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76" r:id="rId3"/>
  </p:sldMasterIdLst>
  <p:notesMasterIdLst>
    <p:notesMasterId r:id="rId181"/>
  </p:notesMasterIdLst>
  <p:sldIdLst>
    <p:sldId id="258" r:id="rId4"/>
    <p:sldId id="380" r:id="rId5"/>
    <p:sldId id="433" r:id="rId6"/>
    <p:sldId id="434" r:id="rId7"/>
    <p:sldId id="568" r:id="rId8"/>
    <p:sldId id="435" r:id="rId9"/>
    <p:sldId id="569" r:id="rId10"/>
    <p:sldId id="436" r:id="rId11"/>
    <p:sldId id="276" r:id="rId12"/>
    <p:sldId id="277" r:id="rId13"/>
    <p:sldId id="279" r:id="rId14"/>
    <p:sldId id="438" r:id="rId15"/>
    <p:sldId id="439" r:id="rId16"/>
    <p:sldId id="440" r:id="rId17"/>
    <p:sldId id="441" r:id="rId18"/>
    <p:sldId id="442" r:id="rId19"/>
    <p:sldId id="443" r:id="rId20"/>
    <p:sldId id="444" r:id="rId21"/>
    <p:sldId id="445" r:id="rId22"/>
    <p:sldId id="446" r:id="rId23"/>
    <p:sldId id="447" r:id="rId24"/>
    <p:sldId id="486" r:id="rId25"/>
    <p:sldId id="319" r:id="rId26"/>
    <p:sldId id="320" r:id="rId27"/>
    <p:sldId id="321" r:id="rId28"/>
    <p:sldId id="322" r:id="rId29"/>
    <p:sldId id="323" r:id="rId30"/>
    <p:sldId id="324" r:id="rId31"/>
    <p:sldId id="453" r:id="rId32"/>
    <p:sldId id="454" r:id="rId33"/>
    <p:sldId id="456" r:id="rId34"/>
    <p:sldId id="326" r:id="rId35"/>
    <p:sldId id="329" r:id="rId36"/>
    <p:sldId id="330" r:id="rId37"/>
    <p:sldId id="333" r:id="rId38"/>
    <p:sldId id="334" r:id="rId39"/>
    <p:sldId id="335" r:id="rId40"/>
    <p:sldId id="336" r:id="rId41"/>
    <p:sldId id="337" r:id="rId42"/>
    <p:sldId id="339" r:id="rId43"/>
    <p:sldId id="340" r:id="rId44"/>
    <p:sldId id="341" r:id="rId45"/>
    <p:sldId id="342" r:id="rId46"/>
    <p:sldId id="343" r:id="rId47"/>
    <p:sldId id="344" r:id="rId48"/>
    <p:sldId id="345" r:id="rId49"/>
    <p:sldId id="346" r:id="rId50"/>
    <p:sldId id="347" r:id="rId51"/>
    <p:sldId id="350" r:id="rId52"/>
    <p:sldId id="351" r:id="rId53"/>
    <p:sldId id="352" r:id="rId54"/>
    <p:sldId id="353" r:id="rId55"/>
    <p:sldId id="354" r:id="rId56"/>
    <p:sldId id="355" r:id="rId57"/>
    <p:sldId id="356" r:id="rId58"/>
    <p:sldId id="357" r:id="rId59"/>
    <p:sldId id="311" r:id="rId60"/>
    <p:sldId id="359" r:id="rId61"/>
    <p:sldId id="360" r:id="rId62"/>
    <p:sldId id="361" r:id="rId63"/>
    <p:sldId id="362" r:id="rId64"/>
    <p:sldId id="363" r:id="rId65"/>
    <p:sldId id="286" r:id="rId66"/>
    <p:sldId id="287" r:id="rId67"/>
    <p:sldId id="471" r:id="rId68"/>
    <p:sldId id="472" r:id="rId69"/>
    <p:sldId id="473" r:id="rId70"/>
    <p:sldId id="474" r:id="rId71"/>
    <p:sldId id="475" r:id="rId72"/>
    <p:sldId id="367" r:id="rId73"/>
    <p:sldId id="368" r:id="rId74"/>
    <p:sldId id="369" r:id="rId75"/>
    <p:sldId id="370" r:id="rId76"/>
    <p:sldId id="371" r:id="rId77"/>
    <p:sldId id="372" r:id="rId78"/>
    <p:sldId id="373" r:id="rId79"/>
    <p:sldId id="374" r:id="rId80"/>
    <p:sldId id="375" r:id="rId81"/>
    <p:sldId id="260" r:id="rId82"/>
    <p:sldId id="570" r:id="rId83"/>
    <p:sldId id="571" r:id="rId84"/>
    <p:sldId id="493" r:id="rId85"/>
    <p:sldId id="494" r:id="rId86"/>
    <p:sldId id="495" r:id="rId87"/>
    <p:sldId id="496" r:id="rId88"/>
    <p:sldId id="497" r:id="rId89"/>
    <p:sldId id="498" r:id="rId90"/>
    <p:sldId id="499" r:id="rId91"/>
    <p:sldId id="500" r:id="rId92"/>
    <p:sldId id="501" r:id="rId93"/>
    <p:sldId id="502" r:id="rId94"/>
    <p:sldId id="503" r:id="rId95"/>
    <p:sldId id="504" r:id="rId96"/>
    <p:sldId id="505" r:id="rId97"/>
    <p:sldId id="506" r:id="rId98"/>
    <p:sldId id="507" r:id="rId99"/>
    <p:sldId id="508" r:id="rId100"/>
    <p:sldId id="509" r:id="rId101"/>
    <p:sldId id="578" r:id="rId102"/>
    <p:sldId id="511" r:id="rId103"/>
    <p:sldId id="512" r:id="rId104"/>
    <p:sldId id="513" r:id="rId105"/>
    <p:sldId id="514" r:id="rId106"/>
    <p:sldId id="515" r:id="rId107"/>
    <p:sldId id="516" r:id="rId108"/>
    <p:sldId id="517" r:id="rId109"/>
    <p:sldId id="518" r:id="rId110"/>
    <p:sldId id="519" r:id="rId111"/>
    <p:sldId id="520" r:id="rId112"/>
    <p:sldId id="521" r:id="rId113"/>
    <p:sldId id="605" r:id="rId114"/>
    <p:sldId id="523" r:id="rId115"/>
    <p:sldId id="575" r:id="rId116"/>
    <p:sldId id="525" r:id="rId117"/>
    <p:sldId id="526" r:id="rId118"/>
    <p:sldId id="527" r:id="rId119"/>
    <p:sldId id="528" r:id="rId120"/>
    <p:sldId id="529" r:id="rId121"/>
    <p:sldId id="530" r:id="rId122"/>
    <p:sldId id="531" r:id="rId123"/>
    <p:sldId id="532" r:id="rId124"/>
    <p:sldId id="533" r:id="rId125"/>
    <p:sldId id="534" r:id="rId126"/>
    <p:sldId id="535" r:id="rId127"/>
    <p:sldId id="536" r:id="rId128"/>
    <p:sldId id="576" r:id="rId129"/>
    <p:sldId id="577" r:id="rId130"/>
    <p:sldId id="539" r:id="rId131"/>
    <p:sldId id="540" r:id="rId132"/>
    <p:sldId id="541" r:id="rId133"/>
    <p:sldId id="542" r:id="rId134"/>
    <p:sldId id="543" r:id="rId135"/>
    <p:sldId id="544" r:id="rId136"/>
    <p:sldId id="545" r:id="rId137"/>
    <p:sldId id="546" r:id="rId138"/>
    <p:sldId id="547" r:id="rId139"/>
    <p:sldId id="548" r:id="rId140"/>
    <p:sldId id="549" r:id="rId141"/>
    <p:sldId id="550" r:id="rId142"/>
    <p:sldId id="572" r:id="rId143"/>
    <p:sldId id="574" r:id="rId144"/>
    <p:sldId id="553" r:id="rId145"/>
    <p:sldId id="554" r:id="rId146"/>
    <p:sldId id="555" r:id="rId147"/>
    <p:sldId id="556" r:id="rId148"/>
    <p:sldId id="557" r:id="rId149"/>
    <p:sldId id="558" r:id="rId150"/>
    <p:sldId id="559" r:id="rId151"/>
    <p:sldId id="560" r:id="rId152"/>
    <p:sldId id="561" r:id="rId153"/>
    <p:sldId id="562" r:id="rId154"/>
    <p:sldId id="563" r:id="rId155"/>
    <p:sldId id="564" r:id="rId156"/>
    <p:sldId id="565" r:id="rId157"/>
    <p:sldId id="566" r:id="rId158"/>
    <p:sldId id="567" r:id="rId159"/>
    <p:sldId id="261" r:id="rId160"/>
    <p:sldId id="573" r:id="rId161"/>
    <p:sldId id="583" r:id="rId162"/>
    <p:sldId id="584" r:id="rId163"/>
    <p:sldId id="585" r:id="rId164"/>
    <p:sldId id="604" r:id="rId165"/>
    <p:sldId id="587" r:id="rId166"/>
    <p:sldId id="588" r:id="rId167"/>
    <p:sldId id="589" r:id="rId168"/>
    <p:sldId id="590" r:id="rId169"/>
    <p:sldId id="603" r:id="rId170"/>
    <p:sldId id="592" r:id="rId171"/>
    <p:sldId id="593" r:id="rId172"/>
    <p:sldId id="594" r:id="rId173"/>
    <p:sldId id="595" r:id="rId174"/>
    <p:sldId id="596" r:id="rId175"/>
    <p:sldId id="597" r:id="rId176"/>
    <p:sldId id="598" r:id="rId177"/>
    <p:sldId id="599" r:id="rId178"/>
    <p:sldId id="602" r:id="rId179"/>
    <p:sldId id="579"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7C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56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notesMaster" Target="notesMasters/notesMaster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presProps" Target="presProps.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drawings/_rels/vmlDrawing100.vml.rels><?xml version="1.0" encoding="UTF-8" standalone="yes"?>
<Relationships xmlns="http://schemas.openxmlformats.org/package/2006/relationships"><Relationship Id="rId8" Type="http://schemas.openxmlformats.org/officeDocument/2006/relationships/image" Target="../media/image597.emf"/><Relationship Id="rId3" Type="http://schemas.openxmlformats.org/officeDocument/2006/relationships/image" Target="../media/image592.emf"/><Relationship Id="rId7" Type="http://schemas.openxmlformats.org/officeDocument/2006/relationships/image" Target="../media/image596.emf"/><Relationship Id="rId2" Type="http://schemas.openxmlformats.org/officeDocument/2006/relationships/image" Target="../media/image591.emf"/><Relationship Id="rId1" Type="http://schemas.openxmlformats.org/officeDocument/2006/relationships/image" Target="../media/image590.emf"/><Relationship Id="rId6" Type="http://schemas.openxmlformats.org/officeDocument/2006/relationships/image" Target="../media/image595.emf"/><Relationship Id="rId5" Type="http://schemas.openxmlformats.org/officeDocument/2006/relationships/image" Target="../media/image594.emf"/><Relationship Id="rId4" Type="http://schemas.openxmlformats.org/officeDocument/2006/relationships/image" Target="../media/image593.e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605.emf"/><Relationship Id="rId3" Type="http://schemas.openxmlformats.org/officeDocument/2006/relationships/image" Target="../media/image600.emf"/><Relationship Id="rId7" Type="http://schemas.openxmlformats.org/officeDocument/2006/relationships/image" Target="../media/image604.emf"/><Relationship Id="rId2" Type="http://schemas.openxmlformats.org/officeDocument/2006/relationships/image" Target="../media/image599.emf"/><Relationship Id="rId1" Type="http://schemas.openxmlformats.org/officeDocument/2006/relationships/image" Target="../media/image598.emf"/><Relationship Id="rId6" Type="http://schemas.openxmlformats.org/officeDocument/2006/relationships/image" Target="../media/image603.emf"/><Relationship Id="rId5" Type="http://schemas.openxmlformats.org/officeDocument/2006/relationships/image" Target="../media/image602.emf"/><Relationship Id="rId4" Type="http://schemas.openxmlformats.org/officeDocument/2006/relationships/image" Target="../media/image601.emf"/><Relationship Id="rId9" Type="http://schemas.openxmlformats.org/officeDocument/2006/relationships/image" Target="../media/image606.e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609.emf"/><Relationship Id="rId2" Type="http://schemas.openxmlformats.org/officeDocument/2006/relationships/image" Target="../media/image608.emf"/><Relationship Id="rId1" Type="http://schemas.openxmlformats.org/officeDocument/2006/relationships/image" Target="../media/image607.emf"/><Relationship Id="rId5" Type="http://schemas.openxmlformats.org/officeDocument/2006/relationships/image" Target="../media/image611.emf"/><Relationship Id="rId4" Type="http://schemas.openxmlformats.org/officeDocument/2006/relationships/image" Target="../media/image610.emf"/></Relationships>
</file>

<file path=ppt/drawings/_rels/vmlDrawing103.vml.rels><?xml version="1.0" encoding="UTF-8" standalone="yes"?>
<Relationships xmlns="http://schemas.openxmlformats.org/package/2006/relationships"><Relationship Id="rId8" Type="http://schemas.openxmlformats.org/officeDocument/2006/relationships/image" Target="../media/image619.emf"/><Relationship Id="rId3" Type="http://schemas.openxmlformats.org/officeDocument/2006/relationships/image" Target="../media/image614.emf"/><Relationship Id="rId7" Type="http://schemas.openxmlformats.org/officeDocument/2006/relationships/image" Target="../media/image618.emf"/><Relationship Id="rId2" Type="http://schemas.openxmlformats.org/officeDocument/2006/relationships/image" Target="../media/image613.emf"/><Relationship Id="rId1" Type="http://schemas.openxmlformats.org/officeDocument/2006/relationships/image" Target="../media/image612.emf"/><Relationship Id="rId6" Type="http://schemas.openxmlformats.org/officeDocument/2006/relationships/image" Target="../media/image617.emf"/><Relationship Id="rId11" Type="http://schemas.openxmlformats.org/officeDocument/2006/relationships/image" Target="../media/image622.emf"/><Relationship Id="rId5" Type="http://schemas.openxmlformats.org/officeDocument/2006/relationships/image" Target="../media/image616.emf"/><Relationship Id="rId10" Type="http://schemas.openxmlformats.org/officeDocument/2006/relationships/image" Target="../media/image621.emf"/><Relationship Id="rId4" Type="http://schemas.openxmlformats.org/officeDocument/2006/relationships/image" Target="../media/image615.emf"/><Relationship Id="rId9" Type="http://schemas.openxmlformats.org/officeDocument/2006/relationships/image" Target="../media/image620.e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625.emf"/><Relationship Id="rId7" Type="http://schemas.openxmlformats.org/officeDocument/2006/relationships/image" Target="../media/image629.emf"/><Relationship Id="rId2" Type="http://schemas.openxmlformats.org/officeDocument/2006/relationships/image" Target="../media/image624.emf"/><Relationship Id="rId1" Type="http://schemas.openxmlformats.org/officeDocument/2006/relationships/image" Target="../media/image623.emf"/><Relationship Id="rId6" Type="http://schemas.openxmlformats.org/officeDocument/2006/relationships/image" Target="../media/image628.emf"/><Relationship Id="rId5" Type="http://schemas.openxmlformats.org/officeDocument/2006/relationships/image" Target="../media/image627.emf"/><Relationship Id="rId4" Type="http://schemas.openxmlformats.org/officeDocument/2006/relationships/image" Target="../media/image626.e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632.emf"/><Relationship Id="rId7" Type="http://schemas.openxmlformats.org/officeDocument/2006/relationships/image" Target="../media/image636.emf"/><Relationship Id="rId2" Type="http://schemas.openxmlformats.org/officeDocument/2006/relationships/image" Target="../media/image631.emf"/><Relationship Id="rId1" Type="http://schemas.openxmlformats.org/officeDocument/2006/relationships/image" Target="../media/image630.emf"/><Relationship Id="rId6" Type="http://schemas.openxmlformats.org/officeDocument/2006/relationships/image" Target="../media/image635.emf"/><Relationship Id="rId5" Type="http://schemas.openxmlformats.org/officeDocument/2006/relationships/image" Target="../media/image634.emf"/><Relationship Id="rId4" Type="http://schemas.openxmlformats.org/officeDocument/2006/relationships/image" Target="../media/image633.emf"/></Relationships>
</file>

<file path=ppt/drawings/_rels/vmlDrawing106.vml.rels><?xml version="1.0" encoding="UTF-8" standalone="yes"?>
<Relationships xmlns="http://schemas.openxmlformats.org/package/2006/relationships"><Relationship Id="rId8" Type="http://schemas.openxmlformats.org/officeDocument/2006/relationships/image" Target="../media/image644.emf"/><Relationship Id="rId3" Type="http://schemas.openxmlformats.org/officeDocument/2006/relationships/image" Target="../media/image639.emf"/><Relationship Id="rId7" Type="http://schemas.openxmlformats.org/officeDocument/2006/relationships/image" Target="../media/image643.emf"/><Relationship Id="rId2" Type="http://schemas.openxmlformats.org/officeDocument/2006/relationships/image" Target="../media/image638.emf"/><Relationship Id="rId1" Type="http://schemas.openxmlformats.org/officeDocument/2006/relationships/image" Target="../media/image637.emf"/><Relationship Id="rId6" Type="http://schemas.openxmlformats.org/officeDocument/2006/relationships/image" Target="../media/image642.emf"/><Relationship Id="rId5" Type="http://schemas.openxmlformats.org/officeDocument/2006/relationships/image" Target="../media/image641.emf"/><Relationship Id="rId4" Type="http://schemas.openxmlformats.org/officeDocument/2006/relationships/image" Target="../media/image640.e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652.emf"/><Relationship Id="rId3" Type="http://schemas.openxmlformats.org/officeDocument/2006/relationships/image" Target="../media/image647.emf"/><Relationship Id="rId7" Type="http://schemas.openxmlformats.org/officeDocument/2006/relationships/image" Target="../media/image651.emf"/><Relationship Id="rId2" Type="http://schemas.openxmlformats.org/officeDocument/2006/relationships/image" Target="../media/image646.emf"/><Relationship Id="rId1" Type="http://schemas.openxmlformats.org/officeDocument/2006/relationships/image" Target="../media/image645.emf"/><Relationship Id="rId6" Type="http://schemas.openxmlformats.org/officeDocument/2006/relationships/image" Target="../media/image650.emf"/><Relationship Id="rId11" Type="http://schemas.openxmlformats.org/officeDocument/2006/relationships/image" Target="../media/image655.emf"/><Relationship Id="rId5" Type="http://schemas.openxmlformats.org/officeDocument/2006/relationships/image" Target="../media/image649.emf"/><Relationship Id="rId10" Type="http://schemas.openxmlformats.org/officeDocument/2006/relationships/image" Target="../media/image654.emf"/><Relationship Id="rId4" Type="http://schemas.openxmlformats.org/officeDocument/2006/relationships/image" Target="../media/image648.emf"/><Relationship Id="rId9" Type="http://schemas.openxmlformats.org/officeDocument/2006/relationships/image" Target="../media/image653.emf"/></Relationships>
</file>

<file path=ppt/drawings/_rels/vmlDrawing108.vml.rels><?xml version="1.0" encoding="UTF-8" standalone="yes"?>
<Relationships xmlns="http://schemas.openxmlformats.org/package/2006/relationships"><Relationship Id="rId8" Type="http://schemas.openxmlformats.org/officeDocument/2006/relationships/image" Target="../media/image663.emf"/><Relationship Id="rId3" Type="http://schemas.openxmlformats.org/officeDocument/2006/relationships/image" Target="../media/image658.emf"/><Relationship Id="rId7" Type="http://schemas.openxmlformats.org/officeDocument/2006/relationships/image" Target="../media/image662.emf"/><Relationship Id="rId2" Type="http://schemas.openxmlformats.org/officeDocument/2006/relationships/image" Target="../media/image657.emf"/><Relationship Id="rId1" Type="http://schemas.openxmlformats.org/officeDocument/2006/relationships/image" Target="../media/image656.emf"/><Relationship Id="rId6" Type="http://schemas.openxmlformats.org/officeDocument/2006/relationships/image" Target="../media/image661.emf"/><Relationship Id="rId11" Type="http://schemas.openxmlformats.org/officeDocument/2006/relationships/image" Target="../media/image666.emf"/><Relationship Id="rId5" Type="http://schemas.openxmlformats.org/officeDocument/2006/relationships/image" Target="../media/image660.emf"/><Relationship Id="rId10" Type="http://schemas.openxmlformats.org/officeDocument/2006/relationships/image" Target="../media/image665.emf"/><Relationship Id="rId4" Type="http://schemas.openxmlformats.org/officeDocument/2006/relationships/image" Target="../media/image659.emf"/><Relationship Id="rId9" Type="http://schemas.openxmlformats.org/officeDocument/2006/relationships/image" Target="../media/image664.e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669.emf"/><Relationship Id="rId2" Type="http://schemas.openxmlformats.org/officeDocument/2006/relationships/image" Target="../media/image668.emf"/><Relationship Id="rId1" Type="http://schemas.openxmlformats.org/officeDocument/2006/relationships/image" Target="../media/image667.emf"/><Relationship Id="rId5" Type="http://schemas.openxmlformats.org/officeDocument/2006/relationships/image" Target="../media/image671.emf"/><Relationship Id="rId4" Type="http://schemas.openxmlformats.org/officeDocument/2006/relationships/image" Target="../media/image67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image" Target="../media/image65.emf"/><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675.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678.wmf"/><Relationship Id="rId2" Type="http://schemas.openxmlformats.org/officeDocument/2006/relationships/image" Target="../media/image675.wmf"/><Relationship Id="rId1" Type="http://schemas.openxmlformats.org/officeDocument/2006/relationships/image" Target="../media/image677.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681.wmf"/><Relationship Id="rId2" Type="http://schemas.openxmlformats.org/officeDocument/2006/relationships/image" Target="../media/image680.wmf"/><Relationship Id="rId1" Type="http://schemas.openxmlformats.org/officeDocument/2006/relationships/image" Target="../media/image679.wmf"/><Relationship Id="rId6" Type="http://schemas.openxmlformats.org/officeDocument/2006/relationships/image" Target="../media/image684.wmf"/><Relationship Id="rId5" Type="http://schemas.openxmlformats.org/officeDocument/2006/relationships/image" Target="../media/image683.wmf"/><Relationship Id="rId4" Type="http://schemas.openxmlformats.org/officeDocument/2006/relationships/image" Target="../media/image682.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687.wmf"/><Relationship Id="rId2" Type="http://schemas.openxmlformats.org/officeDocument/2006/relationships/image" Target="../media/image686.wmf"/><Relationship Id="rId1" Type="http://schemas.openxmlformats.org/officeDocument/2006/relationships/image" Target="../media/image685.wmf"/><Relationship Id="rId5" Type="http://schemas.openxmlformats.org/officeDocument/2006/relationships/image" Target="../media/image689.wmf"/><Relationship Id="rId4" Type="http://schemas.openxmlformats.org/officeDocument/2006/relationships/image" Target="../media/image688.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692.wmf"/><Relationship Id="rId2" Type="http://schemas.openxmlformats.org/officeDocument/2006/relationships/image" Target="../media/image691.wmf"/><Relationship Id="rId1" Type="http://schemas.openxmlformats.org/officeDocument/2006/relationships/image" Target="../media/image690.wmf"/><Relationship Id="rId6" Type="http://schemas.openxmlformats.org/officeDocument/2006/relationships/image" Target="../media/image695.wmf"/><Relationship Id="rId5" Type="http://schemas.openxmlformats.org/officeDocument/2006/relationships/image" Target="../media/image694.wmf"/><Relationship Id="rId4" Type="http://schemas.openxmlformats.org/officeDocument/2006/relationships/image" Target="../media/image693.wmf"/></Relationships>
</file>

<file path=ppt/drawings/_rels/vmlDrawing115.vml.rels><?xml version="1.0" encoding="UTF-8" standalone="yes"?>
<Relationships xmlns="http://schemas.openxmlformats.org/package/2006/relationships"><Relationship Id="rId8" Type="http://schemas.openxmlformats.org/officeDocument/2006/relationships/image" Target="../media/image703.emf"/><Relationship Id="rId3" Type="http://schemas.openxmlformats.org/officeDocument/2006/relationships/image" Target="../media/image698.emf"/><Relationship Id="rId7" Type="http://schemas.openxmlformats.org/officeDocument/2006/relationships/image" Target="../media/image702.emf"/><Relationship Id="rId2" Type="http://schemas.openxmlformats.org/officeDocument/2006/relationships/image" Target="../media/image697.emf"/><Relationship Id="rId1" Type="http://schemas.openxmlformats.org/officeDocument/2006/relationships/image" Target="../media/image696.emf"/><Relationship Id="rId6" Type="http://schemas.openxmlformats.org/officeDocument/2006/relationships/image" Target="../media/image701.emf"/><Relationship Id="rId5" Type="http://schemas.openxmlformats.org/officeDocument/2006/relationships/image" Target="../media/image700.emf"/><Relationship Id="rId4" Type="http://schemas.openxmlformats.org/officeDocument/2006/relationships/image" Target="../media/image699.emf"/></Relationships>
</file>

<file path=ppt/drawings/_rels/vmlDrawing116.vml.rels><?xml version="1.0" encoding="UTF-8" standalone="yes"?>
<Relationships xmlns="http://schemas.openxmlformats.org/package/2006/relationships"><Relationship Id="rId8" Type="http://schemas.openxmlformats.org/officeDocument/2006/relationships/image" Target="../media/image711.emf"/><Relationship Id="rId13" Type="http://schemas.openxmlformats.org/officeDocument/2006/relationships/image" Target="../media/image716.emf"/><Relationship Id="rId18" Type="http://schemas.openxmlformats.org/officeDocument/2006/relationships/image" Target="../media/image721.emf"/><Relationship Id="rId3" Type="http://schemas.openxmlformats.org/officeDocument/2006/relationships/image" Target="../media/image706.emf"/><Relationship Id="rId7" Type="http://schemas.openxmlformats.org/officeDocument/2006/relationships/image" Target="../media/image710.emf"/><Relationship Id="rId12" Type="http://schemas.openxmlformats.org/officeDocument/2006/relationships/image" Target="../media/image715.emf"/><Relationship Id="rId17" Type="http://schemas.openxmlformats.org/officeDocument/2006/relationships/image" Target="../media/image720.emf"/><Relationship Id="rId2" Type="http://schemas.openxmlformats.org/officeDocument/2006/relationships/image" Target="../media/image705.emf"/><Relationship Id="rId16" Type="http://schemas.openxmlformats.org/officeDocument/2006/relationships/image" Target="../media/image719.emf"/><Relationship Id="rId1" Type="http://schemas.openxmlformats.org/officeDocument/2006/relationships/image" Target="../media/image704.emf"/><Relationship Id="rId6" Type="http://schemas.openxmlformats.org/officeDocument/2006/relationships/image" Target="../media/image709.emf"/><Relationship Id="rId11" Type="http://schemas.openxmlformats.org/officeDocument/2006/relationships/image" Target="../media/image714.emf"/><Relationship Id="rId5" Type="http://schemas.openxmlformats.org/officeDocument/2006/relationships/image" Target="../media/image708.emf"/><Relationship Id="rId15" Type="http://schemas.openxmlformats.org/officeDocument/2006/relationships/image" Target="../media/image718.emf"/><Relationship Id="rId10" Type="http://schemas.openxmlformats.org/officeDocument/2006/relationships/image" Target="../media/image713.emf"/><Relationship Id="rId19" Type="http://schemas.openxmlformats.org/officeDocument/2006/relationships/image" Target="../media/image722.emf"/><Relationship Id="rId4" Type="http://schemas.openxmlformats.org/officeDocument/2006/relationships/image" Target="../media/image707.emf"/><Relationship Id="rId9" Type="http://schemas.openxmlformats.org/officeDocument/2006/relationships/image" Target="../media/image712.emf"/><Relationship Id="rId14" Type="http://schemas.openxmlformats.org/officeDocument/2006/relationships/image" Target="../media/image717.emf"/></Relationships>
</file>

<file path=ppt/drawings/_rels/vmlDrawing117.vml.rels><?xml version="1.0" encoding="UTF-8" standalone="yes"?>
<Relationships xmlns="http://schemas.openxmlformats.org/package/2006/relationships"><Relationship Id="rId8" Type="http://schemas.openxmlformats.org/officeDocument/2006/relationships/image" Target="../media/image730.emf"/><Relationship Id="rId3" Type="http://schemas.openxmlformats.org/officeDocument/2006/relationships/image" Target="../media/image725.emf"/><Relationship Id="rId7" Type="http://schemas.openxmlformats.org/officeDocument/2006/relationships/image" Target="../media/image729.emf"/><Relationship Id="rId12" Type="http://schemas.openxmlformats.org/officeDocument/2006/relationships/image" Target="../media/image734.emf"/><Relationship Id="rId2" Type="http://schemas.openxmlformats.org/officeDocument/2006/relationships/image" Target="../media/image724.emf"/><Relationship Id="rId1" Type="http://schemas.openxmlformats.org/officeDocument/2006/relationships/image" Target="../media/image723.emf"/><Relationship Id="rId6" Type="http://schemas.openxmlformats.org/officeDocument/2006/relationships/image" Target="../media/image728.emf"/><Relationship Id="rId11" Type="http://schemas.openxmlformats.org/officeDocument/2006/relationships/image" Target="../media/image733.emf"/><Relationship Id="rId5" Type="http://schemas.openxmlformats.org/officeDocument/2006/relationships/image" Target="../media/image727.emf"/><Relationship Id="rId10" Type="http://schemas.openxmlformats.org/officeDocument/2006/relationships/image" Target="../media/image732.emf"/><Relationship Id="rId4" Type="http://schemas.openxmlformats.org/officeDocument/2006/relationships/image" Target="../media/image726.emf"/><Relationship Id="rId9" Type="http://schemas.openxmlformats.org/officeDocument/2006/relationships/image" Target="../media/image731.emf"/></Relationships>
</file>

<file path=ppt/drawings/_rels/vmlDrawing118.vml.rels><?xml version="1.0" encoding="UTF-8" standalone="yes"?>
<Relationships xmlns="http://schemas.openxmlformats.org/package/2006/relationships"><Relationship Id="rId8" Type="http://schemas.openxmlformats.org/officeDocument/2006/relationships/image" Target="../media/image742.emf"/><Relationship Id="rId13" Type="http://schemas.openxmlformats.org/officeDocument/2006/relationships/image" Target="../media/image747.emf"/><Relationship Id="rId18" Type="http://schemas.openxmlformats.org/officeDocument/2006/relationships/image" Target="../media/image752.emf"/><Relationship Id="rId3" Type="http://schemas.openxmlformats.org/officeDocument/2006/relationships/image" Target="../media/image737.emf"/><Relationship Id="rId21" Type="http://schemas.openxmlformats.org/officeDocument/2006/relationships/image" Target="../media/image755.emf"/><Relationship Id="rId7" Type="http://schemas.openxmlformats.org/officeDocument/2006/relationships/image" Target="../media/image741.emf"/><Relationship Id="rId12" Type="http://schemas.openxmlformats.org/officeDocument/2006/relationships/image" Target="../media/image746.emf"/><Relationship Id="rId17" Type="http://schemas.openxmlformats.org/officeDocument/2006/relationships/image" Target="../media/image751.emf"/><Relationship Id="rId2" Type="http://schemas.openxmlformats.org/officeDocument/2006/relationships/image" Target="../media/image736.emf"/><Relationship Id="rId16" Type="http://schemas.openxmlformats.org/officeDocument/2006/relationships/image" Target="../media/image750.emf"/><Relationship Id="rId20" Type="http://schemas.openxmlformats.org/officeDocument/2006/relationships/image" Target="../media/image754.emf"/><Relationship Id="rId1" Type="http://schemas.openxmlformats.org/officeDocument/2006/relationships/image" Target="../media/image735.emf"/><Relationship Id="rId6" Type="http://schemas.openxmlformats.org/officeDocument/2006/relationships/image" Target="../media/image740.emf"/><Relationship Id="rId11" Type="http://schemas.openxmlformats.org/officeDocument/2006/relationships/image" Target="../media/image745.emf"/><Relationship Id="rId5" Type="http://schemas.openxmlformats.org/officeDocument/2006/relationships/image" Target="../media/image739.emf"/><Relationship Id="rId15" Type="http://schemas.openxmlformats.org/officeDocument/2006/relationships/image" Target="../media/image749.emf"/><Relationship Id="rId10" Type="http://schemas.openxmlformats.org/officeDocument/2006/relationships/image" Target="../media/image744.emf"/><Relationship Id="rId19" Type="http://schemas.openxmlformats.org/officeDocument/2006/relationships/image" Target="../media/image753.emf"/><Relationship Id="rId4" Type="http://schemas.openxmlformats.org/officeDocument/2006/relationships/image" Target="../media/image738.emf"/><Relationship Id="rId9" Type="http://schemas.openxmlformats.org/officeDocument/2006/relationships/image" Target="../media/image743.emf"/><Relationship Id="rId14" Type="http://schemas.openxmlformats.org/officeDocument/2006/relationships/image" Target="../media/image748.emf"/><Relationship Id="rId22" Type="http://schemas.openxmlformats.org/officeDocument/2006/relationships/image" Target="../media/image756.emf"/></Relationships>
</file>

<file path=ppt/drawings/_rels/vmlDrawing119.vml.rels><?xml version="1.0" encoding="UTF-8" standalone="yes"?>
<Relationships xmlns="http://schemas.openxmlformats.org/package/2006/relationships"><Relationship Id="rId8" Type="http://schemas.openxmlformats.org/officeDocument/2006/relationships/image" Target="../media/image764.emf"/><Relationship Id="rId13" Type="http://schemas.openxmlformats.org/officeDocument/2006/relationships/image" Target="../media/image769.emf"/><Relationship Id="rId18" Type="http://schemas.openxmlformats.org/officeDocument/2006/relationships/image" Target="../media/image774.emf"/><Relationship Id="rId3" Type="http://schemas.openxmlformats.org/officeDocument/2006/relationships/image" Target="../media/image759.emf"/><Relationship Id="rId7" Type="http://schemas.openxmlformats.org/officeDocument/2006/relationships/image" Target="../media/image763.emf"/><Relationship Id="rId12" Type="http://schemas.openxmlformats.org/officeDocument/2006/relationships/image" Target="../media/image768.emf"/><Relationship Id="rId17" Type="http://schemas.openxmlformats.org/officeDocument/2006/relationships/image" Target="../media/image773.emf"/><Relationship Id="rId2" Type="http://schemas.openxmlformats.org/officeDocument/2006/relationships/image" Target="../media/image758.emf"/><Relationship Id="rId16" Type="http://schemas.openxmlformats.org/officeDocument/2006/relationships/image" Target="../media/image772.emf"/><Relationship Id="rId20" Type="http://schemas.openxmlformats.org/officeDocument/2006/relationships/image" Target="../media/image776.emf"/><Relationship Id="rId1" Type="http://schemas.openxmlformats.org/officeDocument/2006/relationships/image" Target="../media/image757.emf"/><Relationship Id="rId6" Type="http://schemas.openxmlformats.org/officeDocument/2006/relationships/image" Target="../media/image762.emf"/><Relationship Id="rId11" Type="http://schemas.openxmlformats.org/officeDocument/2006/relationships/image" Target="../media/image767.emf"/><Relationship Id="rId5" Type="http://schemas.openxmlformats.org/officeDocument/2006/relationships/image" Target="../media/image761.emf"/><Relationship Id="rId15" Type="http://schemas.openxmlformats.org/officeDocument/2006/relationships/image" Target="../media/image771.emf"/><Relationship Id="rId10" Type="http://schemas.openxmlformats.org/officeDocument/2006/relationships/image" Target="../media/image766.emf"/><Relationship Id="rId19" Type="http://schemas.openxmlformats.org/officeDocument/2006/relationships/image" Target="../media/image775.emf"/><Relationship Id="rId4" Type="http://schemas.openxmlformats.org/officeDocument/2006/relationships/image" Target="../media/image760.emf"/><Relationship Id="rId9" Type="http://schemas.openxmlformats.org/officeDocument/2006/relationships/image" Target="../media/image765.emf"/><Relationship Id="rId14" Type="http://schemas.openxmlformats.org/officeDocument/2006/relationships/image" Target="../media/image770.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84.emf"/><Relationship Id="rId3" Type="http://schemas.openxmlformats.org/officeDocument/2006/relationships/image" Target="../media/image74.emf"/><Relationship Id="rId7" Type="http://schemas.openxmlformats.org/officeDocument/2006/relationships/image" Target="../media/image78.emf"/><Relationship Id="rId12" Type="http://schemas.openxmlformats.org/officeDocument/2006/relationships/image" Target="../media/image83.emf"/><Relationship Id="rId2" Type="http://schemas.openxmlformats.org/officeDocument/2006/relationships/image" Target="../media/image73.emf"/><Relationship Id="rId1" Type="http://schemas.openxmlformats.org/officeDocument/2006/relationships/image" Target="../media/image72.emf"/><Relationship Id="rId6" Type="http://schemas.openxmlformats.org/officeDocument/2006/relationships/image" Target="../media/image77.emf"/><Relationship Id="rId11" Type="http://schemas.openxmlformats.org/officeDocument/2006/relationships/image" Target="../media/image82.emf"/><Relationship Id="rId5" Type="http://schemas.openxmlformats.org/officeDocument/2006/relationships/image" Target="../media/image76.emf"/><Relationship Id="rId15" Type="http://schemas.openxmlformats.org/officeDocument/2006/relationships/image" Target="../media/image86.emf"/><Relationship Id="rId10" Type="http://schemas.openxmlformats.org/officeDocument/2006/relationships/image" Target="../media/image81.emf"/><Relationship Id="rId4" Type="http://schemas.openxmlformats.org/officeDocument/2006/relationships/image" Target="../media/image75.emf"/><Relationship Id="rId9" Type="http://schemas.openxmlformats.org/officeDocument/2006/relationships/image" Target="../media/image80.emf"/><Relationship Id="rId14" Type="http://schemas.openxmlformats.org/officeDocument/2006/relationships/image" Target="../media/image85.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777.e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780.wmf"/><Relationship Id="rId2" Type="http://schemas.openxmlformats.org/officeDocument/2006/relationships/image" Target="../media/image779.wmf"/><Relationship Id="rId1" Type="http://schemas.openxmlformats.org/officeDocument/2006/relationships/image" Target="../media/image778.wmf"/></Relationships>
</file>

<file path=ppt/drawings/_rels/vmlDrawing122.vml.rels><?xml version="1.0" encoding="UTF-8" standalone="yes"?>
<Relationships xmlns="http://schemas.openxmlformats.org/package/2006/relationships"><Relationship Id="rId8" Type="http://schemas.openxmlformats.org/officeDocument/2006/relationships/image" Target="../media/image789.wmf"/><Relationship Id="rId3" Type="http://schemas.openxmlformats.org/officeDocument/2006/relationships/image" Target="../media/image784.wmf"/><Relationship Id="rId7" Type="http://schemas.openxmlformats.org/officeDocument/2006/relationships/image" Target="../media/image788.wmf"/><Relationship Id="rId2" Type="http://schemas.openxmlformats.org/officeDocument/2006/relationships/image" Target="../media/image783.wmf"/><Relationship Id="rId1" Type="http://schemas.openxmlformats.org/officeDocument/2006/relationships/image" Target="../media/image782.wmf"/><Relationship Id="rId6" Type="http://schemas.openxmlformats.org/officeDocument/2006/relationships/image" Target="../media/image787.wmf"/><Relationship Id="rId5" Type="http://schemas.openxmlformats.org/officeDocument/2006/relationships/image" Target="../media/image786.wmf"/><Relationship Id="rId4" Type="http://schemas.openxmlformats.org/officeDocument/2006/relationships/image" Target="../media/image785.wmf"/></Relationships>
</file>

<file path=ppt/drawings/_rels/vmlDrawing123.vml.rels><?xml version="1.0" encoding="UTF-8" standalone="yes"?>
<Relationships xmlns="http://schemas.openxmlformats.org/package/2006/relationships"><Relationship Id="rId8" Type="http://schemas.openxmlformats.org/officeDocument/2006/relationships/image" Target="../media/image797.wmf"/><Relationship Id="rId13" Type="http://schemas.openxmlformats.org/officeDocument/2006/relationships/image" Target="../media/image789.wmf"/><Relationship Id="rId3" Type="http://schemas.openxmlformats.org/officeDocument/2006/relationships/image" Target="../media/image792.wmf"/><Relationship Id="rId7" Type="http://schemas.openxmlformats.org/officeDocument/2006/relationships/image" Target="../media/image796.wmf"/><Relationship Id="rId12" Type="http://schemas.openxmlformats.org/officeDocument/2006/relationships/image" Target="../media/image788.wmf"/><Relationship Id="rId2" Type="http://schemas.openxmlformats.org/officeDocument/2006/relationships/image" Target="../media/image791.wmf"/><Relationship Id="rId1" Type="http://schemas.openxmlformats.org/officeDocument/2006/relationships/image" Target="../media/image790.wmf"/><Relationship Id="rId6" Type="http://schemas.openxmlformats.org/officeDocument/2006/relationships/image" Target="../media/image795.wmf"/><Relationship Id="rId11" Type="http://schemas.openxmlformats.org/officeDocument/2006/relationships/image" Target="../media/image787.wmf"/><Relationship Id="rId5" Type="http://schemas.openxmlformats.org/officeDocument/2006/relationships/image" Target="../media/image794.wmf"/><Relationship Id="rId10" Type="http://schemas.openxmlformats.org/officeDocument/2006/relationships/image" Target="../media/image799.wmf"/><Relationship Id="rId4" Type="http://schemas.openxmlformats.org/officeDocument/2006/relationships/image" Target="../media/image793.wmf"/><Relationship Id="rId9" Type="http://schemas.openxmlformats.org/officeDocument/2006/relationships/image" Target="../media/image798.wmf"/><Relationship Id="rId14" Type="http://schemas.openxmlformats.org/officeDocument/2006/relationships/image" Target="../media/image800.wmf"/></Relationships>
</file>

<file path=ppt/drawings/_rels/vmlDrawing124.vml.rels><?xml version="1.0" encoding="UTF-8" standalone="yes"?>
<Relationships xmlns="http://schemas.openxmlformats.org/package/2006/relationships"><Relationship Id="rId8" Type="http://schemas.openxmlformats.org/officeDocument/2006/relationships/image" Target="../media/image804.wmf"/><Relationship Id="rId3" Type="http://schemas.openxmlformats.org/officeDocument/2006/relationships/image" Target="../media/image789.wmf"/><Relationship Id="rId7" Type="http://schemas.openxmlformats.org/officeDocument/2006/relationships/image" Target="../media/image803.wmf"/><Relationship Id="rId2" Type="http://schemas.openxmlformats.org/officeDocument/2006/relationships/image" Target="../media/image788.wmf"/><Relationship Id="rId1" Type="http://schemas.openxmlformats.org/officeDocument/2006/relationships/image" Target="../media/image787.wmf"/><Relationship Id="rId6" Type="http://schemas.openxmlformats.org/officeDocument/2006/relationships/image" Target="../media/image802.wmf"/><Relationship Id="rId5" Type="http://schemas.openxmlformats.org/officeDocument/2006/relationships/image" Target="../media/image801.wmf"/><Relationship Id="rId4" Type="http://schemas.openxmlformats.org/officeDocument/2006/relationships/image" Target="../media/image800.w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805.wmf"/></Relationships>
</file>

<file path=ppt/drawings/_rels/vmlDrawing126.vml.rels><?xml version="1.0" encoding="UTF-8" standalone="yes"?>
<Relationships xmlns="http://schemas.openxmlformats.org/package/2006/relationships"><Relationship Id="rId2" Type="http://schemas.openxmlformats.org/officeDocument/2006/relationships/image" Target="../media/image808.wmf"/><Relationship Id="rId1" Type="http://schemas.openxmlformats.org/officeDocument/2006/relationships/image" Target="../media/image807.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812.wmf"/><Relationship Id="rId2" Type="http://schemas.openxmlformats.org/officeDocument/2006/relationships/image" Target="../media/image811.wmf"/><Relationship Id="rId1" Type="http://schemas.openxmlformats.org/officeDocument/2006/relationships/image" Target="../media/image810.wmf"/><Relationship Id="rId5" Type="http://schemas.openxmlformats.org/officeDocument/2006/relationships/image" Target="../media/image814.wmf"/><Relationship Id="rId4" Type="http://schemas.openxmlformats.org/officeDocument/2006/relationships/image" Target="../media/image813.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816.wmf"/><Relationship Id="rId2" Type="http://schemas.openxmlformats.org/officeDocument/2006/relationships/image" Target="../media/image811.wmf"/><Relationship Id="rId1" Type="http://schemas.openxmlformats.org/officeDocument/2006/relationships/image" Target="../media/image815.wmf"/><Relationship Id="rId6" Type="http://schemas.openxmlformats.org/officeDocument/2006/relationships/image" Target="../media/image818.wmf"/><Relationship Id="rId5" Type="http://schemas.openxmlformats.org/officeDocument/2006/relationships/image" Target="../media/image817.wmf"/><Relationship Id="rId4" Type="http://schemas.openxmlformats.org/officeDocument/2006/relationships/image" Target="../media/image814.w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819.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94.emf"/><Relationship Id="rId13" Type="http://schemas.openxmlformats.org/officeDocument/2006/relationships/image" Target="../media/image99.emf"/><Relationship Id="rId3" Type="http://schemas.openxmlformats.org/officeDocument/2006/relationships/image" Target="../media/image89.emf"/><Relationship Id="rId7" Type="http://schemas.openxmlformats.org/officeDocument/2006/relationships/image" Target="../media/image93.emf"/><Relationship Id="rId12" Type="http://schemas.openxmlformats.org/officeDocument/2006/relationships/image" Target="../media/image98.emf"/><Relationship Id="rId2" Type="http://schemas.openxmlformats.org/officeDocument/2006/relationships/image" Target="../media/image88.emf"/><Relationship Id="rId1" Type="http://schemas.openxmlformats.org/officeDocument/2006/relationships/image" Target="../media/image87.emf"/><Relationship Id="rId6" Type="http://schemas.openxmlformats.org/officeDocument/2006/relationships/image" Target="../media/image92.emf"/><Relationship Id="rId11" Type="http://schemas.openxmlformats.org/officeDocument/2006/relationships/image" Target="../media/image97.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 Id="rId14" Type="http://schemas.openxmlformats.org/officeDocument/2006/relationships/image" Target="../media/image100.emf"/></Relationships>
</file>

<file path=ppt/drawings/_rels/vmlDrawing130.vml.rels><?xml version="1.0" encoding="UTF-8" standalone="yes"?>
<Relationships xmlns="http://schemas.openxmlformats.org/package/2006/relationships"><Relationship Id="rId8" Type="http://schemas.openxmlformats.org/officeDocument/2006/relationships/image" Target="../media/image827.emf"/><Relationship Id="rId3" Type="http://schemas.openxmlformats.org/officeDocument/2006/relationships/image" Target="../media/image822.emf"/><Relationship Id="rId7" Type="http://schemas.openxmlformats.org/officeDocument/2006/relationships/image" Target="../media/image826.emf"/><Relationship Id="rId2" Type="http://schemas.openxmlformats.org/officeDocument/2006/relationships/image" Target="../media/image821.emf"/><Relationship Id="rId1" Type="http://schemas.openxmlformats.org/officeDocument/2006/relationships/image" Target="../media/image820.emf"/><Relationship Id="rId6" Type="http://schemas.openxmlformats.org/officeDocument/2006/relationships/image" Target="../media/image825.emf"/><Relationship Id="rId5" Type="http://schemas.openxmlformats.org/officeDocument/2006/relationships/image" Target="../media/image824.emf"/><Relationship Id="rId4" Type="http://schemas.openxmlformats.org/officeDocument/2006/relationships/image" Target="../media/image823.emf"/><Relationship Id="rId9" Type="http://schemas.openxmlformats.org/officeDocument/2006/relationships/image" Target="../media/image828.emf"/></Relationships>
</file>

<file path=ppt/drawings/_rels/vmlDrawing131.vml.rels><?xml version="1.0" encoding="UTF-8" standalone="yes"?>
<Relationships xmlns="http://schemas.openxmlformats.org/package/2006/relationships"><Relationship Id="rId8" Type="http://schemas.openxmlformats.org/officeDocument/2006/relationships/image" Target="../media/image836.emf"/><Relationship Id="rId3" Type="http://schemas.openxmlformats.org/officeDocument/2006/relationships/image" Target="../media/image831.emf"/><Relationship Id="rId7" Type="http://schemas.openxmlformats.org/officeDocument/2006/relationships/image" Target="../media/image835.emf"/><Relationship Id="rId2" Type="http://schemas.openxmlformats.org/officeDocument/2006/relationships/image" Target="../media/image830.emf"/><Relationship Id="rId1" Type="http://schemas.openxmlformats.org/officeDocument/2006/relationships/image" Target="../media/image829.emf"/><Relationship Id="rId6" Type="http://schemas.openxmlformats.org/officeDocument/2006/relationships/image" Target="../media/image834.emf"/><Relationship Id="rId5" Type="http://schemas.openxmlformats.org/officeDocument/2006/relationships/image" Target="../media/image833.emf"/><Relationship Id="rId10" Type="http://schemas.openxmlformats.org/officeDocument/2006/relationships/image" Target="../media/image838.emf"/><Relationship Id="rId4" Type="http://schemas.openxmlformats.org/officeDocument/2006/relationships/image" Target="../media/image832.emf"/><Relationship Id="rId9" Type="http://schemas.openxmlformats.org/officeDocument/2006/relationships/image" Target="../media/image837.emf"/></Relationships>
</file>

<file path=ppt/drawings/_rels/vmlDrawing132.vml.rels><?xml version="1.0" encoding="UTF-8" standalone="yes"?>
<Relationships xmlns="http://schemas.openxmlformats.org/package/2006/relationships"><Relationship Id="rId8" Type="http://schemas.openxmlformats.org/officeDocument/2006/relationships/image" Target="../media/image846.emf"/><Relationship Id="rId13" Type="http://schemas.openxmlformats.org/officeDocument/2006/relationships/image" Target="../media/image851.emf"/><Relationship Id="rId3" Type="http://schemas.openxmlformats.org/officeDocument/2006/relationships/image" Target="../media/image841.emf"/><Relationship Id="rId7" Type="http://schemas.openxmlformats.org/officeDocument/2006/relationships/image" Target="../media/image845.emf"/><Relationship Id="rId12" Type="http://schemas.openxmlformats.org/officeDocument/2006/relationships/image" Target="../media/image850.emf"/><Relationship Id="rId2" Type="http://schemas.openxmlformats.org/officeDocument/2006/relationships/image" Target="../media/image840.emf"/><Relationship Id="rId1" Type="http://schemas.openxmlformats.org/officeDocument/2006/relationships/image" Target="../media/image839.emf"/><Relationship Id="rId6" Type="http://schemas.openxmlformats.org/officeDocument/2006/relationships/image" Target="../media/image844.emf"/><Relationship Id="rId11" Type="http://schemas.openxmlformats.org/officeDocument/2006/relationships/image" Target="../media/image849.emf"/><Relationship Id="rId5" Type="http://schemas.openxmlformats.org/officeDocument/2006/relationships/image" Target="../media/image843.emf"/><Relationship Id="rId10" Type="http://schemas.openxmlformats.org/officeDocument/2006/relationships/image" Target="../media/image848.emf"/><Relationship Id="rId4" Type="http://schemas.openxmlformats.org/officeDocument/2006/relationships/image" Target="../media/image842.emf"/><Relationship Id="rId9" Type="http://schemas.openxmlformats.org/officeDocument/2006/relationships/image" Target="../media/image847.emf"/></Relationships>
</file>

<file path=ppt/drawings/_rels/vmlDrawing133.vml.rels><?xml version="1.0" encoding="UTF-8" standalone="yes"?>
<Relationships xmlns="http://schemas.openxmlformats.org/package/2006/relationships"><Relationship Id="rId8" Type="http://schemas.openxmlformats.org/officeDocument/2006/relationships/image" Target="../media/image859.emf"/><Relationship Id="rId3" Type="http://schemas.openxmlformats.org/officeDocument/2006/relationships/image" Target="../media/image854.emf"/><Relationship Id="rId7" Type="http://schemas.openxmlformats.org/officeDocument/2006/relationships/image" Target="../media/image858.emf"/><Relationship Id="rId2" Type="http://schemas.openxmlformats.org/officeDocument/2006/relationships/image" Target="../media/image853.emf"/><Relationship Id="rId1" Type="http://schemas.openxmlformats.org/officeDocument/2006/relationships/image" Target="../media/image852.emf"/><Relationship Id="rId6" Type="http://schemas.openxmlformats.org/officeDocument/2006/relationships/image" Target="../media/image857.emf"/><Relationship Id="rId5" Type="http://schemas.openxmlformats.org/officeDocument/2006/relationships/image" Target="../media/image856.emf"/><Relationship Id="rId4" Type="http://schemas.openxmlformats.org/officeDocument/2006/relationships/image" Target="../media/image855.emf"/></Relationships>
</file>

<file path=ppt/drawings/_rels/vmlDrawing134.vml.rels><?xml version="1.0" encoding="UTF-8" standalone="yes"?>
<Relationships xmlns="http://schemas.openxmlformats.org/package/2006/relationships"><Relationship Id="rId8" Type="http://schemas.openxmlformats.org/officeDocument/2006/relationships/image" Target="../media/image867.emf"/><Relationship Id="rId3" Type="http://schemas.openxmlformats.org/officeDocument/2006/relationships/image" Target="../media/image862.emf"/><Relationship Id="rId7" Type="http://schemas.openxmlformats.org/officeDocument/2006/relationships/image" Target="../media/image866.emf"/><Relationship Id="rId2" Type="http://schemas.openxmlformats.org/officeDocument/2006/relationships/image" Target="../media/image861.emf"/><Relationship Id="rId1" Type="http://schemas.openxmlformats.org/officeDocument/2006/relationships/image" Target="../media/image860.emf"/><Relationship Id="rId6" Type="http://schemas.openxmlformats.org/officeDocument/2006/relationships/image" Target="../media/image865.emf"/><Relationship Id="rId5" Type="http://schemas.openxmlformats.org/officeDocument/2006/relationships/image" Target="../media/image864.emf"/><Relationship Id="rId10" Type="http://schemas.openxmlformats.org/officeDocument/2006/relationships/image" Target="../media/image869.emf"/><Relationship Id="rId4" Type="http://schemas.openxmlformats.org/officeDocument/2006/relationships/image" Target="../media/image863.emf"/><Relationship Id="rId9" Type="http://schemas.openxmlformats.org/officeDocument/2006/relationships/image" Target="../media/image868.e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873.emf"/><Relationship Id="rId2" Type="http://schemas.openxmlformats.org/officeDocument/2006/relationships/image" Target="../media/image872.emf"/><Relationship Id="rId1" Type="http://schemas.openxmlformats.org/officeDocument/2006/relationships/image" Target="../media/image871.emf"/><Relationship Id="rId6" Type="http://schemas.openxmlformats.org/officeDocument/2006/relationships/image" Target="../media/image876.emf"/><Relationship Id="rId5" Type="http://schemas.openxmlformats.org/officeDocument/2006/relationships/image" Target="../media/image875.emf"/><Relationship Id="rId4" Type="http://schemas.openxmlformats.org/officeDocument/2006/relationships/image" Target="../media/image874.emf"/></Relationships>
</file>

<file path=ppt/drawings/_rels/vmlDrawing136.vml.rels><?xml version="1.0" encoding="UTF-8" standalone="yes"?>
<Relationships xmlns="http://schemas.openxmlformats.org/package/2006/relationships"><Relationship Id="rId8" Type="http://schemas.openxmlformats.org/officeDocument/2006/relationships/image" Target="../media/image884.emf"/><Relationship Id="rId3" Type="http://schemas.openxmlformats.org/officeDocument/2006/relationships/image" Target="../media/image879.emf"/><Relationship Id="rId7" Type="http://schemas.openxmlformats.org/officeDocument/2006/relationships/image" Target="../media/image883.emf"/><Relationship Id="rId2" Type="http://schemas.openxmlformats.org/officeDocument/2006/relationships/image" Target="../media/image878.emf"/><Relationship Id="rId1" Type="http://schemas.openxmlformats.org/officeDocument/2006/relationships/image" Target="../media/image877.emf"/><Relationship Id="rId6" Type="http://schemas.openxmlformats.org/officeDocument/2006/relationships/image" Target="../media/image882.emf"/><Relationship Id="rId5" Type="http://schemas.openxmlformats.org/officeDocument/2006/relationships/image" Target="../media/image881.emf"/><Relationship Id="rId4" Type="http://schemas.openxmlformats.org/officeDocument/2006/relationships/image" Target="../media/image880.emf"/></Relationships>
</file>

<file path=ppt/drawings/_rels/vmlDrawing137.vml.rels><?xml version="1.0" encoding="UTF-8" standalone="yes"?>
<Relationships xmlns="http://schemas.openxmlformats.org/package/2006/relationships"><Relationship Id="rId8" Type="http://schemas.openxmlformats.org/officeDocument/2006/relationships/image" Target="../media/image892.emf"/><Relationship Id="rId3" Type="http://schemas.openxmlformats.org/officeDocument/2006/relationships/image" Target="../media/image887.emf"/><Relationship Id="rId7" Type="http://schemas.openxmlformats.org/officeDocument/2006/relationships/image" Target="../media/image891.emf"/><Relationship Id="rId2" Type="http://schemas.openxmlformats.org/officeDocument/2006/relationships/image" Target="../media/image886.emf"/><Relationship Id="rId1" Type="http://schemas.openxmlformats.org/officeDocument/2006/relationships/image" Target="../media/image885.emf"/><Relationship Id="rId6" Type="http://schemas.openxmlformats.org/officeDocument/2006/relationships/image" Target="../media/image890.emf"/><Relationship Id="rId5" Type="http://schemas.openxmlformats.org/officeDocument/2006/relationships/image" Target="../media/image889.emf"/><Relationship Id="rId4" Type="http://schemas.openxmlformats.org/officeDocument/2006/relationships/image" Target="../media/image888.emf"/><Relationship Id="rId9" Type="http://schemas.openxmlformats.org/officeDocument/2006/relationships/image" Target="../media/image893.e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896.emf"/><Relationship Id="rId2" Type="http://schemas.openxmlformats.org/officeDocument/2006/relationships/image" Target="../media/image895.emf"/><Relationship Id="rId1" Type="http://schemas.openxmlformats.org/officeDocument/2006/relationships/image" Target="../media/image894.emf"/><Relationship Id="rId6" Type="http://schemas.openxmlformats.org/officeDocument/2006/relationships/image" Target="../media/image899.emf"/><Relationship Id="rId5" Type="http://schemas.openxmlformats.org/officeDocument/2006/relationships/image" Target="../media/image898.emf"/><Relationship Id="rId4" Type="http://schemas.openxmlformats.org/officeDocument/2006/relationships/image" Target="../media/image897.emf"/></Relationships>
</file>

<file path=ppt/drawings/_rels/vmlDrawing139.vml.rels><?xml version="1.0" encoding="UTF-8" standalone="yes"?>
<Relationships xmlns="http://schemas.openxmlformats.org/package/2006/relationships"><Relationship Id="rId8" Type="http://schemas.openxmlformats.org/officeDocument/2006/relationships/image" Target="../media/image907.emf"/><Relationship Id="rId13" Type="http://schemas.openxmlformats.org/officeDocument/2006/relationships/image" Target="../media/image912.emf"/><Relationship Id="rId3" Type="http://schemas.openxmlformats.org/officeDocument/2006/relationships/image" Target="../media/image902.emf"/><Relationship Id="rId7" Type="http://schemas.openxmlformats.org/officeDocument/2006/relationships/image" Target="../media/image906.emf"/><Relationship Id="rId12" Type="http://schemas.openxmlformats.org/officeDocument/2006/relationships/image" Target="../media/image911.emf"/><Relationship Id="rId2" Type="http://schemas.openxmlformats.org/officeDocument/2006/relationships/image" Target="../media/image901.emf"/><Relationship Id="rId16" Type="http://schemas.openxmlformats.org/officeDocument/2006/relationships/image" Target="../media/image915.emf"/><Relationship Id="rId1" Type="http://schemas.openxmlformats.org/officeDocument/2006/relationships/image" Target="../media/image900.emf"/><Relationship Id="rId6" Type="http://schemas.openxmlformats.org/officeDocument/2006/relationships/image" Target="../media/image905.emf"/><Relationship Id="rId11" Type="http://schemas.openxmlformats.org/officeDocument/2006/relationships/image" Target="../media/image910.emf"/><Relationship Id="rId5" Type="http://schemas.openxmlformats.org/officeDocument/2006/relationships/image" Target="../media/image904.emf"/><Relationship Id="rId15" Type="http://schemas.openxmlformats.org/officeDocument/2006/relationships/image" Target="../media/image914.emf"/><Relationship Id="rId10" Type="http://schemas.openxmlformats.org/officeDocument/2006/relationships/image" Target="../media/image909.emf"/><Relationship Id="rId4" Type="http://schemas.openxmlformats.org/officeDocument/2006/relationships/image" Target="../media/image903.emf"/><Relationship Id="rId9" Type="http://schemas.openxmlformats.org/officeDocument/2006/relationships/image" Target="../media/image908.emf"/><Relationship Id="rId14" Type="http://schemas.openxmlformats.org/officeDocument/2006/relationships/image" Target="../media/image913.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3.emf"/><Relationship Id="rId3" Type="http://schemas.openxmlformats.org/officeDocument/2006/relationships/image" Target="../media/image103.emf"/><Relationship Id="rId7" Type="http://schemas.openxmlformats.org/officeDocument/2006/relationships/image" Target="../media/image107.emf"/><Relationship Id="rId12" Type="http://schemas.openxmlformats.org/officeDocument/2006/relationships/image" Target="../media/image112.emf"/><Relationship Id="rId2" Type="http://schemas.openxmlformats.org/officeDocument/2006/relationships/image" Target="../media/image102.emf"/><Relationship Id="rId1" Type="http://schemas.openxmlformats.org/officeDocument/2006/relationships/image" Target="../media/image101.emf"/><Relationship Id="rId6" Type="http://schemas.openxmlformats.org/officeDocument/2006/relationships/image" Target="../media/image106.emf"/><Relationship Id="rId11" Type="http://schemas.openxmlformats.org/officeDocument/2006/relationships/image" Target="../media/image111.emf"/><Relationship Id="rId5" Type="http://schemas.openxmlformats.org/officeDocument/2006/relationships/image" Target="../media/image105.emf"/><Relationship Id="rId10" Type="http://schemas.openxmlformats.org/officeDocument/2006/relationships/image" Target="../media/image110.emf"/><Relationship Id="rId4" Type="http://schemas.openxmlformats.org/officeDocument/2006/relationships/image" Target="../media/image104.emf"/><Relationship Id="rId9" Type="http://schemas.openxmlformats.org/officeDocument/2006/relationships/image" Target="../media/image109.emf"/><Relationship Id="rId14" Type="http://schemas.openxmlformats.org/officeDocument/2006/relationships/image" Target="../media/image114.emf"/></Relationships>
</file>

<file path=ppt/drawings/_rels/vmlDrawing140.vml.rels><?xml version="1.0" encoding="UTF-8" standalone="yes"?>
<Relationships xmlns="http://schemas.openxmlformats.org/package/2006/relationships"><Relationship Id="rId8" Type="http://schemas.openxmlformats.org/officeDocument/2006/relationships/image" Target="../media/image923.emf"/><Relationship Id="rId3" Type="http://schemas.openxmlformats.org/officeDocument/2006/relationships/image" Target="../media/image918.emf"/><Relationship Id="rId7" Type="http://schemas.openxmlformats.org/officeDocument/2006/relationships/image" Target="../media/image922.emf"/><Relationship Id="rId2" Type="http://schemas.openxmlformats.org/officeDocument/2006/relationships/image" Target="../media/image917.emf"/><Relationship Id="rId1" Type="http://schemas.openxmlformats.org/officeDocument/2006/relationships/image" Target="../media/image916.emf"/><Relationship Id="rId6" Type="http://schemas.openxmlformats.org/officeDocument/2006/relationships/image" Target="../media/image921.emf"/><Relationship Id="rId5" Type="http://schemas.openxmlformats.org/officeDocument/2006/relationships/image" Target="../media/image920.emf"/><Relationship Id="rId4" Type="http://schemas.openxmlformats.org/officeDocument/2006/relationships/image" Target="../media/image919.e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926.emf"/><Relationship Id="rId2" Type="http://schemas.openxmlformats.org/officeDocument/2006/relationships/image" Target="../media/image925.emf"/><Relationship Id="rId1" Type="http://schemas.openxmlformats.org/officeDocument/2006/relationships/image" Target="../media/image924.emf"/></Relationships>
</file>

<file path=ppt/drawings/_rels/vmlDrawing142.vml.rels><?xml version="1.0" encoding="UTF-8" standalone="yes"?>
<Relationships xmlns="http://schemas.openxmlformats.org/package/2006/relationships"><Relationship Id="rId3" Type="http://schemas.openxmlformats.org/officeDocument/2006/relationships/image" Target="../media/image929.emf"/><Relationship Id="rId7" Type="http://schemas.openxmlformats.org/officeDocument/2006/relationships/image" Target="../media/image933.emf"/><Relationship Id="rId2" Type="http://schemas.openxmlformats.org/officeDocument/2006/relationships/image" Target="../media/image928.emf"/><Relationship Id="rId1" Type="http://schemas.openxmlformats.org/officeDocument/2006/relationships/image" Target="../media/image927.emf"/><Relationship Id="rId6" Type="http://schemas.openxmlformats.org/officeDocument/2006/relationships/image" Target="../media/image932.emf"/><Relationship Id="rId5" Type="http://schemas.openxmlformats.org/officeDocument/2006/relationships/image" Target="../media/image931.emf"/><Relationship Id="rId4" Type="http://schemas.openxmlformats.org/officeDocument/2006/relationships/image" Target="../media/image930.emf"/></Relationships>
</file>

<file path=ppt/drawings/_rels/vmlDrawing143.vml.rels><?xml version="1.0" encoding="UTF-8" standalone="yes"?>
<Relationships xmlns="http://schemas.openxmlformats.org/package/2006/relationships"><Relationship Id="rId8" Type="http://schemas.openxmlformats.org/officeDocument/2006/relationships/image" Target="../media/image941.emf"/><Relationship Id="rId13" Type="http://schemas.openxmlformats.org/officeDocument/2006/relationships/image" Target="../media/image946.emf"/><Relationship Id="rId3" Type="http://schemas.openxmlformats.org/officeDocument/2006/relationships/image" Target="../media/image936.emf"/><Relationship Id="rId7" Type="http://schemas.openxmlformats.org/officeDocument/2006/relationships/image" Target="../media/image940.emf"/><Relationship Id="rId12" Type="http://schemas.openxmlformats.org/officeDocument/2006/relationships/image" Target="../media/image945.emf"/><Relationship Id="rId2" Type="http://schemas.openxmlformats.org/officeDocument/2006/relationships/image" Target="../media/image935.emf"/><Relationship Id="rId1" Type="http://schemas.openxmlformats.org/officeDocument/2006/relationships/image" Target="../media/image934.emf"/><Relationship Id="rId6" Type="http://schemas.openxmlformats.org/officeDocument/2006/relationships/image" Target="../media/image939.emf"/><Relationship Id="rId11" Type="http://schemas.openxmlformats.org/officeDocument/2006/relationships/image" Target="../media/image944.emf"/><Relationship Id="rId5" Type="http://schemas.openxmlformats.org/officeDocument/2006/relationships/image" Target="../media/image938.emf"/><Relationship Id="rId10" Type="http://schemas.openxmlformats.org/officeDocument/2006/relationships/image" Target="../media/image943.emf"/><Relationship Id="rId4" Type="http://schemas.openxmlformats.org/officeDocument/2006/relationships/image" Target="../media/image937.emf"/><Relationship Id="rId9" Type="http://schemas.openxmlformats.org/officeDocument/2006/relationships/image" Target="../media/image942.e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949.emf"/><Relationship Id="rId7" Type="http://schemas.openxmlformats.org/officeDocument/2006/relationships/image" Target="../media/image953.emf"/><Relationship Id="rId2" Type="http://schemas.openxmlformats.org/officeDocument/2006/relationships/image" Target="../media/image948.emf"/><Relationship Id="rId1" Type="http://schemas.openxmlformats.org/officeDocument/2006/relationships/image" Target="../media/image947.emf"/><Relationship Id="rId6" Type="http://schemas.openxmlformats.org/officeDocument/2006/relationships/image" Target="../media/image952.emf"/><Relationship Id="rId5" Type="http://schemas.openxmlformats.org/officeDocument/2006/relationships/image" Target="../media/image951.emf"/><Relationship Id="rId4" Type="http://schemas.openxmlformats.org/officeDocument/2006/relationships/image" Target="../media/image950.e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956.emf"/><Relationship Id="rId2" Type="http://schemas.openxmlformats.org/officeDocument/2006/relationships/image" Target="../media/image955.emf"/><Relationship Id="rId1" Type="http://schemas.openxmlformats.org/officeDocument/2006/relationships/image" Target="../media/image954.emf"/><Relationship Id="rId5" Type="http://schemas.openxmlformats.org/officeDocument/2006/relationships/image" Target="../media/image958.emf"/><Relationship Id="rId4" Type="http://schemas.openxmlformats.org/officeDocument/2006/relationships/image" Target="../media/image957.emf"/></Relationships>
</file>

<file path=ppt/drawings/_rels/vmlDrawing146.vml.rels><?xml version="1.0" encoding="UTF-8" standalone="yes"?>
<Relationships xmlns="http://schemas.openxmlformats.org/package/2006/relationships"><Relationship Id="rId2" Type="http://schemas.openxmlformats.org/officeDocument/2006/relationships/image" Target="../media/image960.emf"/><Relationship Id="rId1" Type="http://schemas.openxmlformats.org/officeDocument/2006/relationships/image" Target="../media/image959.emf"/></Relationships>
</file>

<file path=ppt/drawings/_rels/vmlDrawing147.vml.rels><?xml version="1.0" encoding="UTF-8" standalone="yes"?>
<Relationships xmlns="http://schemas.openxmlformats.org/package/2006/relationships"><Relationship Id="rId3" Type="http://schemas.openxmlformats.org/officeDocument/2006/relationships/image" Target="../media/image963.emf"/><Relationship Id="rId7" Type="http://schemas.openxmlformats.org/officeDocument/2006/relationships/image" Target="../media/image967.emf"/><Relationship Id="rId2" Type="http://schemas.openxmlformats.org/officeDocument/2006/relationships/image" Target="../media/image962.emf"/><Relationship Id="rId1" Type="http://schemas.openxmlformats.org/officeDocument/2006/relationships/image" Target="../media/image961.emf"/><Relationship Id="rId6" Type="http://schemas.openxmlformats.org/officeDocument/2006/relationships/image" Target="../media/image966.emf"/><Relationship Id="rId5" Type="http://schemas.openxmlformats.org/officeDocument/2006/relationships/image" Target="../media/image965.emf"/><Relationship Id="rId4" Type="http://schemas.openxmlformats.org/officeDocument/2006/relationships/image" Target="../media/image964.emf"/></Relationships>
</file>

<file path=ppt/drawings/_rels/vmlDrawing148.vml.rels><?xml version="1.0" encoding="UTF-8" standalone="yes"?>
<Relationships xmlns="http://schemas.openxmlformats.org/package/2006/relationships"><Relationship Id="rId8" Type="http://schemas.openxmlformats.org/officeDocument/2006/relationships/image" Target="../media/image975.emf"/><Relationship Id="rId13" Type="http://schemas.openxmlformats.org/officeDocument/2006/relationships/image" Target="../media/image980.emf"/><Relationship Id="rId18" Type="http://schemas.openxmlformats.org/officeDocument/2006/relationships/image" Target="../media/image985.emf"/><Relationship Id="rId3" Type="http://schemas.openxmlformats.org/officeDocument/2006/relationships/image" Target="../media/image970.emf"/><Relationship Id="rId21" Type="http://schemas.openxmlformats.org/officeDocument/2006/relationships/image" Target="../media/image988.emf"/><Relationship Id="rId7" Type="http://schemas.openxmlformats.org/officeDocument/2006/relationships/image" Target="../media/image974.emf"/><Relationship Id="rId12" Type="http://schemas.openxmlformats.org/officeDocument/2006/relationships/image" Target="../media/image979.emf"/><Relationship Id="rId17" Type="http://schemas.openxmlformats.org/officeDocument/2006/relationships/image" Target="../media/image984.emf"/><Relationship Id="rId2" Type="http://schemas.openxmlformats.org/officeDocument/2006/relationships/image" Target="../media/image969.emf"/><Relationship Id="rId16" Type="http://schemas.openxmlformats.org/officeDocument/2006/relationships/image" Target="../media/image983.emf"/><Relationship Id="rId20" Type="http://schemas.openxmlformats.org/officeDocument/2006/relationships/image" Target="../media/image987.emf"/><Relationship Id="rId1" Type="http://schemas.openxmlformats.org/officeDocument/2006/relationships/image" Target="../media/image968.emf"/><Relationship Id="rId6" Type="http://schemas.openxmlformats.org/officeDocument/2006/relationships/image" Target="../media/image973.emf"/><Relationship Id="rId11" Type="http://schemas.openxmlformats.org/officeDocument/2006/relationships/image" Target="../media/image978.emf"/><Relationship Id="rId5" Type="http://schemas.openxmlformats.org/officeDocument/2006/relationships/image" Target="../media/image972.wmf"/><Relationship Id="rId15" Type="http://schemas.openxmlformats.org/officeDocument/2006/relationships/image" Target="../media/image982.emf"/><Relationship Id="rId10" Type="http://schemas.openxmlformats.org/officeDocument/2006/relationships/image" Target="../media/image977.emf"/><Relationship Id="rId19" Type="http://schemas.openxmlformats.org/officeDocument/2006/relationships/image" Target="../media/image986.emf"/><Relationship Id="rId4" Type="http://schemas.openxmlformats.org/officeDocument/2006/relationships/image" Target="../media/image971.emf"/><Relationship Id="rId9" Type="http://schemas.openxmlformats.org/officeDocument/2006/relationships/image" Target="../media/image976.emf"/><Relationship Id="rId14" Type="http://schemas.openxmlformats.org/officeDocument/2006/relationships/image" Target="../media/image98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image" Target="../media/image11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132.emf"/><Relationship Id="rId18" Type="http://schemas.openxmlformats.org/officeDocument/2006/relationships/image" Target="../media/image137.emf"/><Relationship Id="rId3" Type="http://schemas.openxmlformats.org/officeDocument/2006/relationships/image" Target="../media/image122.emf"/><Relationship Id="rId7" Type="http://schemas.openxmlformats.org/officeDocument/2006/relationships/image" Target="../media/image126.emf"/><Relationship Id="rId12" Type="http://schemas.openxmlformats.org/officeDocument/2006/relationships/image" Target="../media/image131.emf"/><Relationship Id="rId17" Type="http://schemas.openxmlformats.org/officeDocument/2006/relationships/image" Target="../media/image136.emf"/><Relationship Id="rId2" Type="http://schemas.openxmlformats.org/officeDocument/2006/relationships/image" Target="../media/image121.emf"/><Relationship Id="rId16" Type="http://schemas.openxmlformats.org/officeDocument/2006/relationships/image" Target="../media/image135.emf"/><Relationship Id="rId1" Type="http://schemas.openxmlformats.org/officeDocument/2006/relationships/image" Target="../media/image120.emf"/><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5" Type="http://schemas.openxmlformats.org/officeDocument/2006/relationships/image" Target="../media/image134.emf"/><Relationship Id="rId10" Type="http://schemas.openxmlformats.org/officeDocument/2006/relationships/image" Target="../media/image129.emf"/><Relationship Id="rId19" Type="http://schemas.openxmlformats.org/officeDocument/2006/relationships/image" Target="../media/image138.emf"/><Relationship Id="rId4" Type="http://schemas.openxmlformats.org/officeDocument/2006/relationships/image" Target="../media/image123.emf"/><Relationship Id="rId9" Type="http://schemas.openxmlformats.org/officeDocument/2006/relationships/image" Target="../media/image128.emf"/><Relationship Id="rId14" Type="http://schemas.openxmlformats.org/officeDocument/2006/relationships/image" Target="../media/image133.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emf"/><Relationship Id="rId18" Type="http://schemas.openxmlformats.org/officeDocument/2006/relationships/image" Target="../media/image20.emf"/><Relationship Id="rId3" Type="http://schemas.openxmlformats.org/officeDocument/2006/relationships/image" Target="../media/image5.emf"/><Relationship Id="rId7" Type="http://schemas.openxmlformats.org/officeDocument/2006/relationships/image" Target="../media/image9.emf"/><Relationship Id="rId12" Type="http://schemas.openxmlformats.org/officeDocument/2006/relationships/image" Target="../media/image14.emf"/><Relationship Id="rId17" Type="http://schemas.openxmlformats.org/officeDocument/2006/relationships/image" Target="../media/image19.emf"/><Relationship Id="rId2" Type="http://schemas.openxmlformats.org/officeDocument/2006/relationships/image" Target="../media/image4.emf"/><Relationship Id="rId16" Type="http://schemas.openxmlformats.org/officeDocument/2006/relationships/image" Target="../media/image18.emf"/><Relationship Id="rId1" Type="http://schemas.openxmlformats.org/officeDocument/2006/relationships/image" Target="../media/image3.emf"/><Relationship Id="rId6" Type="http://schemas.openxmlformats.org/officeDocument/2006/relationships/image" Target="../media/image8.emf"/><Relationship Id="rId11" Type="http://schemas.openxmlformats.org/officeDocument/2006/relationships/image" Target="../media/image13.emf"/><Relationship Id="rId5" Type="http://schemas.openxmlformats.org/officeDocument/2006/relationships/image" Target="../media/image7.emf"/><Relationship Id="rId15" Type="http://schemas.openxmlformats.org/officeDocument/2006/relationships/image" Target="../media/image17.emf"/><Relationship Id="rId10" Type="http://schemas.openxmlformats.org/officeDocument/2006/relationships/image" Target="../media/image12.emf"/><Relationship Id="rId19" Type="http://schemas.openxmlformats.org/officeDocument/2006/relationships/image" Target="../media/image21.emf"/><Relationship Id="rId4" Type="http://schemas.openxmlformats.org/officeDocument/2006/relationships/image" Target="../media/image6.emf"/><Relationship Id="rId9" Type="http://schemas.openxmlformats.org/officeDocument/2006/relationships/image" Target="../media/image11.emf"/><Relationship Id="rId14" Type="http://schemas.openxmlformats.org/officeDocument/2006/relationships/image" Target="../media/image16.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46.emf"/><Relationship Id="rId13" Type="http://schemas.openxmlformats.org/officeDocument/2006/relationships/image" Target="../media/image151.emf"/><Relationship Id="rId3" Type="http://schemas.openxmlformats.org/officeDocument/2006/relationships/image" Target="../media/image141.emf"/><Relationship Id="rId7" Type="http://schemas.openxmlformats.org/officeDocument/2006/relationships/image" Target="../media/image145.emf"/><Relationship Id="rId12" Type="http://schemas.openxmlformats.org/officeDocument/2006/relationships/image" Target="../media/image150.emf"/><Relationship Id="rId2" Type="http://schemas.openxmlformats.org/officeDocument/2006/relationships/image" Target="../media/image140.emf"/><Relationship Id="rId1" Type="http://schemas.openxmlformats.org/officeDocument/2006/relationships/image" Target="../media/image139.emf"/><Relationship Id="rId6" Type="http://schemas.openxmlformats.org/officeDocument/2006/relationships/image" Target="../media/image144.emf"/><Relationship Id="rId11" Type="http://schemas.openxmlformats.org/officeDocument/2006/relationships/image" Target="../media/image149.emf"/><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image" Target="../media/image153.emf"/><Relationship Id="rId1" Type="http://schemas.openxmlformats.org/officeDocument/2006/relationships/image" Target="../media/image152.emf"/><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image" Target="../media/image16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6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6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image" Target="../media/image169.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image" Target="../media/image17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emf"/><Relationship Id="rId1" Type="http://schemas.openxmlformats.org/officeDocument/2006/relationships/image" Target="../media/image175.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image" Target="../media/image17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image" Target="../media/image182.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image" Target="../media/image18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88.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image" Target="../media/image190.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image" Target="../media/image1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9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96.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199.emf"/><Relationship Id="rId1" Type="http://schemas.openxmlformats.org/officeDocument/2006/relationships/image" Target="../media/image198.emf"/><Relationship Id="rId4" Type="http://schemas.openxmlformats.org/officeDocument/2006/relationships/image" Target="../media/image201.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image" Target="../media/image202.e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image" Target="../media/image206.emf"/><Relationship Id="rId7" Type="http://schemas.openxmlformats.org/officeDocument/2006/relationships/image" Target="../media/image210.emf"/><Relationship Id="rId2" Type="http://schemas.openxmlformats.org/officeDocument/2006/relationships/image" Target="../media/image205.emf"/><Relationship Id="rId1" Type="http://schemas.openxmlformats.org/officeDocument/2006/relationships/image" Target="../media/image204.emf"/><Relationship Id="rId6" Type="http://schemas.openxmlformats.org/officeDocument/2006/relationships/image" Target="../media/image209.emf"/><Relationship Id="rId5" Type="http://schemas.openxmlformats.org/officeDocument/2006/relationships/image" Target="../media/image208.emf"/><Relationship Id="rId4" Type="http://schemas.openxmlformats.org/officeDocument/2006/relationships/image" Target="../media/image207.emf"/><Relationship Id="rId9" Type="http://schemas.openxmlformats.org/officeDocument/2006/relationships/image" Target="../media/image212.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emf"/><Relationship Id="rId1" Type="http://schemas.openxmlformats.org/officeDocument/2006/relationships/image" Target="../media/image213.emf"/><Relationship Id="rId6" Type="http://schemas.openxmlformats.org/officeDocument/2006/relationships/image" Target="../media/image218.emf"/><Relationship Id="rId5" Type="http://schemas.openxmlformats.org/officeDocument/2006/relationships/image" Target="../media/image217.emf"/><Relationship Id="rId4" Type="http://schemas.openxmlformats.org/officeDocument/2006/relationships/image" Target="../media/image216.e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226.emf"/><Relationship Id="rId13" Type="http://schemas.openxmlformats.org/officeDocument/2006/relationships/image" Target="../media/image231.emf"/><Relationship Id="rId3" Type="http://schemas.openxmlformats.org/officeDocument/2006/relationships/image" Target="../media/image221.emf"/><Relationship Id="rId7" Type="http://schemas.openxmlformats.org/officeDocument/2006/relationships/image" Target="../media/image225.emf"/><Relationship Id="rId12" Type="http://schemas.openxmlformats.org/officeDocument/2006/relationships/image" Target="../media/image230.emf"/><Relationship Id="rId2" Type="http://schemas.openxmlformats.org/officeDocument/2006/relationships/image" Target="../media/image220.emf"/><Relationship Id="rId1" Type="http://schemas.openxmlformats.org/officeDocument/2006/relationships/image" Target="../media/image219.emf"/><Relationship Id="rId6" Type="http://schemas.openxmlformats.org/officeDocument/2006/relationships/image" Target="../media/image224.emf"/><Relationship Id="rId11" Type="http://schemas.openxmlformats.org/officeDocument/2006/relationships/image" Target="../media/image229.emf"/><Relationship Id="rId5" Type="http://schemas.openxmlformats.org/officeDocument/2006/relationships/image" Target="../media/image223.emf"/><Relationship Id="rId15" Type="http://schemas.openxmlformats.org/officeDocument/2006/relationships/image" Target="../media/image233.emf"/><Relationship Id="rId10" Type="http://schemas.openxmlformats.org/officeDocument/2006/relationships/image" Target="../media/image228.emf"/><Relationship Id="rId4" Type="http://schemas.openxmlformats.org/officeDocument/2006/relationships/image" Target="../media/image222.emf"/><Relationship Id="rId9" Type="http://schemas.openxmlformats.org/officeDocument/2006/relationships/image" Target="../media/image227.emf"/><Relationship Id="rId14" Type="http://schemas.openxmlformats.org/officeDocument/2006/relationships/image" Target="../media/image232.e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42.emf"/><Relationship Id="rId3" Type="http://schemas.openxmlformats.org/officeDocument/2006/relationships/image" Target="../media/image237.emf"/><Relationship Id="rId7" Type="http://schemas.openxmlformats.org/officeDocument/2006/relationships/image" Target="../media/image241.emf"/><Relationship Id="rId2" Type="http://schemas.openxmlformats.org/officeDocument/2006/relationships/image" Target="../media/image236.emf"/><Relationship Id="rId1" Type="http://schemas.openxmlformats.org/officeDocument/2006/relationships/image" Target="../media/image235.emf"/><Relationship Id="rId6" Type="http://schemas.openxmlformats.org/officeDocument/2006/relationships/image" Target="../media/image240.emf"/><Relationship Id="rId5" Type="http://schemas.openxmlformats.org/officeDocument/2006/relationships/image" Target="../media/image239.emf"/><Relationship Id="rId4" Type="http://schemas.openxmlformats.org/officeDocument/2006/relationships/image" Target="../media/image238.emf"/><Relationship Id="rId9" Type="http://schemas.openxmlformats.org/officeDocument/2006/relationships/image" Target="../media/image243.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image" Target="../media/image244.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image" Target="../media/image247.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image" Target="../media/image250.emf"/><Relationship Id="rId1" Type="http://schemas.openxmlformats.org/officeDocument/2006/relationships/image" Target="../media/image249.emf"/><Relationship Id="rId5" Type="http://schemas.openxmlformats.org/officeDocument/2006/relationships/image" Target="../media/image253.emf"/><Relationship Id="rId4" Type="http://schemas.openxmlformats.org/officeDocument/2006/relationships/image" Target="../media/image252.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56.emf"/><Relationship Id="rId2" Type="http://schemas.openxmlformats.org/officeDocument/2006/relationships/image" Target="../media/image255.emf"/><Relationship Id="rId1" Type="http://schemas.openxmlformats.org/officeDocument/2006/relationships/image" Target="../media/image254.emf"/><Relationship Id="rId4" Type="http://schemas.openxmlformats.org/officeDocument/2006/relationships/image" Target="../media/image25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58.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61.emf"/><Relationship Id="rId2" Type="http://schemas.openxmlformats.org/officeDocument/2006/relationships/image" Target="../media/image260.emf"/><Relationship Id="rId1" Type="http://schemas.openxmlformats.org/officeDocument/2006/relationships/image" Target="../media/image259.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image" Target="../media/image26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64.e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image" Target="../media/image265.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image" Target="../media/image268.emf"/><Relationship Id="rId1" Type="http://schemas.openxmlformats.org/officeDocument/2006/relationships/image" Target="../media/image267.emf"/><Relationship Id="rId6" Type="http://schemas.openxmlformats.org/officeDocument/2006/relationships/image" Target="../media/image272.emf"/><Relationship Id="rId5" Type="http://schemas.openxmlformats.org/officeDocument/2006/relationships/image" Target="../media/image271.emf"/><Relationship Id="rId4" Type="http://schemas.openxmlformats.org/officeDocument/2006/relationships/image" Target="../media/image270.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75.emf"/><Relationship Id="rId2" Type="http://schemas.openxmlformats.org/officeDocument/2006/relationships/image" Target="../media/image274.emf"/><Relationship Id="rId1" Type="http://schemas.openxmlformats.org/officeDocument/2006/relationships/image" Target="../media/image273.emf"/><Relationship Id="rId6" Type="http://schemas.openxmlformats.org/officeDocument/2006/relationships/image" Target="../media/image278.emf"/><Relationship Id="rId5" Type="http://schemas.openxmlformats.org/officeDocument/2006/relationships/image" Target="../media/image277.emf"/><Relationship Id="rId4" Type="http://schemas.openxmlformats.org/officeDocument/2006/relationships/image" Target="../media/image276.e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286.wmf"/><Relationship Id="rId3" Type="http://schemas.openxmlformats.org/officeDocument/2006/relationships/image" Target="../media/image281.wmf"/><Relationship Id="rId7" Type="http://schemas.openxmlformats.org/officeDocument/2006/relationships/image" Target="../media/image285.wmf"/><Relationship Id="rId2" Type="http://schemas.openxmlformats.org/officeDocument/2006/relationships/image" Target="../media/image280.wmf"/><Relationship Id="rId1" Type="http://schemas.openxmlformats.org/officeDocument/2006/relationships/image" Target="../media/image279.wmf"/><Relationship Id="rId6" Type="http://schemas.openxmlformats.org/officeDocument/2006/relationships/image" Target="../media/image284.wmf"/><Relationship Id="rId5" Type="http://schemas.openxmlformats.org/officeDocument/2006/relationships/image" Target="../media/image283.wmf"/><Relationship Id="rId4" Type="http://schemas.openxmlformats.org/officeDocument/2006/relationships/image" Target="../media/image282.wmf"/><Relationship Id="rId9" Type="http://schemas.openxmlformats.org/officeDocument/2006/relationships/image" Target="../media/image28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90.wmf"/><Relationship Id="rId7" Type="http://schemas.openxmlformats.org/officeDocument/2006/relationships/image" Target="../media/image291.wmf"/><Relationship Id="rId2" Type="http://schemas.openxmlformats.org/officeDocument/2006/relationships/image" Target="../media/image289.wmf"/><Relationship Id="rId1" Type="http://schemas.openxmlformats.org/officeDocument/2006/relationships/image" Target="../media/image288.wmf"/><Relationship Id="rId6" Type="http://schemas.openxmlformats.org/officeDocument/2006/relationships/image" Target="../media/image283.wmf"/><Relationship Id="rId5" Type="http://schemas.openxmlformats.org/officeDocument/2006/relationships/image" Target="../media/image282.wmf"/><Relationship Id="rId4" Type="http://schemas.openxmlformats.org/officeDocument/2006/relationships/image" Target="../media/image281.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296.wmf"/><Relationship Id="rId3" Type="http://schemas.openxmlformats.org/officeDocument/2006/relationships/image" Target="../media/image294.wmf"/><Relationship Id="rId7" Type="http://schemas.openxmlformats.org/officeDocument/2006/relationships/image" Target="../media/image283.wmf"/><Relationship Id="rId2" Type="http://schemas.openxmlformats.org/officeDocument/2006/relationships/image" Target="../media/image293.wmf"/><Relationship Id="rId1" Type="http://schemas.openxmlformats.org/officeDocument/2006/relationships/image" Target="../media/image292.wmf"/><Relationship Id="rId6" Type="http://schemas.openxmlformats.org/officeDocument/2006/relationships/image" Target="../media/image282.wmf"/><Relationship Id="rId5" Type="http://schemas.openxmlformats.org/officeDocument/2006/relationships/image" Target="../media/image281.wmf"/><Relationship Id="rId4" Type="http://schemas.openxmlformats.org/officeDocument/2006/relationships/image" Target="../media/image295.wmf"/><Relationship Id="rId9" Type="http://schemas.openxmlformats.org/officeDocument/2006/relationships/image" Target="../media/image297.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image" Target="../media/image298.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02.emf"/><Relationship Id="rId7" Type="http://schemas.openxmlformats.org/officeDocument/2006/relationships/image" Target="../media/image306.emf"/><Relationship Id="rId2" Type="http://schemas.openxmlformats.org/officeDocument/2006/relationships/image" Target="../media/image301.emf"/><Relationship Id="rId1" Type="http://schemas.openxmlformats.org/officeDocument/2006/relationships/image" Target="../media/image300.emf"/><Relationship Id="rId6" Type="http://schemas.openxmlformats.org/officeDocument/2006/relationships/image" Target="../media/image305.emf"/><Relationship Id="rId5" Type="http://schemas.openxmlformats.org/officeDocument/2006/relationships/image" Target="../media/image304.emf"/><Relationship Id="rId4" Type="http://schemas.openxmlformats.org/officeDocument/2006/relationships/image" Target="../media/image303.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09.emf"/><Relationship Id="rId2" Type="http://schemas.openxmlformats.org/officeDocument/2006/relationships/image" Target="../media/image308.emf"/><Relationship Id="rId1" Type="http://schemas.openxmlformats.org/officeDocument/2006/relationships/image" Target="../media/image307.emf"/><Relationship Id="rId6" Type="http://schemas.openxmlformats.org/officeDocument/2006/relationships/image" Target="../media/image312.emf"/><Relationship Id="rId5" Type="http://schemas.openxmlformats.org/officeDocument/2006/relationships/image" Target="../media/image311.emf"/><Relationship Id="rId4" Type="http://schemas.openxmlformats.org/officeDocument/2006/relationships/image" Target="../media/image310.e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320.wmf"/><Relationship Id="rId13" Type="http://schemas.openxmlformats.org/officeDocument/2006/relationships/image" Target="../media/image325.wmf"/><Relationship Id="rId3" Type="http://schemas.openxmlformats.org/officeDocument/2006/relationships/image" Target="../media/image315.wmf"/><Relationship Id="rId7" Type="http://schemas.openxmlformats.org/officeDocument/2006/relationships/image" Target="../media/image319.wmf"/><Relationship Id="rId12" Type="http://schemas.openxmlformats.org/officeDocument/2006/relationships/image" Target="../media/image324.wmf"/><Relationship Id="rId2" Type="http://schemas.openxmlformats.org/officeDocument/2006/relationships/image" Target="../media/image314.wmf"/><Relationship Id="rId1" Type="http://schemas.openxmlformats.org/officeDocument/2006/relationships/image" Target="../media/image313.wmf"/><Relationship Id="rId6" Type="http://schemas.openxmlformats.org/officeDocument/2006/relationships/image" Target="../media/image318.wmf"/><Relationship Id="rId11" Type="http://schemas.openxmlformats.org/officeDocument/2006/relationships/image" Target="../media/image323.wmf"/><Relationship Id="rId5" Type="http://schemas.openxmlformats.org/officeDocument/2006/relationships/image" Target="../media/image317.wmf"/><Relationship Id="rId10" Type="http://schemas.openxmlformats.org/officeDocument/2006/relationships/image" Target="../media/image322.wmf"/><Relationship Id="rId4" Type="http://schemas.openxmlformats.org/officeDocument/2006/relationships/image" Target="../media/image316.wmf"/><Relationship Id="rId9" Type="http://schemas.openxmlformats.org/officeDocument/2006/relationships/image" Target="../media/image321.wmf"/><Relationship Id="rId14" Type="http://schemas.openxmlformats.org/officeDocument/2006/relationships/image" Target="../media/image326.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318.wmf"/><Relationship Id="rId13" Type="http://schemas.openxmlformats.org/officeDocument/2006/relationships/image" Target="../media/image323.wmf"/><Relationship Id="rId3" Type="http://schemas.openxmlformats.org/officeDocument/2006/relationships/image" Target="../media/image328.wmf"/><Relationship Id="rId7" Type="http://schemas.openxmlformats.org/officeDocument/2006/relationships/image" Target="../media/image332.wmf"/><Relationship Id="rId12" Type="http://schemas.openxmlformats.org/officeDocument/2006/relationships/image" Target="../media/image322.wmf"/><Relationship Id="rId17" Type="http://schemas.openxmlformats.org/officeDocument/2006/relationships/image" Target="../media/image314.wmf"/><Relationship Id="rId2" Type="http://schemas.openxmlformats.org/officeDocument/2006/relationships/image" Target="../media/image317.wmf"/><Relationship Id="rId16" Type="http://schemas.openxmlformats.org/officeDocument/2006/relationships/image" Target="../media/image326.wmf"/><Relationship Id="rId1" Type="http://schemas.openxmlformats.org/officeDocument/2006/relationships/image" Target="../media/image327.wmf"/><Relationship Id="rId6" Type="http://schemas.openxmlformats.org/officeDocument/2006/relationships/image" Target="../media/image331.wmf"/><Relationship Id="rId11" Type="http://schemas.openxmlformats.org/officeDocument/2006/relationships/image" Target="../media/image321.wmf"/><Relationship Id="rId5" Type="http://schemas.openxmlformats.org/officeDocument/2006/relationships/image" Target="../media/image330.wmf"/><Relationship Id="rId15" Type="http://schemas.openxmlformats.org/officeDocument/2006/relationships/image" Target="../media/image325.wmf"/><Relationship Id="rId10" Type="http://schemas.openxmlformats.org/officeDocument/2006/relationships/image" Target="../media/image320.wmf"/><Relationship Id="rId4" Type="http://schemas.openxmlformats.org/officeDocument/2006/relationships/image" Target="../media/image329.wmf"/><Relationship Id="rId9" Type="http://schemas.openxmlformats.org/officeDocument/2006/relationships/image" Target="../media/image319.wmf"/><Relationship Id="rId14" Type="http://schemas.openxmlformats.org/officeDocument/2006/relationships/image" Target="../media/image324.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35.wmf"/><Relationship Id="rId2" Type="http://schemas.openxmlformats.org/officeDocument/2006/relationships/image" Target="../media/image334.wmf"/><Relationship Id="rId1" Type="http://schemas.openxmlformats.org/officeDocument/2006/relationships/image" Target="../media/image333.wmf"/><Relationship Id="rId4" Type="http://schemas.openxmlformats.org/officeDocument/2006/relationships/image" Target="../media/image336.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39.emf"/><Relationship Id="rId2" Type="http://schemas.openxmlformats.org/officeDocument/2006/relationships/image" Target="../media/image338.emf"/><Relationship Id="rId1" Type="http://schemas.openxmlformats.org/officeDocument/2006/relationships/image" Target="../media/image337.emf"/><Relationship Id="rId4" Type="http://schemas.openxmlformats.org/officeDocument/2006/relationships/image" Target="../media/image340.e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348.emf"/><Relationship Id="rId3" Type="http://schemas.openxmlformats.org/officeDocument/2006/relationships/image" Target="../media/image343.emf"/><Relationship Id="rId7" Type="http://schemas.openxmlformats.org/officeDocument/2006/relationships/image" Target="../media/image347.emf"/><Relationship Id="rId2" Type="http://schemas.openxmlformats.org/officeDocument/2006/relationships/image" Target="../media/image342.emf"/><Relationship Id="rId1" Type="http://schemas.openxmlformats.org/officeDocument/2006/relationships/image" Target="../media/image341.emf"/><Relationship Id="rId6" Type="http://schemas.openxmlformats.org/officeDocument/2006/relationships/image" Target="../media/image346.emf"/><Relationship Id="rId5" Type="http://schemas.openxmlformats.org/officeDocument/2006/relationships/image" Target="../media/image345.emf"/><Relationship Id="rId4" Type="http://schemas.openxmlformats.org/officeDocument/2006/relationships/image" Target="../media/image344.emf"/><Relationship Id="rId9" Type="http://schemas.openxmlformats.org/officeDocument/2006/relationships/image" Target="../media/image34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2.emf"/><Relationship Id="rId2" Type="http://schemas.openxmlformats.org/officeDocument/2006/relationships/image" Target="../media/image48.emf"/><Relationship Id="rId1" Type="http://schemas.openxmlformats.org/officeDocument/2006/relationships/image" Target="../media/image47.emf"/><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6.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357.emf"/><Relationship Id="rId3" Type="http://schemas.openxmlformats.org/officeDocument/2006/relationships/image" Target="../media/image352.emf"/><Relationship Id="rId7" Type="http://schemas.openxmlformats.org/officeDocument/2006/relationships/image" Target="../media/image356.emf"/><Relationship Id="rId2" Type="http://schemas.openxmlformats.org/officeDocument/2006/relationships/image" Target="../media/image351.emf"/><Relationship Id="rId1" Type="http://schemas.openxmlformats.org/officeDocument/2006/relationships/image" Target="../media/image350.emf"/><Relationship Id="rId6" Type="http://schemas.openxmlformats.org/officeDocument/2006/relationships/image" Target="../media/image355.emf"/><Relationship Id="rId5" Type="http://schemas.openxmlformats.org/officeDocument/2006/relationships/image" Target="../media/image354.emf"/><Relationship Id="rId10" Type="http://schemas.openxmlformats.org/officeDocument/2006/relationships/image" Target="../media/image359.emf"/><Relationship Id="rId4" Type="http://schemas.openxmlformats.org/officeDocument/2006/relationships/image" Target="../media/image353.emf"/><Relationship Id="rId9" Type="http://schemas.openxmlformats.org/officeDocument/2006/relationships/image" Target="../media/image358.e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62.emf"/><Relationship Id="rId2" Type="http://schemas.openxmlformats.org/officeDocument/2006/relationships/image" Target="../media/image361.emf"/><Relationship Id="rId1" Type="http://schemas.openxmlformats.org/officeDocument/2006/relationships/image" Target="../media/image360.emf"/><Relationship Id="rId6" Type="http://schemas.openxmlformats.org/officeDocument/2006/relationships/image" Target="../media/image365.emf"/><Relationship Id="rId5" Type="http://schemas.openxmlformats.org/officeDocument/2006/relationships/image" Target="../media/image364.emf"/><Relationship Id="rId4" Type="http://schemas.openxmlformats.org/officeDocument/2006/relationships/image" Target="../media/image363.e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68.emf"/><Relationship Id="rId2" Type="http://schemas.openxmlformats.org/officeDocument/2006/relationships/image" Target="../media/image367.emf"/><Relationship Id="rId1" Type="http://schemas.openxmlformats.org/officeDocument/2006/relationships/image" Target="../media/image366.emf"/><Relationship Id="rId6" Type="http://schemas.openxmlformats.org/officeDocument/2006/relationships/image" Target="../media/image371.emf"/><Relationship Id="rId5" Type="http://schemas.openxmlformats.org/officeDocument/2006/relationships/image" Target="../media/image370.emf"/><Relationship Id="rId4" Type="http://schemas.openxmlformats.org/officeDocument/2006/relationships/image" Target="../media/image369.e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379.emf"/><Relationship Id="rId3" Type="http://schemas.openxmlformats.org/officeDocument/2006/relationships/image" Target="../media/image374.emf"/><Relationship Id="rId7" Type="http://schemas.openxmlformats.org/officeDocument/2006/relationships/image" Target="../media/image378.emf"/><Relationship Id="rId12" Type="http://schemas.openxmlformats.org/officeDocument/2006/relationships/image" Target="../media/image383.emf"/><Relationship Id="rId2" Type="http://schemas.openxmlformats.org/officeDocument/2006/relationships/image" Target="../media/image373.emf"/><Relationship Id="rId1" Type="http://schemas.openxmlformats.org/officeDocument/2006/relationships/image" Target="../media/image372.emf"/><Relationship Id="rId6" Type="http://schemas.openxmlformats.org/officeDocument/2006/relationships/image" Target="../media/image377.emf"/><Relationship Id="rId11" Type="http://schemas.openxmlformats.org/officeDocument/2006/relationships/image" Target="../media/image382.emf"/><Relationship Id="rId5" Type="http://schemas.openxmlformats.org/officeDocument/2006/relationships/image" Target="../media/image376.emf"/><Relationship Id="rId10" Type="http://schemas.openxmlformats.org/officeDocument/2006/relationships/image" Target="../media/image381.emf"/><Relationship Id="rId4" Type="http://schemas.openxmlformats.org/officeDocument/2006/relationships/image" Target="../media/image375.emf"/><Relationship Id="rId9" Type="http://schemas.openxmlformats.org/officeDocument/2006/relationships/image" Target="../media/image380.e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391.emf"/><Relationship Id="rId3" Type="http://schemas.openxmlformats.org/officeDocument/2006/relationships/image" Target="../media/image386.emf"/><Relationship Id="rId7" Type="http://schemas.openxmlformats.org/officeDocument/2006/relationships/image" Target="../media/image390.emf"/><Relationship Id="rId2" Type="http://schemas.openxmlformats.org/officeDocument/2006/relationships/image" Target="../media/image385.emf"/><Relationship Id="rId1" Type="http://schemas.openxmlformats.org/officeDocument/2006/relationships/image" Target="../media/image384.emf"/><Relationship Id="rId6" Type="http://schemas.openxmlformats.org/officeDocument/2006/relationships/image" Target="../media/image389.emf"/><Relationship Id="rId5" Type="http://schemas.openxmlformats.org/officeDocument/2006/relationships/image" Target="../media/image388.emf"/><Relationship Id="rId4" Type="http://schemas.openxmlformats.org/officeDocument/2006/relationships/image" Target="../media/image387.emf"/><Relationship Id="rId9" Type="http://schemas.openxmlformats.org/officeDocument/2006/relationships/image" Target="../media/image392.e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400.emf"/><Relationship Id="rId3" Type="http://schemas.openxmlformats.org/officeDocument/2006/relationships/image" Target="../media/image395.emf"/><Relationship Id="rId7" Type="http://schemas.openxmlformats.org/officeDocument/2006/relationships/image" Target="../media/image399.emf"/><Relationship Id="rId2" Type="http://schemas.openxmlformats.org/officeDocument/2006/relationships/image" Target="../media/image394.emf"/><Relationship Id="rId1" Type="http://schemas.openxmlformats.org/officeDocument/2006/relationships/image" Target="../media/image393.emf"/><Relationship Id="rId6" Type="http://schemas.openxmlformats.org/officeDocument/2006/relationships/image" Target="../media/image398.emf"/><Relationship Id="rId5" Type="http://schemas.openxmlformats.org/officeDocument/2006/relationships/image" Target="../media/image397.emf"/><Relationship Id="rId4" Type="http://schemas.openxmlformats.org/officeDocument/2006/relationships/image" Target="../media/image396.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403.emf"/><Relationship Id="rId2" Type="http://schemas.openxmlformats.org/officeDocument/2006/relationships/image" Target="../media/image402.emf"/><Relationship Id="rId1" Type="http://schemas.openxmlformats.org/officeDocument/2006/relationships/image" Target="../media/image401.emf"/><Relationship Id="rId6" Type="http://schemas.openxmlformats.org/officeDocument/2006/relationships/image" Target="../media/image406.emf"/><Relationship Id="rId5" Type="http://schemas.openxmlformats.org/officeDocument/2006/relationships/image" Target="../media/image405.emf"/><Relationship Id="rId4" Type="http://schemas.openxmlformats.org/officeDocument/2006/relationships/image" Target="../media/image404.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409.emf"/><Relationship Id="rId2" Type="http://schemas.openxmlformats.org/officeDocument/2006/relationships/image" Target="../media/image408.emf"/><Relationship Id="rId1" Type="http://schemas.openxmlformats.org/officeDocument/2006/relationships/image" Target="../media/image407.emf"/><Relationship Id="rId5" Type="http://schemas.openxmlformats.org/officeDocument/2006/relationships/image" Target="../media/image411.emf"/><Relationship Id="rId4" Type="http://schemas.openxmlformats.org/officeDocument/2006/relationships/image" Target="../media/image410.e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414.emf"/><Relationship Id="rId2" Type="http://schemas.openxmlformats.org/officeDocument/2006/relationships/image" Target="../media/image413.emf"/><Relationship Id="rId1" Type="http://schemas.openxmlformats.org/officeDocument/2006/relationships/image" Target="../media/image412.emf"/><Relationship Id="rId5" Type="http://schemas.openxmlformats.org/officeDocument/2006/relationships/image" Target="../media/image416.emf"/><Relationship Id="rId4" Type="http://schemas.openxmlformats.org/officeDocument/2006/relationships/image" Target="../media/image415.e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424.emf"/><Relationship Id="rId3" Type="http://schemas.openxmlformats.org/officeDocument/2006/relationships/image" Target="../media/image419.emf"/><Relationship Id="rId7" Type="http://schemas.openxmlformats.org/officeDocument/2006/relationships/image" Target="../media/image423.emf"/><Relationship Id="rId12" Type="http://schemas.openxmlformats.org/officeDocument/2006/relationships/image" Target="../media/image428.emf"/><Relationship Id="rId2" Type="http://schemas.openxmlformats.org/officeDocument/2006/relationships/image" Target="../media/image418.emf"/><Relationship Id="rId1" Type="http://schemas.openxmlformats.org/officeDocument/2006/relationships/image" Target="../media/image417.emf"/><Relationship Id="rId6" Type="http://schemas.openxmlformats.org/officeDocument/2006/relationships/image" Target="../media/image422.emf"/><Relationship Id="rId11" Type="http://schemas.openxmlformats.org/officeDocument/2006/relationships/image" Target="../media/image427.emf"/><Relationship Id="rId5" Type="http://schemas.openxmlformats.org/officeDocument/2006/relationships/image" Target="../media/image421.emf"/><Relationship Id="rId10" Type="http://schemas.openxmlformats.org/officeDocument/2006/relationships/image" Target="../media/image426.emf"/><Relationship Id="rId4" Type="http://schemas.openxmlformats.org/officeDocument/2006/relationships/image" Target="../media/image420.emf"/><Relationship Id="rId9" Type="http://schemas.openxmlformats.org/officeDocument/2006/relationships/image" Target="../media/image42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80.vml.rels><?xml version="1.0" encoding="UTF-8" standalone="yes"?>
<Relationships xmlns="http://schemas.openxmlformats.org/package/2006/relationships"><Relationship Id="rId8" Type="http://schemas.openxmlformats.org/officeDocument/2006/relationships/image" Target="../media/image437.emf"/><Relationship Id="rId13" Type="http://schemas.openxmlformats.org/officeDocument/2006/relationships/image" Target="../media/image442.emf"/><Relationship Id="rId3" Type="http://schemas.openxmlformats.org/officeDocument/2006/relationships/image" Target="../media/image432.emf"/><Relationship Id="rId7" Type="http://schemas.openxmlformats.org/officeDocument/2006/relationships/image" Target="../media/image436.emf"/><Relationship Id="rId12" Type="http://schemas.openxmlformats.org/officeDocument/2006/relationships/image" Target="../media/image441.emf"/><Relationship Id="rId2" Type="http://schemas.openxmlformats.org/officeDocument/2006/relationships/image" Target="../media/image431.emf"/><Relationship Id="rId1" Type="http://schemas.openxmlformats.org/officeDocument/2006/relationships/image" Target="../media/image430.emf"/><Relationship Id="rId6" Type="http://schemas.openxmlformats.org/officeDocument/2006/relationships/image" Target="../media/image435.emf"/><Relationship Id="rId11" Type="http://schemas.openxmlformats.org/officeDocument/2006/relationships/image" Target="../media/image440.emf"/><Relationship Id="rId5" Type="http://schemas.openxmlformats.org/officeDocument/2006/relationships/image" Target="../media/image434.emf"/><Relationship Id="rId15" Type="http://schemas.openxmlformats.org/officeDocument/2006/relationships/image" Target="../media/image444.emf"/><Relationship Id="rId10" Type="http://schemas.openxmlformats.org/officeDocument/2006/relationships/image" Target="../media/image439.emf"/><Relationship Id="rId4" Type="http://schemas.openxmlformats.org/officeDocument/2006/relationships/image" Target="../media/image433.emf"/><Relationship Id="rId9" Type="http://schemas.openxmlformats.org/officeDocument/2006/relationships/image" Target="../media/image438.emf"/><Relationship Id="rId14" Type="http://schemas.openxmlformats.org/officeDocument/2006/relationships/image" Target="../media/image443.emf"/></Relationships>
</file>

<file path=ppt/drawings/_rels/vmlDrawing81.vml.rels><?xml version="1.0" encoding="UTF-8" standalone="yes"?>
<Relationships xmlns="http://schemas.openxmlformats.org/package/2006/relationships"><Relationship Id="rId8" Type="http://schemas.openxmlformats.org/officeDocument/2006/relationships/image" Target="../media/image453.emf"/><Relationship Id="rId3" Type="http://schemas.openxmlformats.org/officeDocument/2006/relationships/image" Target="../media/image448.emf"/><Relationship Id="rId7" Type="http://schemas.openxmlformats.org/officeDocument/2006/relationships/image" Target="../media/image452.emf"/><Relationship Id="rId2" Type="http://schemas.openxmlformats.org/officeDocument/2006/relationships/image" Target="../media/image447.emf"/><Relationship Id="rId1" Type="http://schemas.openxmlformats.org/officeDocument/2006/relationships/image" Target="../media/image446.emf"/><Relationship Id="rId6" Type="http://schemas.openxmlformats.org/officeDocument/2006/relationships/image" Target="../media/image451.emf"/><Relationship Id="rId5" Type="http://schemas.openxmlformats.org/officeDocument/2006/relationships/image" Target="../media/image450.emf"/><Relationship Id="rId4" Type="http://schemas.openxmlformats.org/officeDocument/2006/relationships/image" Target="../media/image449.emf"/><Relationship Id="rId9" Type="http://schemas.openxmlformats.org/officeDocument/2006/relationships/image" Target="../media/image454.emf"/></Relationships>
</file>

<file path=ppt/drawings/_rels/vmlDrawing82.vml.rels><?xml version="1.0" encoding="UTF-8" standalone="yes"?>
<Relationships xmlns="http://schemas.openxmlformats.org/package/2006/relationships"><Relationship Id="rId8" Type="http://schemas.openxmlformats.org/officeDocument/2006/relationships/image" Target="../media/image462.emf"/><Relationship Id="rId3" Type="http://schemas.openxmlformats.org/officeDocument/2006/relationships/image" Target="../media/image457.emf"/><Relationship Id="rId7" Type="http://schemas.openxmlformats.org/officeDocument/2006/relationships/image" Target="../media/image461.emf"/><Relationship Id="rId2" Type="http://schemas.openxmlformats.org/officeDocument/2006/relationships/image" Target="../media/image456.emf"/><Relationship Id="rId1" Type="http://schemas.openxmlformats.org/officeDocument/2006/relationships/image" Target="../media/image455.emf"/><Relationship Id="rId6" Type="http://schemas.openxmlformats.org/officeDocument/2006/relationships/image" Target="../media/image460.emf"/><Relationship Id="rId5" Type="http://schemas.openxmlformats.org/officeDocument/2006/relationships/image" Target="../media/image459.emf"/><Relationship Id="rId10" Type="http://schemas.openxmlformats.org/officeDocument/2006/relationships/image" Target="../media/image464.emf"/><Relationship Id="rId4" Type="http://schemas.openxmlformats.org/officeDocument/2006/relationships/image" Target="../media/image458.emf"/><Relationship Id="rId9" Type="http://schemas.openxmlformats.org/officeDocument/2006/relationships/image" Target="../media/image463.e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472.wmf"/><Relationship Id="rId3" Type="http://schemas.openxmlformats.org/officeDocument/2006/relationships/image" Target="../media/image467.wmf"/><Relationship Id="rId7" Type="http://schemas.openxmlformats.org/officeDocument/2006/relationships/image" Target="../media/image471.wmf"/><Relationship Id="rId2" Type="http://schemas.openxmlformats.org/officeDocument/2006/relationships/image" Target="../media/image466.wmf"/><Relationship Id="rId1" Type="http://schemas.openxmlformats.org/officeDocument/2006/relationships/image" Target="../media/image465.wmf"/><Relationship Id="rId6" Type="http://schemas.openxmlformats.org/officeDocument/2006/relationships/image" Target="../media/image470.wmf"/><Relationship Id="rId5" Type="http://schemas.openxmlformats.org/officeDocument/2006/relationships/image" Target="../media/image469.wmf"/><Relationship Id="rId4" Type="http://schemas.openxmlformats.org/officeDocument/2006/relationships/image" Target="../media/image468.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476.wmf"/><Relationship Id="rId2" Type="http://schemas.openxmlformats.org/officeDocument/2006/relationships/image" Target="../media/image475.wmf"/><Relationship Id="rId1" Type="http://schemas.openxmlformats.org/officeDocument/2006/relationships/image" Target="../media/image474.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479.wmf"/><Relationship Id="rId2" Type="http://schemas.openxmlformats.org/officeDocument/2006/relationships/image" Target="../media/image478.wmf"/><Relationship Id="rId1" Type="http://schemas.openxmlformats.org/officeDocument/2006/relationships/image" Target="../media/image477.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480.w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486.wmf"/><Relationship Id="rId3" Type="http://schemas.openxmlformats.org/officeDocument/2006/relationships/image" Target="../media/image469.wmf"/><Relationship Id="rId7" Type="http://schemas.openxmlformats.org/officeDocument/2006/relationships/image" Target="../media/image485.wmf"/><Relationship Id="rId2" Type="http://schemas.openxmlformats.org/officeDocument/2006/relationships/image" Target="../media/image481.wmf"/><Relationship Id="rId1" Type="http://schemas.openxmlformats.org/officeDocument/2006/relationships/image" Target="../media/image480.wmf"/><Relationship Id="rId6" Type="http://schemas.openxmlformats.org/officeDocument/2006/relationships/image" Target="../media/image484.wmf"/><Relationship Id="rId5" Type="http://schemas.openxmlformats.org/officeDocument/2006/relationships/image" Target="../media/image483.wmf"/><Relationship Id="rId4" Type="http://schemas.openxmlformats.org/officeDocument/2006/relationships/image" Target="../media/image482.wmf"/><Relationship Id="rId9" Type="http://schemas.openxmlformats.org/officeDocument/2006/relationships/image" Target="../media/image487.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491.emf"/><Relationship Id="rId2" Type="http://schemas.openxmlformats.org/officeDocument/2006/relationships/image" Target="../media/image490.emf"/><Relationship Id="rId1" Type="http://schemas.openxmlformats.org/officeDocument/2006/relationships/image" Target="../media/image489.emf"/><Relationship Id="rId5" Type="http://schemas.openxmlformats.org/officeDocument/2006/relationships/image" Target="../media/image493.emf"/><Relationship Id="rId4" Type="http://schemas.openxmlformats.org/officeDocument/2006/relationships/image" Target="../media/image492.emf"/></Relationships>
</file>

<file path=ppt/drawings/_rels/vmlDrawing89.vml.rels><?xml version="1.0" encoding="UTF-8" standalone="yes"?>
<Relationships xmlns="http://schemas.openxmlformats.org/package/2006/relationships"><Relationship Id="rId8" Type="http://schemas.openxmlformats.org/officeDocument/2006/relationships/image" Target="../media/image501.emf"/><Relationship Id="rId3" Type="http://schemas.openxmlformats.org/officeDocument/2006/relationships/image" Target="../media/image496.emf"/><Relationship Id="rId7" Type="http://schemas.openxmlformats.org/officeDocument/2006/relationships/image" Target="../media/image500.emf"/><Relationship Id="rId2" Type="http://schemas.openxmlformats.org/officeDocument/2006/relationships/image" Target="../media/image495.emf"/><Relationship Id="rId1" Type="http://schemas.openxmlformats.org/officeDocument/2006/relationships/image" Target="../media/image494.emf"/><Relationship Id="rId6" Type="http://schemas.openxmlformats.org/officeDocument/2006/relationships/image" Target="../media/image499.emf"/><Relationship Id="rId5" Type="http://schemas.openxmlformats.org/officeDocument/2006/relationships/image" Target="../media/image498.emf"/><Relationship Id="rId10" Type="http://schemas.openxmlformats.org/officeDocument/2006/relationships/image" Target="../media/image503.emf"/><Relationship Id="rId4" Type="http://schemas.openxmlformats.org/officeDocument/2006/relationships/image" Target="../media/image497.emf"/><Relationship Id="rId9" Type="http://schemas.openxmlformats.org/officeDocument/2006/relationships/image" Target="../media/image502.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wmf"/><Relationship Id="rId4" Type="http://schemas.openxmlformats.org/officeDocument/2006/relationships/image" Target="../media/image58.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506.emf"/><Relationship Id="rId2" Type="http://schemas.openxmlformats.org/officeDocument/2006/relationships/image" Target="../media/image505.emf"/><Relationship Id="rId1" Type="http://schemas.openxmlformats.org/officeDocument/2006/relationships/image" Target="../media/image504.emf"/><Relationship Id="rId6" Type="http://schemas.openxmlformats.org/officeDocument/2006/relationships/image" Target="../media/image509.emf"/><Relationship Id="rId5" Type="http://schemas.openxmlformats.org/officeDocument/2006/relationships/image" Target="../media/image508.emf"/><Relationship Id="rId4" Type="http://schemas.openxmlformats.org/officeDocument/2006/relationships/image" Target="../media/image507.e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517.emf"/><Relationship Id="rId3" Type="http://schemas.openxmlformats.org/officeDocument/2006/relationships/image" Target="../media/image512.emf"/><Relationship Id="rId7" Type="http://schemas.openxmlformats.org/officeDocument/2006/relationships/image" Target="../media/image516.emf"/><Relationship Id="rId2" Type="http://schemas.openxmlformats.org/officeDocument/2006/relationships/image" Target="../media/image511.emf"/><Relationship Id="rId1" Type="http://schemas.openxmlformats.org/officeDocument/2006/relationships/image" Target="../media/image510.emf"/><Relationship Id="rId6" Type="http://schemas.openxmlformats.org/officeDocument/2006/relationships/image" Target="../media/image515.emf"/><Relationship Id="rId5" Type="http://schemas.openxmlformats.org/officeDocument/2006/relationships/image" Target="../media/image514.emf"/><Relationship Id="rId4" Type="http://schemas.openxmlformats.org/officeDocument/2006/relationships/image" Target="../media/image513.e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520.emf"/><Relationship Id="rId7" Type="http://schemas.openxmlformats.org/officeDocument/2006/relationships/image" Target="../media/image524.emf"/><Relationship Id="rId2" Type="http://schemas.openxmlformats.org/officeDocument/2006/relationships/image" Target="../media/image519.emf"/><Relationship Id="rId1" Type="http://schemas.openxmlformats.org/officeDocument/2006/relationships/image" Target="../media/image518.emf"/><Relationship Id="rId6" Type="http://schemas.openxmlformats.org/officeDocument/2006/relationships/image" Target="../media/image523.emf"/><Relationship Id="rId5" Type="http://schemas.openxmlformats.org/officeDocument/2006/relationships/image" Target="../media/image522.emf"/><Relationship Id="rId4" Type="http://schemas.openxmlformats.org/officeDocument/2006/relationships/image" Target="../media/image521.e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532.emf"/><Relationship Id="rId3" Type="http://schemas.openxmlformats.org/officeDocument/2006/relationships/image" Target="../media/image527.emf"/><Relationship Id="rId7" Type="http://schemas.openxmlformats.org/officeDocument/2006/relationships/image" Target="../media/image531.emf"/><Relationship Id="rId2" Type="http://schemas.openxmlformats.org/officeDocument/2006/relationships/image" Target="../media/image526.emf"/><Relationship Id="rId1" Type="http://schemas.openxmlformats.org/officeDocument/2006/relationships/image" Target="../media/image525.emf"/><Relationship Id="rId6" Type="http://schemas.openxmlformats.org/officeDocument/2006/relationships/image" Target="../media/image530.emf"/><Relationship Id="rId5" Type="http://schemas.openxmlformats.org/officeDocument/2006/relationships/image" Target="../media/image529.emf"/><Relationship Id="rId4" Type="http://schemas.openxmlformats.org/officeDocument/2006/relationships/image" Target="../media/image528.e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535.emf"/><Relationship Id="rId2" Type="http://schemas.openxmlformats.org/officeDocument/2006/relationships/image" Target="../media/image534.emf"/><Relationship Id="rId1" Type="http://schemas.openxmlformats.org/officeDocument/2006/relationships/image" Target="../media/image533.emf"/><Relationship Id="rId5" Type="http://schemas.openxmlformats.org/officeDocument/2006/relationships/image" Target="../media/image537.emf"/><Relationship Id="rId4" Type="http://schemas.openxmlformats.org/officeDocument/2006/relationships/image" Target="../media/image536.e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545.emf"/><Relationship Id="rId13" Type="http://schemas.openxmlformats.org/officeDocument/2006/relationships/image" Target="../media/image550.emf"/><Relationship Id="rId3" Type="http://schemas.openxmlformats.org/officeDocument/2006/relationships/image" Target="../media/image540.emf"/><Relationship Id="rId7" Type="http://schemas.openxmlformats.org/officeDocument/2006/relationships/image" Target="../media/image544.emf"/><Relationship Id="rId12" Type="http://schemas.openxmlformats.org/officeDocument/2006/relationships/image" Target="../media/image549.emf"/><Relationship Id="rId2" Type="http://schemas.openxmlformats.org/officeDocument/2006/relationships/image" Target="../media/image539.emf"/><Relationship Id="rId1" Type="http://schemas.openxmlformats.org/officeDocument/2006/relationships/image" Target="../media/image538.emf"/><Relationship Id="rId6" Type="http://schemas.openxmlformats.org/officeDocument/2006/relationships/image" Target="../media/image543.emf"/><Relationship Id="rId11" Type="http://schemas.openxmlformats.org/officeDocument/2006/relationships/image" Target="../media/image548.emf"/><Relationship Id="rId5" Type="http://schemas.openxmlformats.org/officeDocument/2006/relationships/image" Target="../media/image542.emf"/><Relationship Id="rId10" Type="http://schemas.openxmlformats.org/officeDocument/2006/relationships/image" Target="../media/image547.emf"/><Relationship Id="rId4" Type="http://schemas.openxmlformats.org/officeDocument/2006/relationships/image" Target="../media/image541.emf"/><Relationship Id="rId9" Type="http://schemas.openxmlformats.org/officeDocument/2006/relationships/image" Target="../media/image546.emf"/><Relationship Id="rId14" Type="http://schemas.openxmlformats.org/officeDocument/2006/relationships/image" Target="../media/image551.emf"/></Relationships>
</file>

<file path=ppt/drawings/_rels/vmlDrawing96.vml.rels><?xml version="1.0" encoding="UTF-8" standalone="yes"?>
<Relationships xmlns="http://schemas.openxmlformats.org/package/2006/relationships"><Relationship Id="rId8" Type="http://schemas.openxmlformats.org/officeDocument/2006/relationships/image" Target="../media/image559.emf"/><Relationship Id="rId3" Type="http://schemas.openxmlformats.org/officeDocument/2006/relationships/image" Target="../media/image554.emf"/><Relationship Id="rId7" Type="http://schemas.openxmlformats.org/officeDocument/2006/relationships/image" Target="../media/image558.emf"/><Relationship Id="rId2" Type="http://schemas.openxmlformats.org/officeDocument/2006/relationships/image" Target="../media/image553.emf"/><Relationship Id="rId1" Type="http://schemas.openxmlformats.org/officeDocument/2006/relationships/image" Target="../media/image552.emf"/><Relationship Id="rId6" Type="http://schemas.openxmlformats.org/officeDocument/2006/relationships/image" Target="../media/image557.emf"/><Relationship Id="rId5" Type="http://schemas.openxmlformats.org/officeDocument/2006/relationships/image" Target="../media/image556.emf"/><Relationship Id="rId4" Type="http://schemas.openxmlformats.org/officeDocument/2006/relationships/image" Target="../media/image555.emf"/><Relationship Id="rId9" Type="http://schemas.openxmlformats.org/officeDocument/2006/relationships/image" Target="../media/image560.emf"/></Relationships>
</file>

<file path=ppt/drawings/_rels/vmlDrawing97.vml.rels><?xml version="1.0" encoding="UTF-8" standalone="yes"?>
<Relationships xmlns="http://schemas.openxmlformats.org/package/2006/relationships"><Relationship Id="rId8" Type="http://schemas.openxmlformats.org/officeDocument/2006/relationships/image" Target="../media/image568.emf"/><Relationship Id="rId13" Type="http://schemas.openxmlformats.org/officeDocument/2006/relationships/image" Target="../media/image573.emf"/><Relationship Id="rId3" Type="http://schemas.openxmlformats.org/officeDocument/2006/relationships/image" Target="../media/image563.emf"/><Relationship Id="rId7" Type="http://schemas.openxmlformats.org/officeDocument/2006/relationships/image" Target="../media/image567.emf"/><Relationship Id="rId12" Type="http://schemas.openxmlformats.org/officeDocument/2006/relationships/image" Target="../media/image572.emf"/><Relationship Id="rId2" Type="http://schemas.openxmlformats.org/officeDocument/2006/relationships/image" Target="../media/image562.emf"/><Relationship Id="rId1" Type="http://schemas.openxmlformats.org/officeDocument/2006/relationships/image" Target="../media/image561.emf"/><Relationship Id="rId6" Type="http://schemas.openxmlformats.org/officeDocument/2006/relationships/image" Target="../media/image566.emf"/><Relationship Id="rId11" Type="http://schemas.openxmlformats.org/officeDocument/2006/relationships/image" Target="../media/image571.emf"/><Relationship Id="rId5" Type="http://schemas.openxmlformats.org/officeDocument/2006/relationships/image" Target="../media/image565.emf"/><Relationship Id="rId10" Type="http://schemas.openxmlformats.org/officeDocument/2006/relationships/image" Target="../media/image570.emf"/><Relationship Id="rId4" Type="http://schemas.openxmlformats.org/officeDocument/2006/relationships/image" Target="../media/image564.emf"/><Relationship Id="rId9" Type="http://schemas.openxmlformats.org/officeDocument/2006/relationships/image" Target="../media/image569.emf"/></Relationships>
</file>

<file path=ppt/drawings/_rels/vmlDrawing98.vml.rels><?xml version="1.0" encoding="UTF-8" standalone="yes"?>
<Relationships xmlns="http://schemas.openxmlformats.org/package/2006/relationships"><Relationship Id="rId8" Type="http://schemas.openxmlformats.org/officeDocument/2006/relationships/image" Target="../media/image581.emf"/><Relationship Id="rId3" Type="http://schemas.openxmlformats.org/officeDocument/2006/relationships/image" Target="../media/image576.wmf"/><Relationship Id="rId7" Type="http://schemas.openxmlformats.org/officeDocument/2006/relationships/image" Target="../media/image580.emf"/><Relationship Id="rId2" Type="http://schemas.openxmlformats.org/officeDocument/2006/relationships/image" Target="../media/image575.wmf"/><Relationship Id="rId1" Type="http://schemas.openxmlformats.org/officeDocument/2006/relationships/image" Target="../media/image574.emf"/><Relationship Id="rId6" Type="http://schemas.openxmlformats.org/officeDocument/2006/relationships/image" Target="../media/image579.wmf"/><Relationship Id="rId5" Type="http://schemas.openxmlformats.org/officeDocument/2006/relationships/image" Target="../media/image578.wmf"/><Relationship Id="rId4" Type="http://schemas.openxmlformats.org/officeDocument/2006/relationships/image" Target="../media/image577.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585.emf"/><Relationship Id="rId7" Type="http://schemas.openxmlformats.org/officeDocument/2006/relationships/image" Target="../media/image589.emf"/><Relationship Id="rId2" Type="http://schemas.openxmlformats.org/officeDocument/2006/relationships/image" Target="../media/image584.emf"/><Relationship Id="rId1" Type="http://schemas.openxmlformats.org/officeDocument/2006/relationships/image" Target="../media/image583.emf"/><Relationship Id="rId6" Type="http://schemas.openxmlformats.org/officeDocument/2006/relationships/image" Target="../media/image588.emf"/><Relationship Id="rId5" Type="http://schemas.openxmlformats.org/officeDocument/2006/relationships/image" Target="../media/image587.emf"/><Relationship Id="rId4" Type="http://schemas.openxmlformats.org/officeDocument/2006/relationships/image" Target="../media/image58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01C125-AFCA-481D-9F9D-19EFCC06FDE1}" type="datetimeFigureOut">
              <a:rPr lang="zh-CN" altLang="en-US" smtClean="0"/>
              <a:t>2019/10/18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67A35-A45E-4000-BAE3-359BE0243296}" type="slidenum">
              <a:rPr lang="zh-CN" altLang="en-US" smtClean="0"/>
              <a:t>‹#›</a:t>
            </a:fld>
            <a:endParaRPr lang="zh-CN" altLang="en-US"/>
          </a:p>
        </p:txBody>
      </p:sp>
    </p:spTree>
    <p:extLst>
      <p:ext uri="{BB962C8B-B14F-4D97-AF65-F5344CB8AC3E}">
        <p14:creationId xmlns:p14="http://schemas.microsoft.com/office/powerpoint/2010/main" val="3466976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E67A35-A45E-4000-BAE3-359BE0243296}" type="slidenum">
              <a:rPr lang="zh-CN" altLang="en-US" smtClean="0"/>
              <a:t>69</a:t>
            </a:fld>
            <a:endParaRPr lang="zh-CN" altLang="en-US"/>
          </a:p>
        </p:txBody>
      </p:sp>
    </p:spTree>
    <p:extLst>
      <p:ext uri="{BB962C8B-B14F-4D97-AF65-F5344CB8AC3E}">
        <p14:creationId xmlns:p14="http://schemas.microsoft.com/office/powerpoint/2010/main" val="40864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09E1951B-29EB-4923-8F6C-940E998EFA49}" type="datetimeFigureOut">
              <a:rPr lang="zh-CN" altLang="en-US" smtClean="0"/>
              <a:t>2019/10/18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1CF7C6D-8F95-4DCA-95A1-D0AF94235C50}" type="slidenum">
              <a:rPr lang="zh-CN" altLang="en-US" smtClean="0"/>
              <a:t>‹#›</a:t>
            </a:fld>
            <a:endParaRPr lang="zh-CN" altLang="en-US"/>
          </a:p>
        </p:txBody>
      </p:sp>
    </p:spTree>
    <p:extLst>
      <p:ext uri="{BB962C8B-B14F-4D97-AF65-F5344CB8AC3E}">
        <p14:creationId xmlns:p14="http://schemas.microsoft.com/office/powerpoint/2010/main" val="2186929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9E1951B-29EB-4923-8F6C-940E998EFA49}" type="datetimeFigureOut">
              <a:rPr lang="zh-CN" altLang="en-US" smtClean="0"/>
              <a:t>2019/10/18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1CF7C6D-8F95-4DCA-95A1-D0AF94235C50}" type="slidenum">
              <a:rPr lang="zh-CN" altLang="en-US" smtClean="0"/>
              <a:t>‹#›</a:t>
            </a:fld>
            <a:endParaRPr lang="zh-CN" altLang="en-US"/>
          </a:p>
        </p:txBody>
      </p:sp>
    </p:spTree>
    <p:extLst>
      <p:ext uri="{BB962C8B-B14F-4D97-AF65-F5344CB8AC3E}">
        <p14:creationId xmlns:p14="http://schemas.microsoft.com/office/powerpoint/2010/main" val="1551461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9E1951B-29EB-4923-8F6C-940E998EFA49}" type="datetimeFigureOut">
              <a:rPr lang="zh-CN" altLang="en-US" smtClean="0"/>
              <a:t>2019/10/18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1CF7C6D-8F95-4DCA-95A1-D0AF94235C50}" type="slidenum">
              <a:rPr lang="zh-CN" altLang="en-US" smtClean="0"/>
              <a:t>‹#›</a:t>
            </a:fld>
            <a:endParaRPr lang="zh-CN" altLang="en-US"/>
          </a:p>
        </p:txBody>
      </p:sp>
    </p:spTree>
    <p:extLst>
      <p:ext uri="{BB962C8B-B14F-4D97-AF65-F5344CB8AC3E}">
        <p14:creationId xmlns:p14="http://schemas.microsoft.com/office/powerpoint/2010/main" val="1049821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852" y="365126"/>
            <a:ext cx="7886297"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852" y="1825625"/>
            <a:ext cx="7886297"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89057689"/>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852" y="365126"/>
            <a:ext cx="7886297"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852" y="1825625"/>
            <a:ext cx="7886297"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39339663"/>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28852" y="365126"/>
            <a:ext cx="7886297"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853" y="1825625"/>
            <a:ext cx="3872787"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2362" y="1825626"/>
            <a:ext cx="3872787" cy="2098675"/>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2362" y="4076701"/>
            <a:ext cx="3872787" cy="2100263"/>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13377882"/>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7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1356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779905"/>
            <a:ext cx="7886700" cy="4351338"/>
          </a:xfrm>
        </p:spPr>
        <p:txBody>
          <a:bodyPr/>
          <a:lstStyle>
            <a:lvl1pPr>
              <a:defRPr b="1">
                <a:latin typeface="黑体" panose="02010609060101010101" pitchFamily="49" charset="-122"/>
                <a:ea typeface="黑体" panose="02010609060101010101" pitchFamily="49" charset="-122"/>
              </a:defRPr>
            </a:lvl1pPr>
            <a:lvl2pPr>
              <a:defRPr b="1">
                <a:latin typeface="楷体" panose="02010609060101010101" pitchFamily="49" charset="-122"/>
                <a:ea typeface="楷体" panose="02010609060101010101" pitchFamily="49" charset="-122"/>
              </a:defRPr>
            </a:lvl2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grpSp>
        <p:nvGrpSpPr>
          <p:cNvPr id="23" name="组合 22"/>
          <p:cNvGrpSpPr/>
          <p:nvPr userDrawn="1"/>
        </p:nvGrpSpPr>
        <p:grpSpPr>
          <a:xfrm>
            <a:off x="0" y="0"/>
            <a:ext cx="9144000" cy="749808"/>
            <a:chOff x="0" y="0"/>
            <a:chExt cx="9144000" cy="749808"/>
          </a:xfrm>
        </p:grpSpPr>
        <p:pic>
          <p:nvPicPr>
            <p:cNvPr id="7" name="图片 6"/>
            <p:cNvPicPr>
              <a:picLocks noChangeAspect="1"/>
            </p:cNvPicPr>
            <p:nvPr userDrawn="1"/>
          </p:nvPicPr>
          <p:blipFill rotWithShape="1">
            <a:blip r:embed="rId2"/>
            <a:srcRect t="9411" b="13412"/>
            <a:stretch/>
          </p:blipFill>
          <p:spPr>
            <a:xfrm>
              <a:off x="5495925" y="0"/>
              <a:ext cx="3648075" cy="749808"/>
            </a:xfrm>
            <a:prstGeom prst="rect">
              <a:avLst/>
            </a:prstGeom>
          </p:spPr>
        </p:pic>
        <p:sp>
          <p:nvSpPr>
            <p:cNvPr id="8" name="矩形 7"/>
            <p:cNvSpPr/>
            <p:nvPr userDrawn="1"/>
          </p:nvSpPr>
          <p:spPr>
            <a:xfrm>
              <a:off x="0" y="0"/>
              <a:ext cx="3794760" cy="749808"/>
            </a:xfrm>
            <a:prstGeom prst="rect">
              <a:avLst/>
            </a:prstGeom>
            <a:solidFill>
              <a:srgbClr val="267C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userDrawn="1"/>
          </p:nvCxnSpPr>
          <p:spPr>
            <a:xfrm>
              <a:off x="3794760" y="731520"/>
              <a:ext cx="1701165" cy="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4951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b="1">
                <a:solidFill>
                  <a:schemeClr val="tx1"/>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编辑母版文本样式</a:t>
            </a:r>
          </a:p>
        </p:txBody>
      </p:sp>
      <p:grpSp>
        <p:nvGrpSpPr>
          <p:cNvPr id="7" name="组合 6"/>
          <p:cNvGrpSpPr/>
          <p:nvPr userDrawn="1"/>
        </p:nvGrpSpPr>
        <p:grpSpPr>
          <a:xfrm>
            <a:off x="0" y="0"/>
            <a:ext cx="9144000" cy="749808"/>
            <a:chOff x="0" y="0"/>
            <a:chExt cx="9144000" cy="749808"/>
          </a:xfrm>
        </p:grpSpPr>
        <p:pic>
          <p:nvPicPr>
            <p:cNvPr id="8" name="图片 7"/>
            <p:cNvPicPr>
              <a:picLocks noChangeAspect="1"/>
            </p:cNvPicPr>
            <p:nvPr userDrawn="1"/>
          </p:nvPicPr>
          <p:blipFill rotWithShape="1">
            <a:blip r:embed="rId2"/>
            <a:srcRect t="9411" b="13412"/>
            <a:stretch/>
          </p:blipFill>
          <p:spPr>
            <a:xfrm>
              <a:off x="5495925" y="0"/>
              <a:ext cx="3648075" cy="749808"/>
            </a:xfrm>
            <a:prstGeom prst="rect">
              <a:avLst/>
            </a:prstGeom>
          </p:spPr>
        </p:pic>
        <p:sp>
          <p:nvSpPr>
            <p:cNvPr id="9" name="矩形 8"/>
            <p:cNvSpPr/>
            <p:nvPr userDrawn="1"/>
          </p:nvSpPr>
          <p:spPr>
            <a:xfrm>
              <a:off x="0" y="0"/>
              <a:ext cx="3794760" cy="749808"/>
            </a:xfrm>
            <a:prstGeom prst="rect">
              <a:avLst/>
            </a:prstGeom>
            <a:solidFill>
              <a:srgbClr val="267C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794760" y="749808"/>
              <a:ext cx="1701165" cy="0"/>
            </a:xfrm>
            <a:prstGeom prst="line">
              <a:avLst/>
            </a:prstGeom>
            <a:ln w="317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3224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9E1951B-29EB-4923-8F6C-940E998EFA49}" type="datetimeFigureOut">
              <a:rPr lang="zh-CN" altLang="en-US" smtClean="0"/>
              <a:t>2019/10/18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1CF7C6D-8F95-4DCA-95A1-D0AF94235C50}" type="slidenum">
              <a:rPr lang="zh-CN" altLang="en-US" smtClean="0"/>
              <a:t>‹#›</a:t>
            </a:fld>
            <a:endParaRPr lang="zh-CN" altLang="en-US"/>
          </a:p>
        </p:txBody>
      </p:sp>
    </p:spTree>
    <p:extLst>
      <p:ext uri="{BB962C8B-B14F-4D97-AF65-F5344CB8AC3E}">
        <p14:creationId xmlns:p14="http://schemas.microsoft.com/office/powerpoint/2010/main" val="4001628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9E1951B-29EB-4923-8F6C-940E998EFA49}" type="datetimeFigureOut">
              <a:rPr lang="zh-CN" altLang="en-US" smtClean="0"/>
              <a:t>2019/10/18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1CF7C6D-8F95-4DCA-95A1-D0AF94235C50}" type="slidenum">
              <a:rPr lang="zh-CN" altLang="en-US" smtClean="0"/>
              <a:t>‹#›</a:t>
            </a:fld>
            <a:endParaRPr lang="zh-CN" altLang="en-US"/>
          </a:p>
        </p:txBody>
      </p:sp>
    </p:spTree>
    <p:extLst>
      <p:ext uri="{BB962C8B-B14F-4D97-AF65-F5344CB8AC3E}">
        <p14:creationId xmlns:p14="http://schemas.microsoft.com/office/powerpoint/2010/main" val="159025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9E1951B-29EB-4923-8F6C-940E998EFA49}" type="datetimeFigureOut">
              <a:rPr lang="zh-CN" altLang="en-US" smtClean="0"/>
              <a:t>2019/10/18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1CF7C6D-8F95-4DCA-95A1-D0AF94235C50}" type="slidenum">
              <a:rPr lang="zh-CN" altLang="en-US" smtClean="0"/>
              <a:t>‹#›</a:t>
            </a:fld>
            <a:endParaRPr lang="zh-CN" altLang="en-US"/>
          </a:p>
        </p:txBody>
      </p:sp>
    </p:spTree>
    <p:extLst>
      <p:ext uri="{BB962C8B-B14F-4D97-AF65-F5344CB8AC3E}">
        <p14:creationId xmlns:p14="http://schemas.microsoft.com/office/powerpoint/2010/main" val="577038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E1951B-29EB-4923-8F6C-940E998EFA49}" type="datetimeFigureOut">
              <a:rPr lang="zh-CN" altLang="en-US" smtClean="0"/>
              <a:t>2019/10/18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1CF7C6D-8F95-4DCA-95A1-D0AF94235C50}" type="slidenum">
              <a:rPr lang="zh-CN" altLang="en-US" smtClean="0"/>
              <a:t>‹#›</a:t>
            </a:fld>
            <a:endParaRPr lang="zh-CN" altLang="en-US"/>
          </a:p>
        </p:txBody>
      </p:sp>
    </p:spTree>
    <p:extLst>
      <p:ext uri="{BB962C8B-B14F-4D97-AF65-F5344CB8AC3E}">
        <p14:creationId xmlns:p14="http://schemas.microsoft.com/office/powerpoint/2010/main" val="2097716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09E1951B-29EB-4923-8F6C-940E998EFA49}" type="datetimeFigureOut">
              <a:rPr lang="zh-CN" altLang="en-US" smtClean="0"/>
              <a:t>2019/10/18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1CF7C6D-8F95-4DCA-95A1-D0AF94235C50}" type="slidenum">
              <a:rPr lang="zh-CN" altLang="en-US" smtClean="0"/>
              <a:t>‹#›</a:t>
            </a:fld>
            <a:endParaRPr lang="zh-CN" altLang="en-US"/>
          </a:p>
        </p:txBody>
      </p:sp>
    </p:spTree>
    <p:extLst>
      <p:ext uri="{BB962C8B-B14F-4D97-AF65-F5344CB8AC3E}">
        <p14:creationId xmlns:p14="http://schemas.microsoft.com/office/powerpoint/2010/main" val="924925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09E1951B-29EB-4923-8F6C-940E998EFA49}" type="datetimeFigureOut">
              <a:rPr lang="zh-CN" altLang="en-US" smtClean="0"/>
              <a:t>2019/10/18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1CF7C6D-8F95-4DCA-95A1-D0AF94235C50}" type="slidenum">
              <a:rPr lang="zh-CN" altLang="en-US" smtClean="0"/>
              <a:t>‹#›</a:t>
            </a:fld>
            <a:endParaRPr lang="zh-CN" altLang="en-US"/>
          </a:p>
        </p:txBody>
      </p:sp>
    </p:spTree>
    <p:extLst>
      <p:ext uri="{BB962C8B-B14F-4D97-AF65-F5344CB8AC3E}">
        <p14:creationId xmlns:p14="http://schemas.microsoft.com/office/powerpoint/2010/main" val="2776756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1951B-29EB-4923-8F6C-940E998EFA49}" type="datetimeFigureOut">
              <a:rPr lang="zh-CN" altLang="en-US" smtClean="0"/>
              <a:t>2019/10/18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7C6D-8F95-4DCA-95A1-D0AF94235C50}" type="slidenum">
              <a:rPr lang="zh-CN" altLang="en-US" smtClean="0"/>
              <a:t>‹#›</a:t>
            </a:fld>
            <a:endParaRPr lang="zh-CN" altLang="en-US"/>
          </a:p>
        </p:txBody>
      </p:sp>
    </p:spTree>
    <p:extLst>
      <p:ext uri="{BB962C8B-B14F-4D97-AF65-F5344CB8AC3E}">
        <p14:creationId xmlns:p14="http://schemas.microsoft.com/office/powerpoint/2010/main" val="2103521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0403" name="Line 19"/>
          <p:cNvSpPr>
            <a:spLocks noChangeShapeType="1"/>
          </p:cNvSpPr>
          <p:nvPr userDrawn="1"/>
        </p:nvSpPr>
        <p:spPr bwMode="auto">
          <a:xfrm>
            <a:off x="0" y="685800"/>
            <a:ext cx="914400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zh-CN" altLang="en-US" sz="1662"/>
          </a:p>
        </p:txBody>
      </p:sp>
    </p:spTree>
    <p:extLst>
      <p:ext uri="{BB962C8B-B14F-4D97-AF65-F5344CB8AC3E}">
        <p14:creationId xmlns:p14="http://schemas.microsoft.com/office/powerpoint/2010/main" val="2020206805"/>
      </p:ext>
    </p:extLst>
  </p:cSld>
  <p:clrMap bg1="lt1" tx1="dk1" bg2="lt2" tx2="dk2" accent1="accent1" accent2="accent2" accent3="accent3" accent4="accent4" accent5="accent5" accent6="accent6" hlink="hlink" folHlink="folHlink"/>
  <p:sldLayoutIdLst>
    <p:sldLayoutId id="2147483674" r:id="rId1"/>
    <p:sldLayoutId id="2147483675" r:id="rId2"/>
  </p:sldLayoutIdLst>
  <p:transition spd="med">
    <p:random/>
  </p:transition>
  <p:txStyles>
    <p:titleStyle>
      <a:lvl1pPr algn="l" rtl="0" eaLnBrk="0" fontAlgn="base" hangingPunct="0">
        <a:spcBef>
          <a:spcPct val="0"/>
        </a:spcBef>
        <a:spcAft>
          <a:spcPct val="0"/>
        </a:spcAft>
        <a:defRPr kumimoji="1" sz="4063" kern="1200">
          <a:solidFill>
            <a:schemeClr val="tx2"/>
          </a:solidFill>
          <a:latin typeface="+mj-lt"/>
          <a:ea typeface="+mj-ea"/>
          <a:cs typeface="+mj-cs"/>
        </a:defRPr>
      </a:lvl1pPr>
      <a:lvl2pPr algn="l" rtl="0" eaLnBrk="0" fontAlgn="base" hangingPunct="0">
        <a:spcBef>
          <a:spcPct val="0"/>
        </a:spcBef>
        <a:spcAft>
          <a:spcPct val="0"/>
        </a:spcAft>
        <a:defRPr kumimoji="1" sz="4063">
          <a:solidFill>
            <a:schemeClr val="tx2"/>
          </a:solidFill>
          <a:latin typeface="Impact" panose="020B0806030902050204" pitchFamily="34" charset="0"/>
          <a:ea typeface="宋体" panose="02010600030101010101" pitchFamily="2" charset="-122"/>
        </a:defRPr>
      </a:lvl2pPr>
      <a:lvl3pPr algn="l" rtl="0" eaLnBrk="0" fontAlgn="base" hangingPunct="0">
        <a:spcBef>
          <a:spcPct val="0"/>
        </a:spcBef>
        <a:spcAft>
          <a:spcPct val="0"/>
        </a:spcAft>
        <a:defRPr kumimoji="1" sz="4063">
          <a:solidFill>
            <a:schemeClr val="tx2"/>
          </a:solidFill>
          <a:latin typeface="Impact" panose="020B0806030902050204" pitchFamily="34" charset="0"/>
          <a:ea typeface="宋体" panose="02010600030101010101" pitchFamily="2" charset="-122"/>
        </a:defRPr>
      </a:lvl3pPr>
      <a:lvl4pPr algn="l" rtl="0" eaLnBrk="0" fontAlgn="base" hangingPunct="0">
        <a:spcBef>
          <a:spcPct val="0"/>
        </a:spcBef>
        <a:spcAft>
          <a:spcPct val="0"/>
        </a:spcAft>
        <a:defRPr kumimoji="1" sz="4063">
          <a:solidFill>
            <a:schemeClr val="tx2"/>
          </a:solidFill>
          <a:latin typeface="Impact" panose="020B0806030902050204" pitchFamily="34" charset="0"/>
          <a:ea typeface="宋体" panose="02010600030101010101" pitchFamily="2" charset="-122"/>
        </a:defRPr>
      </a:lvl4pPr>
      <a:lvl5pPr algn="l" rtl="0" eaLnBrk="0" fontAlgn="base" hangingPunct="0">
        <a:spcBef>
          <a:spcPct val="0"/>
        </a:spcBef>
        <a:spcAft>
          <a:spcPct val="0"/>
        </a:spcAft>
        <a:defRPr kumimoji="1" sz="4063">
          <a:solidFill>
            <a:schemeClr val="tx2"/>
          </a:solidFill>
          <a:latin typeface="Impact" panose="020B0806030902050204" pitchFamily="34" charset="0"/>
          <a:ea typeface="宋体" panose="02010600030101010101" pitchFamily="2" charset="-122"/>
        </a:defRPr>
      </a:lvl5pPr>
      <a:lvl6pPr marL="422178" algn="l" rtl="0" eaLnBrk="0" fontAlgn="base" hangingPunct="0">
        <a:spcBef>
          <a:spcPct val="0"/>
        </a:spcBef>
        <a:spcAft>
          <a:spcPct val="0"/>
        </a:spcAft>
        <a:defRPr kumimoji="1" sz="4063">
          <a:solidFill>
            <a:schemeClr val="tx2"/>
          </a:solidFill>
          <a:latin typeface="Impact" panose="020B0806030902050204" pitchFamily="34" charset="0"/>
          <a:ea typeface="宋体" panose="02010600030101010101" pitchFamily="2" charset="-122"/>
        </a:defRPr>
      </a:lvl6pPr>
      <a:lvl7pPr marL="844357" algn="l" rtl="0" eaLnBrk="0" fontAlgn="base" hangingPunct="0">
        <a:spcBef>
          <a:spcPct val="0"/>
        </a:spcBef>
        <a:spcAft>
          <a:spcPct val="0"/>
        </a:spcAft>
        <a:defRPr kumimoji="1" sz="4063">
          <a:solidFill>
            <a:schemeClr val="tx2"/>
          </a:solidFill>
          <a:latin typeface="Impact" panose="020B0806030902050204" pitchFamily="34" charset="0"/>
          <a:ea typeface="宋体" panose="02010600030101010101" pitchFamily="2" charset="-122"/>
        </a:defRPr>
      </a:lvl7pPr>
      <a:lvl8pPr marL="1266535" algn="l" rtl="0" eaLnBrk="0" fontAlgn="base" hangingPunct="0">
        <a:spcBef>
          <a:spcPct val="0"/>
        </a:spcBef>
        <a:spcAft>
          <a:spcPct val="0"/>
        </a:spcAft>
        <a:defRPr kumimoji="1" sz="4063">
          <a:solidFill>
            <a:schemeClr val="tx2"/>
          </a:solidFill>
          <a:latin typeface="Impact" panose="020B0806030902050204" pitchFamily="34" charset="0"/>
          <a:ea typeface="宋体" panose="02010600030101010101" pitchFamily="2" charset="-122"/>
        </a:defRPr>
      </a:lvl8pPr>
      <a:lvl9pPr marL="1688714" algn="l" rtl="0" eaLnBrk="0" fontAlgn="base" hangingPunct="0">
        <a:spcBef>
          <a:spcPct val="0"/>
        </a:spcBef>
        <a:spcAft>
          <a:spcPct val="0"/>
        </a:spcAft>
        <a:defRPr kumimoji="1" sz="4063">
          <a:solidFill>
            <a:schemeClr val="tx2"/>
          </a:solidFill>
          <a:latin typeface="Impact" panose="020B0806030902050204" pitchFamily="34" charset="0"/>
          <a:ea typeface="宋体" panose="02010600030101010101" pitchFamily="2" charset="-122"/>
        </a:defRPr>
      </a:lvl9pPr>
    </p:titleStyle>
    <p:bodyStyle>
      <a:lvl1pPr marL="316634" indent="-316634" algn="l" rtl="0" eaLnBrk="0" fontAlgn="base" hangingPunct="0">
        <a:spcBef>
          <a:spcPct val="20000"/>
        </a:spcBef>
        <a:spcAft>
          <a:spcPct val="0"/>
        </a:spcAft>
        <a:buChar char="•"/>
        <a:defRPr kumimoji="1" sz="2955" kern="1200">
          <a:solidFill>
            <a:schemeClr val="tx1"/>
          </a:solidFill>
          <a:latin typeface="+mn-lt"/>
          <a:ea typeface="+mn-ea"/>
          <a:cs typeface="+mn-cs"/>
        </a:defRPr>
      </a:lvl1pPr>
      <a:lvl2pPr marL="686040" indent="-263862" algn="l" rtl="0" eaLnBrk="0" fontAlgn="base" hangingPunct="0">
        <a:spcBef>
          <a:spcPct val="20000"/>
        </a:spcBef>
        <a:spcAft>
          <a:spcPct val="0"/>
        </a:spcAft>
        <a:buChar char="–"/>
        <a:defRPr kumimoji="1" sz="2586" kern="1200">
          <a:solidFill>
            <a:schemeClr val="tx1"/>
          </a:solidFill>
          <a:latin typeface="+mn-lt"/>
          <a:ea typeface="+mn-ea"/>
          <a:cs typeface="+mn-cs"/>
        </a:defRPr>
      </a:lvl2pPr>
      <a:lvl3pPr marL="1055446" indent="-211089" algn="l" rtl="0" eaLnBrk="0" fontAlgn="base" hangingPunct="0">
        <a:spcBef>
          <a:spcPct val="20000"/>
        </a:spcBef>
        <a:spcAft>
          <a:spcPct val="0"/>
        </a:spcAft>
        <a:buChar char="•"/>
        <a:defRPr kumimoji="1" sz="2216" kern="1200">
          <a:solidFill>
            <a:schemeClr val="tx1"/>
          </a:solidFill>
          <a:latin typeface="+mn-lt"/>
          <a:ea typeface="+mn-ea"/>
          <a:cs typeface="+mn-cs"/>
        </a:defRPr>
      </a:lvl3pPr>
      <a:lvl4pPr marL="1477625" indent="-211089" algn="l" rtl="0" eaLnBrk="0" fontAlgn="base" hangingPunct="0">
        <a:spcBef>
          <a:spcPct val="20000"/>
        </a:spcBef>
        <a:spcAft>
          <a:spcPct val="0"/>
        </a:spcAft>
        <a:buChar char="–"/>
        <a:defRPr kumimoji="1" sz="1847" kern="1200">
          <a:solidFill>
            <a:schemeClr val="tx1"/>
          </a:solidFill>
          <a:latin typeface="+mn-lt"/>
          <a:ea typeface="+mn-ea"/>
          <a:cs typeface="+mn-cs"/>
        </a:defRPr>
      </a:lvl4pPr>
      <a:lvl5pPr marL="1899803" indent="-211089" algn="l" rtl="0" eaLnBrk="0" fontAlgn="base" hangingPunct="0">
        <a:spcBef>
          <a:spcPct val="20000"/>
        </a:spcBef>
        <a:spcAft>
          <a:spcPct val="0"/>
        </a:spcAft>
        <a:buChar char="»"/>
        <a:defRPr kumimoji="1" sz="1847" kern="1200">
          <a:solidFill>
            <a:schemeClr val="tx1"/>
          </a:solidFill>
          <a:latin typeface="+mn-lt"/>
          <a:ea typeface="+mn-ea"/>
          <a:cs typeface="+mn-cs"/>
        </a:defRPr>
      </a:lvl5pPr>
      <a:lvl6pPr marL="2321982" indent="-211089" algn="l" defTabSz="844357"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4160" indent="-211089" algn="l" defTabSz="844357"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6339" indent="-211089" algn="l" defTabSz="844357"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8517" indent="-211089" algn="l" defTabSz="844357"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zh-CN"/>
      </a:defPPr>
      <a:lvl1pPr marL="0" algn="l" defTabSz="844357" rtl="0" eaLnBrk="1" latinLnBrk="0" hangingPunct="1">
        <a:defRPr sz="1662" kern="1200">
          <a:solidFill>
            <a:schemeClr val="tx1"/>
          </a:solidFill>
          <a:latin typeface="+mn-lt"/>
          <a:ea typeface="+mn-ea"/>
          <a:cs typeface="+mn-cs"/>
        </a:defRPr>
      </a:lvl1pPr>
      <a:lvl2pPr marL="422178" algn="l" defTabSz="844357" rtl="0" eaLnBrk="1" latinLnBrk="0" hangingPunct="1">
        <a:defRPr sz="1662" kern="1200">
          <a:solidFill>
            <a:schemeClr val="tx1"/>
          </a:solidFill>
          <a:latin typeface="+mn-lt"/>
          <a:ea typeface="+mn-ea"/>
          <a:cs typeface="+mn-cs"/>
        </a:defRPr>
      </a:lvl2pPr>
      <a:lvl3pPr marL="844357" algn="l" defTabSz="844357" rtl="0" eaLnBrk="1" latinLnBrk="0" hangingPunct="1">
        <a:defRPr sz="1662" kern="1200">
          <a:solidFill>
            <a:schemeClr val="tx1"/>
          </a:solidFill>
          <a:latin typeface="+mn-lt"/>
          <a:ea typeface="+mn-ea"/>
          <a:cs typeface="+mn-cs"/>
        </a:defRPr>
      </a:lvl3pPr>
      <a:lvl4pPr marL="1266535" algn="l" defTabSz="844357" rtl="0" eaLnBrk="1" latinLnBrk="0" hangingPunct="1">
        <a:defRPr sz="1662" kern="1200">
          <a:solidFill>
            <a:schemeClr val="tx1"/>
          </a:solidFill>
          <a:latin typeface="+mn-lt"/>
          <a:ea typeface="+mn-ea"/>
          <a:cs typeface="+mn-cs"/>
        </a:defRPr>
      </a:lvl4pPr>
      <a:lvl5pPr marL="1688714" algn="l" defTabSz="844357" rtl="0" eaLnBrk="1" latinLnBrk="0" hangingPunct="1">
        <a:defRPr sz="1662" kern="1200">
          <a:solidFill>
            <a:schemeClr val="tx1"/>
          </a:solidFill>
          <a:latin typeface="+mn-lt"/>
          <a:ea typeface="+mn-ea"/>
          <a:cs typeface="+mn-cs"/>
        </a:defRPr>
      </a:lvl5pPr>
      <a:lvl6pPr marL="2110892" algn="l" defTabSz="844357" rtl="0" eaLnBrk="1" latinLnBrk="0" hangingPunct="1">
        <a:defRPr sz="1662" kern="1200">
          <a:solidFill>
            <a:schemeClr val="tx1"/>
          </a:solidFill>
          <a:latin typeface="+mn-lt"/>
          <a:ea typeface="+mn-ea"/>
          <a:cs typeface="+mn-cs"/>
        </a:defRPr>
      </a:lvl6pPr>
      <a:lvl7pPr marL="2533071" algn="l" defTabSz="844357" rtl="0" eaLnBrk="1" latinLnBrk="0" hangingPunct="1">
        <a:defRPr sz="1662" kern="1200">
          <a:solidFill>
            <a:schemeClr val="tx1"/>
          </a:solidFill>
          <a:latin typeface="+mn-lt"/>
          <a:ea typeface="+mn-ea"/>
          <a:cs typeface="+mn-cs"/>
        </a:defRPr>
      </a:lvl7pPr>
      <a:lvl8pPr marL="2955249" algn="l" defTabSz="844357" rtl="0" eaLnBrk="1" latinLnBrk="0" hangingPunct="1">
        <a:defRPr sz="1662" kern="1200">
          <a:solidFill>
            <a:schemeClr val="tx1"/>
          </a:solidFill>
          <a:latin typeface="+mn-lt"/>
          <a:ea typeface="+mn-ea"/>
          <a:cs typeface="+mn-cs"/>
        </a:defRPr>
      </a:lvl8pPr>
      <a:lvl9pPr marL="3377428" algn="l" defTabSz="844357"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362780"/>
      </p:ext>
    </p:extLst>
  </p:cSld>
  <p:clrMap bg1="dk2" tx1="lt1" bg2="dk1" tx2="lt2" accent1="accent1" accent2="accent2" accent3="accent3" accent4="accent4" accent5="accent5" accent6="accent6" hlink="hlink" folHlink="folHlink"/>
  <p:sldLayoutIdLst>
    <p:sldLayoutId id="2147483677" r:id="rId1"/>
    <p:sldLayoutId id="2147483678" r:id="rId2"/>
  </p:sldLayoutIdLst>
  <p:txStyles>
    <p:titleStyle>
      <a:lvl1pPr algn="l" rtl="0" fontAlgn="base">
        <a:spcBef>
          <a:spcPct val="0"/>
        </a:spcBef>
        <a:spcAft>
          <a:spcPct val="0"/>
        </a:spcAft>
        <a:defRPr kumimoji="1" sz="4400" b="1" kern="1200">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accent2"/>
        </a:buClr>
        <a:buSzPct val="80000"/>
        <a:buFont typeface="Wingdings" panose="05000000000000000000" pitchFamily="2" charset="2"/>
        <a:buChar char="l"/>
        <a:defRPr kumimoji="1" sz="2800" b="1" kern="1200">
          <a:solidFill>
            <a:schemeClr val="tx1"/>
          </a:solidFill>
          <a:latin typeface="+mn-lt"/>
          <a:ea typeface="+mn-ea"/>
          <a:cs typeface="+mn-cs"/>
        </a:defRPr>
      </a:lvl1pPr>
      <a:lvl2pPr marL="742950" indent="-285750" algn="l" rtl="0" fontAlgn="base">
        <a:spcBef>
          <a:spcPct val="20000"/>
        </a:spcBef>
        <a:spcAft>
          <a:spcPct val="0"/>
        </a:spcAft>
        <a:buClr>
          <a:schemeClr val="accent2"/>
        </a:buClr>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75000"/>
        <a:buFont typeface="Wingdings" panose="05000000000000000000" pitchFamily="2" charset="2"/>
        <a:buChar char="l"/>
        <a:defRPr kumimoji="1"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lr>
          <a:schemeClr val="accent2"/>
        </a:buClr>
        <a:buSzPct val="70000"/>
        <a:buFont typeface="Wingdings" panose="05000000000000000000" pitchFamily="2" charset="2"/>
        <a:buChar char="l"/>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8" Type="http://schemas.openxmlformats.org/officeDocument/2006/relationships/image" Target="../media/image395.emf"/><Relationship Id="rId13" Type="http://schemas.openxmlformats.org/officeDocument/2006/relationships/oleObject" Target="../embeddings/oleObject413.bin"/><Relationship Id="rId18" Type="http://schemas.openxmlformats.org/officeDocument/2006/relationships/image" Target="../media/image400.emf"/><Relationship Id="rId3" Type="http://schemas.openxmlformats.org/officeDocument/2006/relationships/oleObject" Target="../embeddings/oleObject408.bin"/><Relationship Id="rId7" Type="http://schemas.openxmlformats.org/officeDocument/2006/relationships/oleObject" Target="../embeddings/oleObject410.bin"/><Relationship Id="rId12" Type="http://schemas.openxmlformats.org/officeDocument/2006/relationships/image" Target="../media/image397.emf"/><Relationship Id="rId17" Type="http://schemas.openxmlformats.org/officeDocument/2006/relationships/oleObject" Target="../embeddings/oleObject415.bin"/><Relationship Id="rId2" Type="http://schemas.openxmlformats.org/officeDocument/2006/relationships/slideLayout" Target="../slideLayouts/slideLayout7.xml"/><Relationship Id="rId16" Type="http://schemas.openxmlformats.org/officeDocument/2006/relationships/image" Target="../media/image399.emf"/><Relationship Id="rId1" Type="http://schemas.openxmlformats.org/officeDocument/2006/relationships/vmlDrawing" Target="../drawings/vmlDrawing75.vml"/><Relationship Id="rId6" Type="http://schemas.openxmlformats.org/officeDocument/2006/relationships/image" Target="../media/image394.emf"/><Relationship Id="rId11" Type="http://schemas.openxmlformats.org/officeDocument/2006/relationships/oleObject" Target="../embeddings/oleObject412.bin"/><Relationship Id="rId5" Type="http://schemas.openxmlformats.org/officeDocument/2006/relationships/oleObject" Target="../embeddings/oleObject409.bin"/><Relationship Id="rId15" Type="http://schemas.openxmlformats.org/officeDocument/2006/relationships/oleObject" Target="../embeddings/oleObject414.bin"/><Relationship Id="rId10" Type="http://schemas.openxmlformats.org/officeDocument/2006/relationships/image" Target="../media/image396.emf"/><Relationship Id="rId4" Type="http://schemas.openxmlformats.org/officeDocument/2006/relationships/image" Target="../media/image393.emf"/><Relationship Id="rId9" Type="http://schemas.openxmlformats.org/officeDocument/2006/relationships/oleObject" Target="../embeddings/oleObject411.bin"/><Relationship Id="rId14" Type="http://schemas.openxmlformats.org/officeDocument/2006/relationships/image" Target="../media/image398.emf"/></Relationships>
</file>

<file path=ppt/slides/_rels/slide101.xml.rels><?xml version="1.0" encoding="UTF-8" standalone="yes"?>
<Relationships xmlns="http://schemas.openxmlformats.org/package/2006/relationships"><Relationship Id="rId8" Type="http://schemas.openxmlformats.org/officeDocument/2006/relationships/image" Target="../media/image403.emf"/><Relationship Id="rId13" Type="http://schemas.openxmlformats.org/officeDocument/2006/relationships/oleObject" Target="../embeddings/oleObject421.bin"/><Relationship Id="rId3" Type="http://schemas.openxmlformats.org/officeDocument/2006/relationships/oleObject" Target="../embeddings/oleObject416.bin"/><Relationship Id="rId7" Type="http://schemas.openxmlformats.org/officeDocument/2006/relationships/oleObject" Target="../embeddings/oleObject418.bin"/><Relationship Id="rId12" Type="http://schemas.openxmlformats.org/officeDocument/2006/relationships/image" Target="../media/image405.emf"/><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image" Target="../media/image402.emf"/><Relationship Id="rId11" Type="http://schemas.openxmlformats.org/officeDocument/2006/relationships/oleObject" Target="../embeddings/oleObject420.bin"/><Relationship Id="rId5" Type="http://schemas.openxmlformats.org/officeDocument/2006/relationships/oleObject" Target="../embeddings/oleObject417.bin"/><Relationship Id="rId10" Type="http://schemas.openxmlformats.org/officeDocument/2006/relationships/image" Target="../media/image404.emf"/><Relationship Id="rId4" Type="http://schemas.openxmlformats.org/officeDocument/2006/relationships/image" Target="../media/image401.emf"/><Relationship Id="rId9" Type="http://schemas.openxmlformats.org/officeDocument/2006/relationships/oleObject" Target="../embeddings/oleObject419.bin"/><Relationship Id="rId14" Type="http://schemas.openxmlformats.org/officeDocument/2006/relationships/image" Target="../media/image406.emf"/></Relationships>
</file>

<file path=ppt/slides/_rels/slide102.xml.rels><?xml version="1.0" encoding="UTF-8" standalone="yes"?>
<Relationships xmlns="http://schemas.openxmlformats.org/package/2006/relationships"><Relationship Id="rId8" Type="http://schemas.openxmlformats.org/officeDocument/2006/relationships/image" Target="../media/image409.emf"/><Relationship Id="rId3" Type="http://schemas.openxmlformats.org/officeDocument/2006/relationships/oleObject" Target="../embeddings/oleObject422.bin"/><Relationship Id="rId7" Type="http://schemas.openxmlformats.org/officeDocument/2006/relationships/oleObject" Target="../embeddings/oleObject424.bin"/><Relationship Id="rId12" Type="http://schemas.openxmlformats.org/officeDocument/2006/relationships/image" Target="../media/image411.emf"/><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408.emf"/><Relationship Id="rId11" Type="http://schemas.openxmlformats.org/officeDocument/2006/relationships/oleObject" Target="../embeddings/oleObject426.bin"/><Relationship Id="rId5" Type="http://schemas.openxmlformats.org/officeDocument/2006/relationships/oleObject" Target="../embeddings/oleObject423.bin"/><Relationship Id="rId10" Type="http://schemas.openxmlformats.org/officeDocument/2006/relationships/image" Target="../media/image410.emf"/><Relationship Id="rId4" Type="http://schemas.openxmlformats.org/officeDocument/2006/relationships/image" Target="../media/image407.emf"/><Relationship Id="rId9" Type="http://schemas.openxmlformats.org/officeDocument/2006/relationships/oleObject" Target="../embeddings/oleObject425.bin"/></Relationships>
</file>

<file path=ppt/slides/_rels/slide103.xml.rels><?xml version="1.0" encoding="UTF-8" standalone="yes"?>
<Relationships xmlns="http://schemas.openxmlformats.org/package/2006/relationships"><Relationship Id="rId8" Type="http://schemas.openxmlformats.org/officeDocument/2006/relationships/image" Target="../media/image414.emf"/><Relationship Id="rId3" Type="http://schemas.openxmlformats.org/officeDocument/2006/relationships/oleObject" Target="../embeddings/oleObject427.bin"/><Relationship Id="rId7" Type="http://schemas.openxmlformats.org/officeDocument/2006/relationships/oleObject" Target="../embeddings/oleObject429.bin"/><Relationship Id="rId12" Type="http://schemas.openxmlformats.org/officeDocument/2006/relationships/image" Target="../media/image416.emf"/><Relationship Id="rId2" Type="http://schemas.openxmlformats.org/officeDocument/2006/relationships/slideLayout" Target="../slideLayouts/slideLayout7.xml"/><Relationship Id="rId1" Type="http://schemas.openxmlformats.org/officeDocument/2006/relationships/vmlDrawing" Target="../drawings/vmlDrawing78.vml"/><Relationship Id="rId6" Type="http://schemas.openxmlformats.org/officeDocument/2006/relationships/image" Target="../media/image413.emf"/><Relationship Id="rId11" Type="http://schemas.openxmlformats.org/officeDocument/2006/relationships/oleObject" Target="../embeddings/oleObject431.bin"/><Relationship Id="rId5" Type="http://schemas.openxmlformats.org/officeDocument/2006/relationships/oleObject" Target="../embeddings/oleObject428.bin"/><Relationship Id="rId10" Type="http://schemas.openxmlformats.org/officeDocument/2006/relationships/image" Target="../media/image415.emf"/><Relationship Id="rId4" Type="http://schemas.openxmlformats.org/officeDocument/2006/relationships/image" Target="../media/image412.emf"/><Relationship Id="rId9" Type="http://schemas.openxmlformats.org/officeDocument/2006/relationships/oleObject" Target="../embeddings/oleObject430.bin"/></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434.bin"/><Relationship Id="rId13" Type="http://schemas.openxmlformats.org/officeDocument/2006/relationships/image" Target="../media/image421.emf"/><Relationship Id="rId18" Type="http://schemas.openxmlformats.org/officeDocument/2006/relationships/oleObject" Target="../embeddings/oleObject439.bin"/><Relationship Id="rId26" Type="http://schemas.openxmlformats.org/officeDocument/2006/relationships/oleObject" Target="../embeddings/oleObject443.bin"/><Relationship Id="rId3" Type="http://schemas.openxmlformats.org/officeDocument/2006/relationships/image" Target="../media/image429.png"/><Relationship Id="rId21" Type="http://schemas.openxmlformats.org/officeDocument/2006/relationships/image" Target="../media/image425.emf"/><Relationship Id="rId7" Type="http://schemas.openxmlformats.org/officeDocument/2006/relationships/image" Target="../media/image418.emf"/><Relationship Id="rId12" Type="http://schemas.openxmlformats.org/officeDocument/2006/relationships/oleObject" Target="../embeddings/oleObject436.bin"/><Relationship Id="rId17" Type="http://schemas.openxmlformats.org/officeDocument/2006/relationships/image" Target="../media/image423.emf"/><Relationship Id="rId25" Type="http://schemas.openxmlformats.org/officeDocument/2006/relationships/image" Target="../media/image427.emf"/><Relationship Id="rId2" Type="http://schemas.openxmlformats.org/officeDocument/2006/relationships/slideLayout" Target="../slideLayouts/slideLayout7.xml"/><Relationship Id="rId16" Type="http://schemas.openxmlformats.org/officeDocument/2006/relationships/oleObject" Target="../embeddings/oleObject438.bin"/><Relationship Id="rId20" Type="http://schemas.openxmlformats.org/officeDocument/2006/relationships/oleObject" Target="../embeddings/oleObject440.bin"/><Relationship Id="rId1" Type="http://schemas.openxmlformats.org/officeDocument/2006/relationships/vmlDrawing" Target="../drawings/vmlDrawing79.vml"/><Relationship Id="rId6" Type="http://schemas.openxmlformats.org/officeDocument/2006/relationships/oleObject" Target="../embeddings/oleObject433.bin"/><Relationship Id="rId11" Type="http://schemas.openxmlformats.org/officeDocument/2006/relationships/image" Target="../media/image420.emf"/><Relationship Id="rId24" Type="http://schemas.openxmlformats.org/officeDocument/2006/relationships/oleObject" Target="../embeddings/oleObject442.bin"/><Relationship Id="rId5" Type="http://schemas.openxmlformats.org/officeDocument/2006/relationships/image" Target="../media/image417.emf"/><Relationship Id="rId15" Type="http://schemas.openxmlformats.org/officeDocument/2006/relationships/image" Target="../media/image422.emf"/><Relationship Id="rId23" Type="http://schemas.openxmlformats.org/officeDocument/2006/relationships/image" Target="../media/image426.emf"/><Relationship Id="rId10" Type="http://schemas.openxmlformats.org/officeDocument/2006/relationships/oleObject" Target="../embeddings/oleObject435.bin"/><Relationship Id="rId19" Type="http://schemas.openxmlformats.org/officeDocument/2006/relationships/image" Target="../media/image424.emf"/><Relationship Id="rId4" Type="http://schemas.openxmlformats.org/officeDocument/2006/relationships/oleObject" Target="../embeddings/oleObject432.bin"/><Relationship Id="rId9" Type="http://schemas.openxmlformats.org/officeDocument/2006/relationships/image" Target="../media/image419.emf"/><Relationship Id="rId14" Type="http://schemas.openxmlformats.org/officeDocument/2006/relationships/oleObject" Target="../embeddings/oleObject437.bin"/><Relationship Id="rId22" Type="http://schemas.openxmlformats.org/officeDocument/2006/relationships/oleObject" Target="../embeddings/oleObject441.bin"/><Relationship Id="rId27" Type="http://schemas.openxmlformats.org/officeDocument/2006/relationships/image" Target="../media/image428.emf"/></Relationships>
</file>

<file path=ppt/slides/_rels/slide105.xml.rels><?xml version="1.0" encoding="UTF-8" standalone="yes"?>
<Relationships xmlns="http://schemas.openxmlformats.org/package/2006/relationships"><Relationship Id="rId13" Type="http://schemas.openxmlformats.org/officeDocument/2006/relationships/image" Target="../media/image445.png"/><Relationship Id="rId18" Type="http://schemas.openxmlformats.org/officeDocument/2006/relationships/oleObject" Target="../embeddings/oleObject451.bin"/><Relationship Id="rId26" Type="http://schemas.openxmlformats.org/officeDocument/2006/relationships/oleObject" Target="../embeddings/oleObject455.bin"/><Relationship Id="rId3" Type="http://schemas.openxmlformats.org/officeDocument/2006/relationships/oleObject" Target="../embeddings/oleObject444.bin"/><Relationship Id="rId21" Type="http://schemas.openxmlformats.org/officeDocument/2006/relationships/image" Target="../media/image438.emf"/><Relationship Id="rId7" Type="http://schemas.openxmlformats.org/officeDocument/2006/relationships/oleObject" Target="../embeddings/oleObject446.bin"/><Relationship Id="rId12" Type="http://schemas.openxmlformats.org/officeDocument/2006/relationships/image" Target="../media/image434.emf"/><Relationship Id="rId17" Type="http://schemas.openxmlformats.org/officeDocument/2006/relationships/image" Target="../media/image436.emf"/><Relationship Id="rId25" Type="http://schemas.openxmlformats.org/officeDocument/2006/relationships/image" Target="../media/image440.emf"/><Relationship Id="rId33" Type="http://schemas.openxmlformats.org/officeDocument/2006/relationships/image" Target="../media/image444.emf"/><Relationship Id="rId2" Type="http://schemas.openxmlformats.org/officeDocument/2006/relationships/slideLayout" Target="../slideLayouts/slideLayout7.xml"/><Relationship Id="rId16" Type="http://schemas.openxmlformats.org/officeDocument/2006/relationships/oleObject" Target="../embeddings/oleObject450.bin"/><Relationship Id="rId20" Type="http://schemas.openxmlformats.org/officeDocument/2006/relationships/oleObject" Target="../embeddings/oleObject452.bin"/><Relationship Id="rId29" Type="http://schemas.openxmlformats.org/officeDocument/2006/relationships/image" Target="../media/image442.emf"/><Relationship Id="rId1" Type="http://schemas.openxmlformats.org/officeDocument/2006/relationships/vmlDrawing" Target="../drawings/vmlDrawing80.vml"/><Relationship Id="rId6" Type="http://schemas.openxmlformats.org/officeDocument/2006/relationships/image" Target="../media/image431.emf"/><Relationship Id="rId11" Type="http://schemas.openxmlformats.org/officeDocument/2006/relationships/oleObject" Target="../embeddings/oleObject448.bin"/><Relationship Id="rId24" Type="http://schemas.openxmlformats.org/officeDocument/2006/relationships/oleObject" Target="../embeddings/oleObject454.bin"/><Relationship Id="rId32" Type="http://schemas.openxmlformats.org/officeDocument/2006/relationships/oleObject" Target="../embeddings/oleObject458.bin"/><Relationship Id="rId5" Type="http://schemas.openxmlformats.org/officeDocument/2006/relationships/oleObject" Target="../embeddings/oleObject445.bin"/><Relationship Id="rId15" Type="http://schemas.openxmlformats.org/officeDocument/2006/relationships/image" Target="../media/image435.emf"/><Relationship Id="rId23" Type="http://schemas.openxmlformats.org/officeDocument/2006/relationships/image" Target="../media/image439.emf"/><Relationship Id="rId28" Type="http://schemas.openxmlformats.org/officeDocument/2006/relationships/oleObject" Target="../embeddings/oleObject456.bin"/><Relationship Id="rId10" Type="http://schemas.openxmlformats.org/officeDocument/2006/relationships/image" Target="../media/image433.emf"/><Relationship Id="rId19" Type="http://schemas.openxmlformats.org/officeDocument/2006/relationships/image" Target="../media/image437.emf"/><Relationship Id="rId31" Type="http://schemas.openxmlformats.org/officeDocument/2006/relationships/image" Target="../media/image443.emf"/><Relationship Id="rId4" Type="http://schemas.openxmlformats.org/officeDocument/2006/relationships/image" Target="../media/image430.emf"/><Relationship Id="rId9" Type="http://schemas.openxmlformats.org/officeDocument/2006/relationships/oleObject" Target="../embeddings/oleObject447.bin"/><Relationship Id="rId14" Type="http://schemas.openxmlformats.org/officeDocument/2006/relationships/oleObject" Target="../embeddings/oleObject449.bin"/><Relationship Id="rId22" Type="http://schemas.openxmlformats.org/officeDocument/2006/relationships/oleObject" Target="../embeddings/oleObject453.bin"/><Relationship Id="rId27" Type="http://schemas.openxmlformats.org/officeDocument/2006/relationships/image" Target="../media/image441.emf"/><Relationship Id="rId30" Type="http://schemas.openxmlformats.org/officeDocument/2006/relationships/oleObject" Target="../embeddings/oleObject457.bin"/><Relationship Id="rId8" Type="http://schemas.openxmlformats.org/officeDocument/2006/relationships/image" Target="../media/image432.emf"/></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461.bin"/><Relationship Id="rId13" Type="http://schemas.openxmlformats.org/officeDocument/2006/relationships/image" Target="../media/image450.emf"/><Relationship Id="rId18" Type="http://schemas.openxmlformats.org/officeDocument/2006/relationships/oleObject" Target="../embeddings/oleObject466.bin"/><Relationship Id="rId3" Type="http://schemas.openxmlformats.org/officeDocument/2006/relationships/oleObject" Target="../embeddings/oleObject459.bin"/><Relationship Id="rId21" Type="http://schemas.openxmlformats.org/officeDocument/2006/relationships/image" Target="../media/image454.emf"/><Relationship Id="rId7" Type="http://schemas.openxmlformats.org/officeDocument/2006/relationships/image" Target="../media/image445.png"/><Relationship Id="rId12" Type="http://schemas.openxmlformats.org/officeDocument/2006/relationships/oleObject" Target="../embeddings/oleObject463.bin"/><Relationship Id="rId17" Type="http://schemas.openxmlformats.org/officeDocument/2006/relationships/image" Target="../media/image452.emf"/><Relationship Id="rId2" Type="http://schemas.openxmlformats.org/officeDocument/2006/relationships/slideLayout" Target="../slideLayouts/slideLayout7.xml"/><Relationship Id="rId16" Type="http://schemas.openxmlformats.org/officeDocument/2006/relationships/oleObject" Target="../embeddings/oleObject465.bin"/><Relationship Id="rId20" Type="http://schemas.openxmlformats.org/officeDocument/2006/relationships/oleObject" Target="../embeddings/oleObject467.bin"/><Relationship Id="rId1" Type="http://schemas.openxmlformats.org/officeDocument/2006/relationships/vmlDrawing" Target="../drawings/vmlDrawing81.vml"/><Relationship Id="rId6" Type="http://schemas.openxmlformats.org/officeDocument/2006/relationships/image" Target="../media/image447.emf"/><Relationship Id="rId11" Type="http://schemas.openxmlformats.org/officeDocument/2006/relationships/image" Target="../media/image449.emf"/><Relationship Id="rId5" Type="http://schemas.openxmlformats.org/officeDocument/2006/relationships/oleObject" Target="../embeddings/oleObject460.bin"/><Relationship Id="rId15" Type="http://schemas.openxmlformats.org/officeDocument/2006/relationships/image" Target="../media/image451.emf"/><Relationship Id="rId10" Type="http://schemas.openxmlformats.org/officeDocument/2006/relationships/oleObject" Target="../embeddings/oleObject462.bin"/><Relationship Id="rId19" Type="http://schemas.openxmlformats.org/officeDocument/2006/relationships/image" Target="../media/image453.emf"/><Relationship Id="rId4" Type="http://schemas.openxmlformats.org/officeDocument/2006/relationships/image" Target="../media/image446.emf"/><Relationship Id="rId9" Type="http://schemas.openxmlformats.org/officeDocument/2006/relationships/image" Target="../media/image448.emf"/><Relationship Id="rId14" Type="http://schemas.openxmlformats.org/officeDocument/2006/relationships/oleObject" Target="../embeddings/oleObject464.bin"/></Relationships>
</file>

<file path=ppt/slides/_rels/slide107.xml.rels><?xml version="1.0" encoding="UTF-8" standalone="yes"?>
<Relationships xmlns="http://schemas.openxmlformats.org/package/2006/relationships"><Relationship Id="rId8" Type="http://schemas.openxmlformats.org/officeDocument/2006/relationships/image" Target="../media/image457.emf"/><Relationship Id="rId13" Type="http://schemas.openxmlformats.org/officeDocument/2006/relationships/oleObject" Target="../embeddings/oleObject473.bin"/><Relationship Id="rId18" Type="http://schemas.openxmlformats.org/officeDocument/2006/relationships/image" Target="../media/image462.emf"/><Relationship Id="rId3" Type="http://schemas.openxmlformats.org/officeDocument/2006/relationships/oleObject" Target="../embeddings/oleObject468.bin"/><Relationship Id="rId21" Type="http://schemas.openxmlformats.org/officeDocument/2006/relationships/oleObject" Target="../embeddings/oleObject477.bin"/><Relationship Id="rId7" Type="http://schemas.openxmlformats.org/officeDocument/2006/relationships/oleObject" Target="../embeddings/oleObject470.bin"/><Relationship Id="rId12" Type="http://schemas.openxmlformats.org/officeDocument/2006/relationships/image" Target="../media/image459.emf"/><Relationship Id="rId17" Type="http://schemas.openxmlformats.org/officeDocument/2006/relationships/oleObject" Target="../embeddings/oleObject475.bin"/><Relationship Id="rId2" Type="http://schemas.openxmlformats.org/officeDocument/2006/relationships/slideLayout" Target="../slideLayouts/slideLayout7.xml"/><Relationship Id="rId16" Type="http://schemas.openxmlformats.org/officeDocument/2006/relationships/image" Target="../media/image461.emf"/><Relationship Id="rId20" Type="http://schemas.openxmlformats.org/officeDocument/2006/relationships/image" Target="../media/image463.emf"/><Relationship Id="rId1" Type="http://schemas.openxmlformats.org/officeDocument/2006/relationships/vmlDrawing" Target="../drawings/vmlDrawing82.vml"/><Relationship Id="rId6" Type="http://schemas.openxmlformats.org/officeDocument/2006/relationships/image" Target="../media/image456.emf"/><Relationship Id="rId11" Type="http://schemas.openxmlformats.org/officeDocument/2006/relationships/oleObject" Target="../embeddings/oleObject472.bin"/><Relationship Id="rId5" Type="http://schemas.openxmlformats.org/officeDocument/2006/relationships/oleObject" Target="../embeddings/oleObject469.bin"/><Relationship Id="rId15" Type="http://schemas.openxmlformats.org/officeDocument/2006/relationships/oleObject" Target="../embeddings/oleObject474.bin"/><Relationship Id="rId10" Type="http://schemas.openxmlformats.org/officeDocument/2006/relationships/image" Target="../media/image458.emf"/><Relationship Id="rId19" Type="http://schemas.openxmlformats.org/officeDocument/2006/relationships/oleObject" Target="../embeddings/oleObject476.bin"/><Relationship Id="rId4" Type="http://schemas.openxmlformats.org/officeDocument/2006/relationships/image" Target="../media/image455.emf"/><Relationship Id="rId9" Type="http://schemas.openxmlformats.org/officeDocument/2006/relationships/oleObject" Target="../embeddings/oleObject471.bin"/><Relationship Id="rId14" Type="http://schemas.openxmlformats.org/officeDocument/2006/relationships/image" Target="../media/image460.emf"/><Relationship Id="rId22" Type="http://schemas.openxmlformats.org/officeDocument/2006/relationships/image" Target="../media/image464.emf"/></Relationships>
</file>

<file path=ppt/slides/_rels/slide108.xml.rels><?xml version="1.0" encoding="UTF-8" standalone="yes"?>
<Relationships xmlns="http://schemas.openxmlformats.org/package/2006/relationships"><Relationship Id="rId8" Type="http://schemas.openxmlformats.org/officeDocument/2006/relationships/image" Target="../media/image467.wmf"/><Relationship Id="rId13" Type="http://schemas.openxmlformats.org/officeDocument/2006/relationships/image" Target="../media/image473.png"/><Relationship Id="rId18" Type="http://schemas.openxmlformats.org/officeDocument/2006/relationships/oleObject" Target="../embeddings/oleObject485.bin"/><Relationship Id="rId3" Type="http://schemas.openxmlformats.org/officeDocument/2006/relationships/oleObject" Target="../embeddings/oleObject478.bin"/><Relationship Id="rId7" Type="http://schemas.openxmlformats.org/officeDocument/2006/relationships/oleObject" Target="../embeddings/oleObject480.bin"/><Relationship Id="rId12" Type="http://schemas.openxmlformats.org/officeDocument/2006/relationships/image" Target="../media/image469.wmf"/><Relationship Id="rId17" Type="http://schemas.openxmlformats.org/officeDocument/2006/relationships/image" Target="../media/image471.wmf"/><Relationship Id="rId2" Type="http://schemas.openxmlformats.org/officeDocument/2006/relationships/slideLayout" Target="../slideLayouts/slideLayout7.xml"/><Relationship Id="rId16" Type="http://schemas.openxmlformats.org/officeDocument/2006/relationships/oleObject" Target="../embeddings/oleObject484.bin"/><Relationship Id="rId1" Type="http://schemas.openxmlformats.org/officeDocument/2006/relationships/vmlDrawing" Target="../drawings/vmlDrawing83.vml"/><Relationship Id="rId6" Type="http://schemas.openxmlformats.org/officeDocument/2006/relationships/image" Target="../media/image466.wmf"/><Relationship Id="rId11" Type="http://schemas.openxmlformats.org/officeDocument/2006/relationships/oleObject" Target="../embeddings/oleObject482.bin"/><Relationship Id="rId5" Type="http://schemas.openxmlformats.org/officeDocument/2006/relationships/oleObject" Target="../embeddings/oleObject479.bin"/><Relationship Id="rId15" Type="http://schemas.openxmlformats.org/officeDocument/2006/relationships/image" Target="../media/image470.wmf"/><Relationship Id="rId10" Type="http://schemas.openxmlformats.org/officeDocument/2006/relationships/image" Target="../media/image468.wmf"/><Relationship Id="rId19" Type="http://schemas.openxmlformats.org/officeDocument/2006/relationships/image" Target="../media/image472.wmf"/><Relationship Id="rId4" Type="http://schemas.openxmlformats.org/officeDocument/2006/relationships/image" Target="../media/image465.wmf"/><Relationship Id="rId9" Type="http://schemas.openxmlformats.org/officeDocument/2006/relationships/oleObject" Target="../embeddings/oleObject481.bin"/><Relationship Id="rId14" Type="http://schemas.openxmlformats.org/officeDocument/2006/relationships/oleObject" Target="../embeddings/oleObject483.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488.bin"/><Relationship Id="rId3" Type="http://schemas.openxmlformats.org/officeDocument/2006/relationships/oleObject" Target="../embeddings/oleObject486.bin"/><Relationship Id="rId7" Type="http://schemas.openxmlformats.org/officeDocument/2006/relationships/image" Target="../media/image473.png"/><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image" Target="../media/image475.wmf"/><Relationship Id="rId5" Type="http://schemas.openxmlformats.org/officeDocument/2006/relationships/oleObject" Target="../embeddings/oleObject487.bin"/><Relationship Id="rId4" Type="http://schemas.openxmlformats.org/officeDocument/2006/relationships/image" Target="../media/image474.wmf"/><Relationship Id="rId9" Type="http://schemas.openxmlformats.org/officeDocument/2006/relationships/image" Target="../media/image476.wmf"/></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8" Type="http://schemas.openxmlformats.org/officeDocument/2006/relationships/image" Target="../media/image479.wmf"/><Relationship Id="rId3" Type="http://schemas.openxmlformats.org/officeDocument/2006/relationships/oleObject" Target="../embeddings/oleObject489.bin"/><Relationship Id="rId7" Type="http://schemas.openxmlformats.org/officeDocument/2006/relationships/oleObject" Target="../embeddings/oleObject491.bin"/><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image" Target="../media/image478.wmf"/><Relationship Id="rId5" Type="http://schemas.openxmlformats.org/officeDocument/2006/relationships/oleObject" Target="../embeddings/oleObject490.bin"/><Relationship Id="rId4" Type="http://schemas.openxmlformats.org/officeDocument/2006/relationships/image" Target="../media/image477.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92.bin"/><Relationship Id="rId2" Type="http://schemas.openxmlformats.org/officeDocument/2006/relationships/slideLayout" Target="../slideLayouts/slideLayout2.xml"/><Relationship Id="rId1" Type="http://schemas.openxmlformats.org/officeDocument/2006/relationships/vmlDrawing" Target="../drawings/vmlDrawing86.vml"/><Relationship Id="rId4" Type="http://schemas.openxmlformats.org/officeDocument/2006/relationships/image" Target="../media/image480.wmf"/></Relationships>
</file>

<file path=ppt/slides/_rels/slide112.xml.rels><?xml version="1.0" encoding="UTF-8" standalone="yes"?>
<Relationships xmlns="http://schemas.openxmlformats.org/package/2006/relationships"><Relationship Id="rId8" Type="http://schemas.openxmlformats.org/officeDocument/2006/relationships/image" Target="../media/image469.wmf"/><Relationship Id="rId13" Type="http://schemas.openxmlformats.org/officeDocument/2006/relationships/image" Target="../media/image483.wmf"/><Relationship Id="rId18" Type="http://schemas.openxmlformats.org/officeDocument/2006/relationships/oleObject" Target="../embeddings/oleObject500.bin"/><Relationship Id="rId3" Type="http://schemas.openxmlformats.org/officeDocument/2006/relationships/oleObject" Target="../embeddings/oleObject493.bin"/><Relationship Id="rId21" Type="http://schemas.openxmlformats.org/officeDocument/2006/relationships/image" Target="../media/image487.wmf"/><Relationship Id="rId7" Type="http://schemas.openxmlformats.org/officeDocument/2006/relationships/oleObject" Target="../embeddings/oleObject495.bin"/><Relationship Id="rId12" Type="http://schemas.openxmlformats.org/officeDocument/2006/relationships/oleObject" Target="../embeddings/oleObject497.bin"/><Relationship Id="rId17" Type="http://schemas.openxmlformats.org/officeDocument/2006/relationships/image" Target="../media/image485.wmf"/><Relationship Id="rId2" Type="http://schemas.openxmlformats.org/officeDocument/2006/relationships/slideLayout" Target="../slideLayouts/slideLayout7.xml"/><Relationship Id="rId16" Type="http://schemas.openxmlformats.org/officeDocument/2006/relationships/oleObject" Target="../embeddings/oleObject499.bin"/><Relationship Id="rId20" Type="http://schemas.openxmlformats.org/officeDocument/2006/relationships/oleObject" Target="../embeddings/oleObject501.bin"/><Relationship Id="rId1" Type="http://schemas.openxmlformats.org/officeDocument/2006/relationships/vmlDrawing" Target="../drawings/vmlDrawing87.vml"/><Relationship Id="rId6" Type="http://schemas.openxmlformats.org/officeDocument/2006/relationships/image" Target="../media/image481.wmf"/><Relationship Id="rId11" Type="http://schemas.openxmlformats.org/officeDocument/2006/relationships/image" Target="../media/image482.wmf"/><Relationship Id="rId5" Type="http://schemas.openxmlformats.org/officeDocument/2006/relationships/oleObject" Target="../embeddings/oleObject494.bin"/><Relationship Id="rId15" Type="http://schemas.openxmlformats.org/officeDocument/2006/relationships/image" Target="../media/image484.wmf"/><Relationship Id="rId10" Type="http://schemas.openxmlformats.org/officeDocument/2006/relationships/oleObject" Target="../embeddings/oleObject496.bin"/><Relationship Id="rId19" Type="http://schemas.openxmlformats.org/officeDocument/2006/relationships/image" Target="../media/image486.wmf"/><Relationship Id="rId4" Type="http://schemas.openxmlformats.org/officeDocument/2006/relationships/image" Target="../media/image480.wmf"/><Relationship Id="rId9" Type="http://schemas.openxmlformats.org/officeDocument/2006/relationships/image" Target="../media/image488.png"/><Relationship Id="rId14" Type="http://schemas.openxmlformats.org/officeDocument/2006/relationships/oleObject" Target="../embeddings/oleObject498.bin"/></Relationships>
</file>

<file path=ppt/slides/_rels/slide113.xml.rels><?xml version="1.0" encoding="UTF-8" standalone="yes"?>
<Relationships xmlns="http://schemas.openxmlformats.org/package/2006/relationships"><Relationship Id="rId8" Type="http://schemas.openxmlformats.org/officeDocument/2006/relationships/image" Target="../media/image491.emf"/><Relationship Id="rId3" Type="http://schemas.openxmlformats.org/officeDocument/2006/relationships/oleObject" Target="../embeddings/oleObject502.bin"/><Relationship Id="rId7" Type="http://schemas.openxmlformats.org/officeDocument/2006/relationships/oleObject" Target="../embeddings/oleObject504.bin"/><Relationship Id="rId12" Type="http://schemas.openxmlformats.org/officeDocument/2006/relationships/image" Target="../media/image493.emf"/><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490.emf"/><Relationship Id="rId11" Type="http://schemas.openxmlformats.org/officeDocument/2006/relationships/oleObject" Target="../embeddings/oleObject506.bin"/><Relationship Id="rId5" Type="http://schemas.openxmlformats.org/officeDocument/2006/relationships/oleObject" Target="../embeddings/oleObject503.bin"/><Relationship Id="rId10" Type="http://schemas.openxmlformats.org/officeDocument/2006/relationships/image" Target="../media/image492.emf"/><Relationship Id="rId4" Type="http://schemas.openxmlformats.org/officeDocument/2006/relationships/image" Target="../media/image489.emf"/><Relationship Id="rId9" Type="http://schemas.openxmlformats.org/officeDocument/2006/relationships/oleObject" Target="../embeddings/oleObject505.bin"/></Relationships>
</file>

<file path=ppt/slides/_rels/slide114.xml.rels><?xml version="1.0" encoding="UTF-8" standalone="yes"?>
<Relationships xmlns="http://schemas.openxmlformats.org/package/2006/relationships"><Relationship Id="rId8" Type="http://schemas.openxmlformats.org/officeDocument/2006/relationships/image" Target="../media/image496.emf"/><Relationship Id="rId13" Type="http://schemas.openxmlformats.org/officeDocument/2006/relationships/oleObject" Target="../embeddings/oleObject512.bin"/><Relationship Id="rId18" Type="http://schemas.openxmlformats.org/officeDocument/2006/relationships/image" Target="../media/image501.emf"/><Relationship Id="rId3" Type="http://schemas.openxmlformats.org/officeDocument/2006/relationships/oleObject" Target="../embeddings/oleObject507.bin"/><Relationship Id="rId21" Type="http://schemas.openxmlformats.org/officeDocument/2006/relationships/oleObject" Target="../embeddings/oleObject516.bin"/><Relationship Id="rId7" Type="http://schemas.openxmlformats.org/officeDocument/2006/relationships/oleObject" Target="../embeddings/oleObject509.bin"/><Relationship Id="rId12" Type="http://schemas.openxmlformats.org/officeDocument/2006/relationships/image" Target="../media/image498.emf"/><Relationship Id="rId17" Type="http://schemas.openxmlformats.org/officeDocument/2006/relationships/oleObject" Target="../embeddings/oleObject514.bin"/><Relationship Id="rId2" Type="http://schemas.openxmlformats.org/officeDocument/2006/relationships/slideLayout" Target="../slideLayouts/slideLayout7.xml"/><Relationship Id="rId16" Type="http://schemas.openxmlformats.org/officeDocument/2006/relationships/image" Target="../media/image500.emf"/><Relationship Id="rId20" Type="http://schemas.openxmlformats.org/officeDocument/2006/relationships/image" Target="../media/image502.emf"/><Relationship Id="rId1" Type="http://schemas.openxmlformats.org/officeDocument/2006/relationships/vmlDrawing" Target="../drawings/vmlDrawing89.vml"/><Relationship Id="rId6" Type="http://schemas.openxmlformats.org/officeDocument/2006/relationships/image" Target="../media/image495.emf"/><Relationship Id="rId11" Type="http://schemas.openxmlformats.org/officeDocument/2006/relationships/oleObject" Target="../embeddings/oleObject511.bin"/><Relationship Id="rId5" Type="http://schemas.openxmlformats.org/officeDocument/2006/relationships/oleObject" Target="../embeddings/oleObject508.bin"/><Relationship Id="rId15" Type="http://schemas.openxmlformats.org/officeDocument/2006/relationships/oleObject" Target="../embeddings/oleObject513.bin"/><Relationship Id="rId10" Type="http://schemas.openxmlformats.org/officeDocument/2006/relationships/image" Target="../media/image497.emf"/><Relationship Id="rId19" Type="http://schemas.openxmlformats.org/officeDocument/2006/relationships/oleObject" Target="../embeddings/oleObject515.bin"/><Relationship Id="rId4" Type="http://schemas.openxmlformats.org/officeDocument/2006/relationships/image" Target="../media/image494.emf"/><Relationship Id="rId9" Type="http://schemas.openxmlformats.org/officeDocument/2006/relationships/oleObject" Target="../embeddings/oleObject510.bin"/><Relationship Id="rId14" Type="http://schemas.openxmlformats.org/officeDocument/2006/relationships/image" Target="../media/image499.emf"/><Relationship Id="rId22" Type="http://schemas.openxmlformats.org/officeDocument/2006/relationships/image" Target="../media/image503.emf"/></Relationships>
</file>

<file path=ppt/slides/_rels/slide115.xml.rels><?xml version="1.0" encoding="UTF-8" standalone="yes"?>
<Relationships xmlns="http://schemas.openxmlformats.org/package/2006/relationships"><Relationship Id="rId8" Type="http://schemas.openxmlformats.org/officeDocument/2006/relationships/image" Target="../media/image506.emf"/><Relationship Id="rId13" Type="http://schemas.openxmlformats.org/officeDocument/2006/relationships/oleObject" Target="../embeddings/oleObject522.bin"/><Relationship Id="rId3" Type="http://schemas.openxmlformats.org/officeDocument/2006/relationships/oleObject" Target="../embeddings/oleObject517.bin"/><Relationship Id="rId7" Type="http://schemas.openxmlformats.org/officeDocument/2006/relationships/oleObject" Target="../embeddings/oleObject519.bin"/><Relationship Id="rId12" Type="http://schemas.openxmlformats.org/officeDocument/2006/relationships/image" Target="../media/image508.emf"/><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image" Target="../media/image505.emf"/><Relationship Id="rId11" Type="http://schemas.openxmlformats.org/officeDocument/2006/relationships/oleObject" Target="../embeddings/oleObject521.bin"/><Relationship Id="rId5" Type="http://schemas.openxmlformats.org/officeDocument/2006/relationships/oleObject" Target="../embeddings/oleObject518.bin"/><Relationship Id="rId10" Type="http://schemas.openxmlformats.org/officeDocument/2006/relationships/image" Target="../media/image507.emf"/><Relationship Id="rId4" Type="http://schemas.openxmlformats.org/officeDocument/2006/relationships/image" Target="../media/image504.emf"/><Relationship Id="rId9" Type="http://schemas.openxmlformats.org/officeDocument/2006/relationships/oleObject" Target="../embeddings/oleObject520.bin"/><Relationship Id="rId14" Type="http://schemas.openxmlformats.org/officeDocument/2006/relationships/image" Target="../media/image509.emf"/></Relationships>
</file>

<file path=ppt/slides/_rels/slide116.xml.rels><?xml version="1.0" encoding="UTF-8" standalone="yes"?>
<Relationships xmlns="http://schemas.openxmlformats.org/package/2006/relationships"><Relationship Id="rId8" Type="http://schemas.openxmlformats.org/officeDocument/2006/relationships/image" Target="../media/image512.emf"/><Relationship Id="rId13" Type="http://schemas.openxmlformats.org/officeDocument/2006/relationships/oleObject" Target="../embeddings/oleObject528.bin"/><Relationship Id="rId18" Type="http://schemas.openxmlformats.org/officeDocument/2006/relationships/image" Target="../media/image517.emf"/><Relationship Id="rId3" Type="http://schemas.openxmlformats.org/officeDocument/2006/relationships/oleObject" Target="../embeddings/oleObject523.bin"/><Relationship Id="rId7" Type="http://schemas.openxmlformats.org/officeDocument/2006/relationships/oleObject" Target="../embeddings/oleObject525.bin"/><Relationship Id="rId12" Type="http://schemas.openxmlformats.org/officeDocument/2006/relationships/image" Target="../media/image514.emf"/><Relationship Id="rId17" Type="http://schemas.openxmlformats.org/officeDocument/2006/relationships/oleObject" Target="../embeddings/oleObject530.bin"/><Relationship Id="rId2" Type="http://schemas.openxmlformats.org/officeDocument/2006/relationships/slideLayout" Target="../slideLayouts/slideLayout7.xml"/><Relationship Id="rId16" Type="http://schemas.openxmlformats.org/officeDocument/2006/relationships/image" Target="../media/image516.emf"/><Relationship Id="rId1" Type="http://schemas.openxmlformats.org/officeDocument/2006/relationships/vmlDrawing" Target="../drawings/vmlDrawing91.vml"/><Relationship Id="rId6" Type="http://schemas.openxmlformats.org/officeDocument/2006/relationships/image" Target="../media/image511.emf"/><Relationship Id="rId11" Type="http://schemas.openxmlformats.org/officeDocument/2006/relationships/oleObject" Target="../embeddings/oleObject527.bin"/><Relationship Id="rId5" Type="http://schemas.openxmlformats.org/officeDocument/2006/relationships/oleObject" Target="../embeddings/oleObject524.bin"/><Relationship Id="rId15" Type="http://schemas.openxmlformats.org/officeDocument/2006/relationships/oleObject" Target="../embeddings/oleObject529.bin"/><Relationship Id="rId10" Type="http://schemas.openxmlformats.org/officeDocument/2006/relationships/image" Target="../media/image513.emf"/><Relationship Id="rId4" Type="http://schemas.openxmlformats.org/officeDocument/2006/relationships/image" Target="../media/image510.emf"/><Relationship Id="rId9" Type="http://schemas.openxmlformats.org/officeDocument/2006/relationships/oleObject" Target="../embeddings/oleObject526.bin"/><Relationship Id="rId14" Type="http://schemas.openxmlformats.org/officeDocument/2006/relationships/image" Target="../media/image515.emf"/></Relationships>
</file>

<file path=ppt/slides/_rels/slide117.xml.rels><?xml version="1.0" encoding="UTF-8" standalone="yes"?>
<Relationships xmlns="http://schemas.openxmlformats.org/package/2006/relationships"><Relationship Id="rId8" Type="http://schemas.openxmlformats.org/officeDocument/2006/relationships/image" Target="../media/image520.emf"/><Relationship Id="rId13" Type="http://schemas.openxmlformats.org/officeDocument/2006/relationships/oleObject" Target="../embeddings/oleObject536.bin"/><Relationship Id="rId3" Type="http://schemas.openxmlformats.org/officeDocument/2006/relationships/oleObject" Target="../embeddings/oleObject531.bin"/><Relationship Id="rId7" Type="http://schemas.openxmlformats.org/officeDocument/2006/relationships/oleObject" Target="../embeddings/oleObject533.bin"/><Relationship Id="rId12" Type="http://schemas.openxmlformats.org/officeDocument/2006/relationships/image" Target="../media/image522.emf"/><Relationship Id="rId2" Type="http://schemas.openxmlformats.org/officeDocument/2006/relationships/slideLayout" Target="../slideLayouts/slideLayout7.xml"/><Relationship Id="rId16" Type="http://schemas.openxmlformats.org/officeDocument/2006/relationships/image" Target="../media/image524.emf"/><Relationship Id="rId1" Type="http://schemas.openxmlformats.org/officeDocument/2006/relationships/vmlDrawing" Target="../drawings/vmlDrawing92.vml"/><Relationship Id="rId6" Type="http://schemas.openxmlformats.org/officeDocument/2006/relationships/image" Target="../media/image519.emf"/><Relationship Id="rId11" Type="http://schemas.openxmlformats.org/officeDocument/2006/relationships/oleObject" Target="../embeddings/oleObject535.bin"/><Relationship Id="rId5" Type="http://schemas.openxmlformats.org/officeDocument/2006/relationships/oleObject" Target="../embeddings/oleObject532.bin"/><Relationship Id="rId15" Type="http://schemas.openxmlformats.org/officeDocument/2006/relationships/oleObject" Target="../embeddings/oleObject537.bin"/><Relationship Id="rId10" Type="http://schemas.openxmlformats.org/officeDocument/2006/relationships/image" Target="../media/image521.emf"/><Relationship Id="rId4" Type="http://schemas.openxmlformats.org/officeDocument/2006/relationships/image" Target="../media/image518.emf"/><Relationship Id="rId9" Type="http://schemas.openxmlformats.org/officeDocument/2006/relationships/oleObject" Target="../embeddings/oleObject534.bin"/><Relationship Id="rId14" Type="http://schemas.openxmlformats.org/officeDocument/2006/relationships/image" Target="../media/image523.emf"/></Relationships>
</file>

<file path=ppt/slides/_rels/slide118.xml.rels><?xml version="1.0" encoding="UTF-8" standalone="yes"?>
<Relationships xmlns="http://schemas.openxmlformats.org/package/2006/relationships"><Relationship Id="rId8" Type="http://schemas.openxmlformats.org/officeDocument/2006/relationships/image" Target="../media/image527.emf"/><Relationship Id="rId13" Type="http://schemas.openxmlformats.org/officeDocument/2006/relationships/oleObject" Target="../embeddings/oleObject543.bin"/><Relationship Id="rId18" Type="http://schemas.openxmlformats.org/officeDocument/2006/relationships/image" Target="../media/image532.emf"/><Relationship Id="rId3" Type="http://schemas.openxmlformats.org/officeDocument/2006/relationships/oleObject" Target="../embeddings/oleObject538.bin"/><Relationship Id="rId7" Type="http://schemas.openxmlformats.org/officeDocument/2006/relationships/oleObject" Target="../embeddings/oleObject540.bin"/><Relationship Id="rId12" Type="http://schemas.openxmlformats.org/officeDocument/2006/relationships/image" Target="../media/image529.emf"/><Relationship Id="rId17" Type="http://schemas.openxmlformats.org/officeDocument/2006/relationships/oleObject" Target="../embeddings/oleObject545.bin"/><Relationship Id="rId2" Type="http://schemas.openxmlformats.org/officeDocument/2006/relationships/slideLayout" Target="../slideLayouts/slideLayout7.xml"/><Relationship Id="rId16" Type="http://schemas.openxmlformats.org/officeDocument/2006/relationships/image" Target="../media/image531.emf"/><Relationship Id="rId1" Type="http://schemas.openxmlformats.org/officeDocument/2006/relationships/vmlDrawing" Target="../drawings/vmlDrawing93.vml"/><Relationship Id="rId6" Type="http://schemas.openxmlformats.org/officeDocument/2006/relationships/image" Target="../media/image526.emf"/><Relationship Id="rId11" Type="http://schemas.openxmlformats.org/officeDocument/2006/relationships/oleObject" Target="../embeddings/oleObject542.bin"/><Relationship Id="rId5" Type="http://schemas.openxmlformats.org/officeDocument/2006/relationships/oleObject" Target="../embeddings/oleObject539.bin"/><Relationship Id="rId15" Type="http://schemas.openxmlformats.org/officeDocument/2006/relationships/oleObject" Target="../embeddings/oleObject544.bin"/><Relationship Id="rId10" Type="http://schemas.openxmlformats.org/officeDocument/2006/relationships/image" Target="../media/image528.emf"/><Relationship Id="rId4" Type="http://schemas.openxmlformats.org/officeDocument/2006/relationships/image" Target="../media/image525.emf"/><Relationship Id="rId9" Type="http://schemas.openxmlformats.org/officeDocument/2006/relationships/oleObject" Target="../embeddings/oleObject541.bin"/><Relationship Id="rId14" Type="http://schemas.openxmlformats.org/officeDocument/2006/relationships/image" Target="../media/image530.emf"/></Relationships>
</file>

<file path=ppt/slides/_rels/slide119.xml.rels><?xml version="1.0" encoding="UTF-8" standalone="yes"?>
<Relationships xmlns="http://schemas.openxmlformats.org/package/2006/relationships"><Relationship Id="rId8" Type="http://schemas.openxmlformats.org/officeDocument/2006/relationships/image" Target="../media/image535.emf"/><Relationship Id="rId3" Type="http://schemas.openxmlformats.org/officeDocument/2006/relationships/oleObject" Target="../embeddings/oleObject546.bin"/><Relationship Id="rId7" Type="http://schemas.openxmlformats.org/officeDocument/2006/relationships/oleObject" Target="../embeddings/oleObject548.bin"/><Relationship Id="rId12" Type="http://schemas.openxmlformats.org/officeDocument/2006/relationships/image" Target="../media/image537.emf"/><Relationship Id="rId2" Type="http://schemas.openxmlformats.org/officeDocument/2006/relationships/slideLayout" Target="../slideLayouts/slideLayout7.xml"/><Relationship Id="rId1" Type="http://schemas.openxmlformats.org/officeDocument/2006/relationships/vmlDrawing" Target="../drawings/vmlDrawing94.vml"/><Relationship Id="rId6" Type="http://schemas.openxmlformats.org/officeDocument/2006/relationships/image" Target="../media/image534.emf"/><Relationship Id="rId11" Type="http://schemas.openxmlformats.org/officeDocument/2006/relationships/oleObject" Target="../embeddings/oleObject550.bin"/><Relationship Id="rId5" Type="http://schemas.openxmlformats.org/officeDocument/2006/relationships/oleObject" Target="../embeddings/oleObject547.bin"/><Relationship Id="rId10" Type="http://schemas.openxmlformats.org/officeDocument/2006/relationships/image" Target="../media/image536.emf"/><Relationship Id="rId4" Type="http://schemas.openxmlformats.org/officeDocument/2006/relationships/image" Target="../media/image533.emf"/><Relationship Id="rId9" Type="http://schemas.openxmlformats.org/officeDocument/2006/relationships/oleObject" Target="../embeddings/oleObject549.bin"/></Relationships>
</file>

<file path=ppt/slides/_rels/slide12.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image" Target="../media/image44.emf"/><Relationship Id="rId5" Type="http://schemas.openxmlformats.org/officeDocument/2006/relationships/oleObject" Target="../embeddings/oleObject37.bin"/><Relationship Id="rId4" Type="http://schemas.openxmlformats.org/officeDocument/2006/relationships/image" Target="../media/image43.emf"/></Relationships>
</file>

<file path=ppt/slides/_rels/slide120.xml.rels><?xml version="1.0" encoding="UTF-8" standalone="yes"?>
<Relationships xmlns="http://schemas.openxmlformats.org/package/2006/relationships"><Relationship Id="rId8" Type="http://schemas.openxmlformats.org/officeDocument/2006/relationships/image" Target="../media/image540.emf"/><Relationship Id="rId13" Type="http://schemas.openxmlformats.org/officeDocument/2006/relationships/oleObject" Target="../embeddings/oleObject556.bin"/><Relationship Id="rId18" Type="http://schemas.openxmlformats.org/officeDocument/2006/relationships/image" Target="../media/image545.emf"/><Relationship Id="rId26" Type="http://schemas.openxmlformats.org/officeDocument/2006/relationships/image" Target="../media/image549.emf"/><Relationship Id="rId3" Type="http://schemas.openxmlformats.org/officeDocument/2006/relationships/oleObject" Target="../embeddings/oleObject551.bin"/><Relationship Id="rId21" Type="http://schemas.openxmlformats.org/officeDocument/2006/relationships/oleObject" Target="../embeddings/oleObject560.bin"/><Relationship Id="rId7" Type="http://schemas.openxmlformats.org/officeDocument/2006/relationships/oleObject" Target="../embeddings/oleObject553.bin"/><Relationship Id="rId12" Type="http://schemas.openxmlformats.org/officeDocument/2006/relationships/image" Target="../media/image542.emf"/><Relationship Id="rId17" Type="http://schemas.openxmlformats.org/officeDocument/2006/relationships/oleObject" Target="../embeddings/oleObject558.bin"/><Relationship Id="rId25" Type="http://schemas.openxmlformats.org/officeDocument/2006/relationships/oleObject" Target="../embeddings/oleObject562.bin"/><Relationship Id="rId2" Type="http://schemas.openxmlformats.org/officeDocument/2006/relationships/slideLayout" Target="../slideLayouts/slideLayout7.xml"/><Relationship Id="rId16" Type="http://schemas.openxmlformats.org/officeDocument/2006/relationships/image" Target="../media/image544.emf"/><Relationship Id="rId20" Type="http://schemas.openxmlformats.org/officeDocument/2006/relationships/image" Target="../media/image546.emf"/><Relationship Id="rId29" Type="http://schemas.openxmlformats.org/officeDocument/2006/relationships/oleObject" Target="../embeddings/oleObject564.bin"/><Relationship Id="rId1" Type="http://schemas.openxmlformats.org/officeDocument/2006/relationships/vmlDrawing" Target="../drawings/vmlDrawing95.vml"/><Relationship Id="rId6" Type="http://schemas.openxmlformats.org/officeDocument/2006/relationships/image" Target="../media/image539.emf"/><Relationship Id="rId11" Type="http://schemas.openxmlformats.org/officeDocument/2006/relationships/oleObject" Target="../embeddings/oleObject555.bin"/><Relationship Id="rId24" Type="http://schemas.openxmlformats.org/officeDocument/2006/relationships/image" Target="../media/image548.emf"/><Relationship Id="rId5" Type="http://schemas.openxmlformats.org/officeDocument/2006/relationships/oleObject" Target="../embeddings/oleObject552.bin"/><Relationship Id="rId15" Type="http://schemas.openxmlformats.org/officeDocument/2006/relationships/oleObject" Target="../embeddings/oleObject557.bin"/><Relationship Id="rId23" Type="http://schemas.openxmlformats.org/officeDocument/2006/relationships/oleObject" Target="../embeddings/oleObject561.bin"/><Relationship Id="rId28" Type="http://schemas.openxmlformats.org/officeDocument/2006/relationships/image" Target="../media/image550.emf"/><Relationship Id="rId10" Type="http://schemas.openxmlformats.org/officeDocument/2006/relationships/image" Target="../media/image541.emf"/><Relationship Id="rId19" Type="http://schemas.openxmlformats.org/officeDocument/2006/relationships/oleObject" Target="../embeddings/oleObject559.bin"/><Relationship Id="rId4" Type="http://schemas.openxmlformats.org/officeDocument/2006/relationships/image" Target="../media/image538.emf"/><Relationship Id="rId9" Type="http://schemas.openxmlformats.org/officeDocument/2006/relationships/oleObject" Target="../embeddings/oleObject554.bin"/><Relationship Id="rId14" Type="http://schemas.openxmlformats.org/officeDocument/2006/relationships/image" Target="../media/image543.emf"/><Relationship Id="rId22" Type="http://schemas.openxmlformats.org/officeDocument/2006/relationships/image" Target="../media/image547.emf"/><Relationship Id="rId27" Type="http://schemas.openxmlformats.org/officeDocument/2006/relationships/oleObject" Target="../embeddings/oleObject563.bin"/><Relationship Id="rId30" Type="http://schemas.openxmlformats.org/officeDocument/2006/relationships/image" Target="../media/image551.emf"/></Relationships>
</file>

<file path=ppt/slides/_rels/slide121.xml.rels><?xml version="1.0" encoding="UTF-8" standalone="yes"?>
<Relationships xmlns="http://schemas.openxmlformats.org/package/2006/relationships"><Relationship Id="rId8" Type="http://schemas.openxmlformats.org/officeDocument/2006/relationships/image" Target="../media/image554.emf"/><Relationship Id="rId13" Type="http://schemas.openxmlformats.org/officeDocument/2006/relationships/oleObject" Target="../embeddings/oleObject570.bin"/><Relationship Id="rId18" Type="http://schemas.openxmlformats.org/officeDocument/2006/relationships/image" Target="../media/image559.emf"/><Relationship Id="rId3" Type="http://schemas.openxmlformats.org/officeDocument/2006/relationships/oleObject" Target="../embeddings/oleObject565.bin"/><Relationship Id="rId7" Type="http://schemas.openxmlformats.org/officeDocument/2006/relationships/oleObject" Target="../embeddings/oleObject567.bin"/><Relationship Id="rId12" Type="http://schemas.openxmlformats.org/officeDocument/2006/relationships/image" Target="../media/image556.emf"/><Relationship Id="rId17" Type="http://schemas.openxmlformats.org/officeDocument/2006/relationships/oleObject" Target="../embeddings/oleObject572.bin"/><Relationship Id="rId2" Type="http://schemas.openxmlformats.org/officeDocument/2006/relationships/slideLayout" Target="../slideLayouts/slideLayout7.xml"/><Relationship Id="rId16" Type="http://schemas.openxmlformats.org/officeDocument/2006/relationships/image" Target="../media/image558.emf"/><Relationship Id="rId20" Type="http://schemas.openxmlformats.org/officeDocument/2006/relationships/image" Target="../media/image560.emf"/><Relationship Id="rId1" Type="http://schemas.openxmlformats.org/officeDocument/2006/relationships/vmlDrawing" Target="../drawings/vmlDrawing96.vml"/><Relationship Id="rId6" Type="http://schemas.openxmlformats.org/officeDocument/2006/relationships/image" Target="../media/image553.emf"/><Relationship Id="rId11" Type="http://schemas.openxmlformats.org/officeDocument/2006/relationships/oleObject" Target="../embeddings/oleObject569.bin"/><Relationship Id="rId5" Type="http://schemas.openxmlformats.org/officeDocument/2006/relationships/oleObject" Target="../embeddings/oleObject566.bin"/><Relationship Id="rId15" Type="http://schemas.openxmlformats.org/officeDocument/2006/relationships/oleObject" Target="../embeddings/oleObject571.bin"/><Relationship Id="rId10" Type="http://schemas.openxmlformats.org/officeDocument/2006/relationships/image" Target="../media/image555.emf"/><Relationship Id="rId19" Type="http://schemas.openxmlformats.org/officeDocument/2006/relationships/oleObject" Target="../embeddings/oleObject573.bin"/><Relationship Id="rId4" Type="http://schemas.openxmlformats.org/officeDocument/2006/relationships/image" Target="../media/image552.emf"/><Relationship Id="rId9" Type="http://schemas.openxmlformats.org/officeDocument/2006/relationships/oleObject" Target="../embeddings/oleObject568.bin"/><Relationship Id="rId14" Type="http://schemas.openxmlformats.org/officeDocument/2006/relationships/image" Target="../media/image557.emf"/></Relationships>
</file>

<file path=ppt/slides/_rels/slide122.xml.rels><?xml version="1.0" encoding="UTF-8" standalone="yes"?>
<Relationships xmlns="http://schemas.openxmlformats.org/package/2006/relationships"><Relationship Id="rId8" Type="http://schemas.openxmlformats.org/officeDocument/2006/relationships/image" Target="../media/image563.emf"/><Relationship Id="rId13" Type="http://schemas.openxmlformats.org/officeDocument/2006/relationships/oleObject" Target="../embeddings/oleObject579.bin"/><Relationship Id="rId18" Type="http://schemas.openxmlformats.org/officeDocument/2006/relationships/image" Target="../media/image568.emf"/><Relationship Id="rId26" Type="http://schemas.openxmlformats.org/officeDocument/2006/relationships/image" Target="../media/image572.emf"/><Relationship Id="rId3" Type="http://schemas.openxmlformats.org/officeDocument/2006/relationships/oleObject" Target="../embeddings/oleObject574.bin"/><Relationship Id="rId21" Type="http://schemas.openxmlformats.org/officeDocument/2006/relationships/oleObject" Target="../embeddings/oleObject583.bin"/><Relationship Id="rId7" Type="http://schemas.openxmlformats.org/officeDocument/2006/relationships/oleObject" Target="../embeddings/oleObject576.bin"/><Relationship Id="rId12" Type="http://schemas.openxmlformats.org/officeDocument/2006/relationships/image" Target="../media/image565.emf"/><Relationship Id="rId17" Type="http://schemas.openxmlformats.org/officeDocument/2006/relationships/oleObject" Target="../embeddings/oleObject581.bin"/><Relationship Id="rId25" Type="http://schemas.openxmlformats.org/officeDocument/2006/relationships/oleObject" Target="../embeddings/oleObject585.bin"/><Relationship Id="rId2" Type="http://schemas.openxmlformats.org/officeDocument/2006/relationships/slideLayout" Target="../slideLayouts/slideLayout7.xml"/><Relationship Id="rId16" Type="http://schemas.openxmlformats.org/officeDocument/2006/relationships/image" Target="../media/image567.emf"/><Relationship Id="rId20" Type="http://schemas.openxmlformats.org/officeDocument/2006/relationships/image" Target="../media/image569.emf"/><Relationship Id="rId1" Type="http://schemas.openxmlformats.org/officeDocument/2006/relationships/vmlDrawing" Target="../drawings/vmlDrawing97.vml"/><Relationship Id="rId6" Type="http://schemas.openxmlformats.org/officeDocument/2006/relationships/image" Target="../media/image562.emf"/><Relationship Id="rId11" Type="http://schemas.openxmlformats.org/officeDocument/2006/relationships/oleObject" Target="../embeddings/oleObject578.bin"/><Relationship Id="rId24" Type="http://schemas.openxmlformats.org/officeDocument/2006/relationships/image" Target="../media/image571.emf"/><Relationship Id="rId5" Type="http://schemas.openxmlformats.org/officeDocument/2006/relationships/oleObject" Target="../embeddings/oleObject575.bin"/><Relationship Id="rId15" Type="http://schemas.openxmlformats.org/officeDocument/2006/relationships/oleObject" Target="../embeddings/oleObject580.bin"/><Relationship Id="rId23" Type="http://schemas.openxmlformats.org/officeDocument/2006/relationships/oleObject" Target="../embeddings/oleObject584.bin"/><Relationship Id="rId28" Type="http://schemas.openxmlformats.org/officeDocument/2006/relationships/image" Target="../media/image573.emf"/><Relationship Id="rId10" Type="http://schemas.openxmlformats.org/officeDocument/2006/relationships/image" Target="../media/image564.emf"/><Relationship Id="rId19" Type="http://schemas.openxmlformats.org/officeDocument/2006/relationships/oleObject" Target="../embeddings/oleObject582.bin"/><Relationship Id="rId4" Type="http://schemas.openxmlformats.org/officeDocument/2006/relationships/image" Target="../media/image561.emf"/><Relationship Id="rId9" Type="http://schemas.openxmlformats.org/officeDocument/2006/relationships/oleObject" Target="../embeddings/oleObject577.bin"/><Relationship Id="rId14" Type="http://schemas.openxmlformats.org/officeDocument/2006/relationships/image" Target="../media/image566.emf"/><Relationship Id="rId22" Type="http://schemas.openxmlformats.org/officeDocument/2006/relationships/image" Target="../media/image570.emf"/><Relationship Id="rId27" Type="http://schemas.openxmlformats.org/officeDocument/2006/relationships/oleObject" Target="../embeddings/oleObject586.bin"/></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589.bin"/><Relationship Id="rId13" Type="http://schemas.openxmlformats.org/officeDocument/2006/relationships/image" Target="../media/image578.wmf"/><Relationship Id="rId18" Type="http://schemas.openxmlformats.org/officeDocument/2006/relationships/oleObject" Target="../embeddings/oleObject594.bin"/><Relationship Id="rId3" Type="http://schemas.openxmlformats.org/officeDocument/2006/relationships/oleObject" Target="../embeddings/oleObject587.bin"/><Relationship Id="rId7" Type="http://schemas.openxmlformats.org/officeDocument/2006/relationships/image" Target="../media/image575.wmf"/><Relationship Id="rId12" Type="http://schemas.openxmlformats.org/officeDocument/2006/relationships/oleObject" Target="../embeddings/oleObject591.bin"/><Relationship Id="rId17" Type="http://schemas.openxmlformats.org/officeDocument/2006/relationships/image" Target="../media/image580.emf"/><Relationship Id="rId2" Type="http://schemas.openxmlformats.org/officeDocument/2006/relationships/slideLayout" Target="../slideLayouts/slideLayout7.xml"/><Relationship Id="rId16" Type="http://schemas.openxmlformats.org/officeDocument/2006/relationships/oleObject" Target="../embeddings/oleObject593.bin"/><Relationship Id="rId1" Type="http://schemas.openxmlformats.org/officeDocument/2006/relationships/vmlDrawing" Target="../drawings/vmlDrawing98.vml"/><Relationship Id="rId6" Type="http://schemas.openxmlformats.org/officeDocument/2006/relationships/oleObject" Target="../embeddings/oleObject588.bin"/><Relationship Id="rId11" Type="http://schemas.openxmlformats.org/officeDocument/2006/relationships/image" Target="../media/image577.wmf"/><Relationship Id="rId5" Type="http://schemas.openxmlformats.org/officeDocument/2006/relationships/image" Target="../media/image582.png"/><Relationship Id="rId15" Type="http://schemas.openxmlformats.org/officeDocument/2006/relationships/image" Target="../media/image579.wmf"/><Relationship Id="rId10" Type="http://schemas.openxmlformats.org/officeDocument/2006/relationships/oleObject" Target="../embeddings/oleObject590.bin"/><Relationship Id="rId19" Type="http://schemas.openxmlformats.org/officeDocument/2006/relationships/image" Target="../media/image581.emf"/><Relationship Id="rId4" Type="http://schemas.openxmlformats.org/officeDocument/2006/relationships/image" Target="../media/image574.emf"/><Relationship Id="rId9" Type="http://schemas.openxmlformats.org/officeDocument/2006/relationships/image" Target="../media/image576.wmf"/><Relationship Id="rId14" Type="http://schemas.openxmlformats.org/officeDocument/2006/relationships/oleObject" Target="../embeddings/oleObject592.bin"/></Relationships>
</file>

<file path=ppt/slides/_rels/slide124.xml.rels><?xml version="1.0" encoding="UTF-8" standalone="yes"?>
<Relationships xmlns="http://schemas.openxmlformats.org/package/2006/relationships"><Relationship Id="rId8" Type="http://schemas.openxmlformats.org/officeDocument/2006/relationships/image" Target="../media/image585.emf"/><Relationship Id="rId13" Type="http://schemas.openxmlformats.org/officeDocument/2006/relationships/oleObject" Target="../embeddings/oleObject600.bin"/><Relationship Id="rId3" Type="http://schemas.openxmlformats.org/officeDocument/2006/relationships/oleObject" Target="../embeddings/oleObject595.bin"/><Relationship Id="rId7" Type="http://schemas.openxmlformats.org/officeDocument/2006/relationships/oleObject" Target="../embeddings/oleObject597.bin"/><Relationship Id="rId12" Type="http://schemas.openxmlformats.org/officeDocument/2006/relationships/image" Target="../media/image587.emf"/><Relationship Id="rId2" Type="http://schemas.openxmlformats.org/officeDocument/2006/relationships/slideLayout" Target="../slideLayouts/slideLayout7.xml"/><Relationship Id="rId16" Type="http://schemas.openxmlformats.org/officeDocument/2006/relationships/image" Target="../media/image589.emf"/><Relationship Id="rId1" Type="http://schemas.openxmlformats.org/officeDocument/2006/relationships/vmlDrawing" Target="../drawings/vmlDrawing99.vml"/><Relationship Id="rId6" Type="http://schemas.openxmlformats.org/officeDocument/2006/relationships/image" Target="../media/image584.emf"/><Relationship Id="rId11" Type="http://schemas.openxmlformats.org/officeDocument/2006/relationships/oleObject" Target="../embeddings/oleObject599.bin"/><Relationship Id="rId5" Type="http://schemas.openxmlformats.org/officeDocument/2006/relationships/oleObject" Target="../embeddings/oleObject596.bin"/><Relationship Id="rId15" Type="http://schemas.openxmlformats.org/officeDocument/2006/relationships/oleObject" Target="../embeddings/oleObject601.bin"/><Relationship Id="rId10" Type="http://schemas.openxmlformats.org/officeDocument/2006/relationships/image" Target="../media/image586.emf"/><Relationship Id="rId4" Type="http://schemas.openxmlformats.org/officeDocument/2006/relationships/image" Target="../media/image583.emf"/><Relationship Id="rId9" Type="http://schemas.openxmlformats.org/officeDocument/2006/relationships/oleObject" Target="../embeddings/oleObject598.bin"/><Relationship Id="rId14" Type="http://schemas.openxmlformats.org/officeDocument/2006/relationships/image" Target="../media/image588.emf"/></Relationships>
</file>

<file path=ppt/slides/_rels/slide125.xml.rels><?xml version="1.0" encoding="UTF-8" standalone="yes"?>
<Relationships xmlns="http://schemas.openxmlformats.org/package/2006/relationships"><Relationship Id="rId8" Type="http://schemas.openxmlformats.org/officeDocument/2006/relationships/image" Target="../media/image592.emf"/><Relationship Id="rId13" Type="http://schemas.openxmlformats.org/officeDocument/2006/relationships/oleObject" Target="../embeddings/oleObject607.bin"/><Relationship Id="rId18" Type="http://schemas.openxmlformats.org/officeDocument/2006/relationships/image" Target="../media/image597.emf"/><Relationship Id="rId3" Type="http://schemas.openxmlformats.org/officeDocument/2006/relationships/oleObject" Target="../embeddings/oleObject602.bin"/><Relationship Id="rId7" Type="http://schemas.openxmlformats.org/officeDocument/2006/relationships/oleObject" Target="../embeddings/oleObject604.bin"/><Relationship Id="rId12" Type="http://schemas.openxmlformats.org/officeDocument/2006/relationships/image" Target="../media/image594.emf"/><Relationship Id="rId17" Type="http://schemas.openxmlformats.org/officeDocument/2006/relationships/oleObject" Target="../embeddings/oleObject609.bin"/><Relationship Id="rId2" Type="http://schemas.openxmlformats.org/officeDocument/2006/relationships/slideLayout" Target="../slideLayouts/slideLayout7.xml"/><Relationship Id="rId16" Type="http://schemas.openxmlformats.org/officeDocument/2006/relationships/image" Target="../media/image596.emf"/><Relationship Id="rId1" Type="http://schemas.openxmlformats.org/officeDocument/2006/relationships/vmlDrawing" Target="../drawings/vmlDrawing100.vml"/><Relationship Id="rId6" Type="http://schemas.openxmlformats.org/officeDocument/2006/relationships/image" Target="../media/image591.emf"/><Relationship Id="rId11" Type="http://schemas.openxmlformats.org/officeDocument/2006/relationships/oleObject" Target="../embeddings/oleObject606.bin"/><Relationship Id="rId5" Type="http://schemas.openxmlformats.org/officeDocument/2006/relationships/oleObject" Target="../embeddings/oleObject603.bin"/><Relationship Id="rId15" Type="http://schemas.openxmlformats.org/officeDocument/2006/relationships/oleObject" Target="../embeddings/oleObject608.bin"/><Relationship Id="rId10" Type="http://schemas.openxmlformats.org/officeDocument/2006/relationships/image" Target="../media/image593.emf"/><Relationship Id="rId4" Type="http://schemas.openxmlformats.org/officeDocument/2006/relationships/image" Target="../media/image590.emf"/><Relationship Id="rId9" Type="http://schemas.openxmlformats.org/officeDocument/2006/relationships/oleObject" Target="../embeddings/oleObject605.bin"/><Relationship Id="rId14" Type="http://schemas.openxmlformats.org/officeDocument/2006/relationships/image" Target="../media/image595.emf"/></Relationships>
</file>

<file path=ppt/slides/_rels/slide126.xml.rels><?xml version="1.0" encoding="UTF-8" standalone="yes"?>
<Relationships xmlns="http://schemas.openxmlformats.org/package/2006/relationships"><Relationship Id="rId8" Type="http://schemas.openxmlformats.org/officeDocument/2006/relationships/image" Target="../media/image600.emf"/><Relationship Id="rId13" Type="http://schemas.openxmlformats.org/officeDocument/2006/relationships/oleObject" Target="../embeddings/oleObject615.bin"/><Relationship Id="rId18" Type="http://schemas.openxmlformats.org/officeDocument/2006/relationships/image" Target="../media/image605.emf"/><Relationship Id="rId3" Type="http://schemas.openxmlformats.org/officeDocument/2006/relationships/oleObject" Target="../embeddings/oleObject610.bin"/><Relationship Id="rId7" Type="http://schemas.openxmlformats.org/officeDocument/2006/relationships/oleObject" Target="../embeddings/oleObject612.bin"/><Relationship Id="rId12" Type="http://schemas.openxmlformats.org/officeDocument/2006/relationships/image" Target="../media/image602.emf"/><Relationship Id="rId17" Type="http://schemas.openxmlformats.org/officeDocument/2006/relationships/oleObject" Target="../embeddings/oleObject617.bin"/><Relationship Id="rId2" Type="http://schemas.openxmlformats.org/officeDocument/2006/relationships/slideLayout" Target="../slideLayouts/slideLayout2.xml"/><Relationship Id="rId16" Type="http://schemas.openxmlformats.org/officeDocument/2006/relationships/image" Target="../media/image604.emf"/><Relationship Id="rId20" Type="http://schemas.openxmlformats.org/officeDocument/2006/relationships/image" Target="../media/image606.emf"/><Relationship Id="rId1" Type="http://schemas.openxmlformats.org/officeDocument/2006/relationships/vmlDrawing" Target="../drawings/vmlDrawing101.vml"/><Relationship Id="rId6" Type="http://schemas.openxmlformats.org/officeDocument/2006/relationships/image" Target="../media/image599.emf"/><Relationship Id="rId11" Type="http://schemas.openxmlformats.org/officeDocument/2006/relationships/oleObject" Target="../embeddings/oleObject614.bin"/><Relationship Id="rId5" Type="http://schemas.openxmlformats.org/officeDocument/2006/relationships/oleObject" Target="../embeddings/oleObject611.bin"/><Relationship Id="rId15" Type="http://schemas.openxmlformats.org/officeDocument/2006/relationships/oleObject" Target="../embeddings/oleObject616.bin"/><Relationship Id="rId10" Type="http://schemas.openxmlformats.org/officeDocument/2006/relationships/image" Target="../media/image601.emf"/><Relationship Id="rId19" Type="http://schemas.openxmlformats.org/officeDocument/2006/relationships/oleObject" Target="../embeddings/oleObject618.bin"/><Relationship Id="rId4" Type="http://schemas.openxmlformats.org/officeDocument/2006/relationships/image" Target="../media/image598.emf"/><Relationship Id="rId9" Type="http://schemas.openxmlformats.org/officeDocument/2006/relationships/oleObject" Target="../embeddings/oleObject613.bin"/><Relationship Id="rId14" Type="http://schemas.openxmlformats.org/officeDocument/2006/relationships/image" Target="../media/image603.emf"/></Relationships>
</file>

<file path=ppt/slides/_rels/slide127.xml.rels><?xml version="1.0" encoding="UTF-8" standalone="yes"?>
<Relationships xmlns="http://schemas.openxmlformats.org/package/2006/relationships"><Relationship Id="rId8" Type="http://schemas.openxmlformats.org/officeDocument/2006/relationships/image" Target="../media/image609.emf"/><Relationship Id="rId3" Type="http://schemas.openxmlformats.org/officeDocument/2006/relationships/oleObject" Target="../embeddings/oleObject619.bin"/><Relationship Id="rId7" Type="http://schemas.openxmlformats.org/officeDocument/2006/relationships/oleObject" Target="../embeddings/oleObject621.bin"/><Relationship Id="rId12" Type="http://schemas.openxmlformats.org/officeDocument/2006/relationships/image" Target="../media/image611.emf"/><Relationship Id="rId2" Type="http://schemas.openxmlformats.org/officeDocument/2006/relationships/slideLayout" Target="../slideLayouts/slideLayout2.xml"/><Relationship Id="rId1" Type="http://schemas.openxmlformats.org/officeDocument/2006/relationships/vmlDrawing" Target="../drawings/vmlDrawing102.vml"/><Relationship Id="rId6" Type="http://schemas.openxmlformats.org/officeDocument/2006/relationships/image" Target="../media/image608.emf"/><Relationship Id="rId11" Type="http://schemas.openxmlformats.org/officeDocument/2006/relationships/oleObject" Target="../embeddings/oleObject623.bin"/><Relationship Id="rId5" Type="http://schemas.openxmlformats.org/officeDocument/2006/relationships/oleObject" Target="../embeddings/oleObject620.bin"/><Relationship Id="rId10" Type="http://schemas.openxmlformats.org/officeDocument/2006/relationships/image" Target="../media/image610.emf"/><Relationship Id="rId4" Type="http://schemas.openxmlformats.org/officeDocument/2006/relationships/image" Target="../media/image607.emf"/><Relationship Id="rId9" Type="http://schemas.openxmlformats.org/officeDocument/2006/relationships/oleObject" Target="../embeddings/oleObject622.bin"/></Relationships>
</file>

<file path=ppt/slides/_rels/slide128.xml.rels><?xml version="1.0" encoding="UTF-8" standalone="yes"?>
<Relationships xmlns="http://schemas.openxmlformats.org/package/2006/relationships"><Relationship Id="rId8" Type="http://schemas.openxmlformats.org/officeDocument/2006/relationships/image" Target="../media/image614.emf"/><Relationship Id="rId13" Type="http://schemas.openxmlformats.org/officeDocument/2006/relationships/oleObject" Target="../embeddings/oleObject629.bin"/><Relationship Id="rId18" Type="http://schemas.openxmlformats.org/officeDocument/2006/relationships/image" Target="../media/image619.emf"/><Relationship Id="rId3" Type="http://schemas.openxmlformats.org/officeDocument/2006/relationships/oleObject" Target="../embeddings/oleObject624.bin"/><Relationship Id="rId21" Type="http://schemas.openxmlformats.org/officeDocument/2006/relationships/oleObject" Target="../embeddings/oleObject633.bin"/><Relationship Id="rId7" Type="http://schemas.openxmlformats.org/officeDocument/2006/relationships/oleObject" Target="../embeddings/oleObject626.bin"/><Relationship Id="rId12" Type="http://schemas.openxmlformats.org/officeDocument/2006/relationships/image" Target="../media/image616.emf"/><Relationship Id="rId17" Type="http://schemas.openxmlformats.org/officeDocument/2006/relationships/oleObject" Target="../embeddings/oleObject631.bin"/><Relationship Id="rId2" Type="http://schemas.openxmlformats.org/officeDocument/2006/relationships/slideLayout" Target="../slideLayouts/slideLayout7.xml"/><Relationship Id="rId16" Type="http://schemas.openxmlformats.org/officeDocument/2006/relationships/image" Target="../media/image618.emf"/><Relationship Id="rId20" Type="http://schemas.openxmlformats.org/officeDocument/2006/relationships/image" Target="../media/image620.emf"/><Relationship Id="rId1" Type="http://schemas.openxmlformats.org/officeDocument/2006/relationships/vmlDrawing" Target="../drawings/vmlDrawing103.vml"/><Relationship Id="rId6" Type="http://schemas.openxmlformats.org/officeDocument/2006/relationships/image" Target="../media/image613.emf"/><Relationship Id="rId11" Type="http://schemas.openxmlformats.org/officeDocument/2006/relationships/oleObject" Target="../embeddings/oleObject628.bin"/><Relationship Id="rId24" Type="http://schemas.openxmlformats.org/officeDocument/2006/relationships/image" Target="../media/image622.emf"/><Relationship Id="rId5" Type="http://schemas.openxmlformats.org/officeDocument/2006/relationships/oleObject" Target="../embeddings/oleObject625.bin"/><Relationship Id="rId15" Type="http://schemas.openxmlformats.org/officeDocument/2006/relationships/oleObject" Target="../embeddings/oleObject630.bin"/><Relationship Id="rId23" Type="http://schemas.openxmlformats.org/officeDocument/2006/relationships/oleObject" Target="../embeddings/oleObject634.bin"/><Relationship Id="rId10" Type="http://schemas.openxmlformats.org/officeDocument/2006/relationships/image" Target="../media/image615.emf"/><Relationship Id="rId19" Type="http://schemas.openxmlformats.org/officeDocument/2006/relationships/oleObject" Target="../embeddings/oleObject632.bin"/><Relationship Id="rId4" Type="http://schemas.openxmlformats.org/officeDocument/2006/relationships/image" Target="../media/image612.emf"/><Relationship Id="rId9" Type="http://schemas.openxmlformats.org/officeDocument/2006/relationships/oleObject" Target="../embeddings/oleObject627.bin"/><Relationship Id="rId14" Type="http://schemas.openxmlformats.org/officeDocument/2006/relationships/image" Target="../media/image617.emf"/><Relationship Id="rId22" Type="http://schemas.openxmlformats.org/officeDocument/2006/relationships/image" Target="../media/image621.emf"/></Relationships>
</file>

<file path=ppt/slides/_rels/slide129.xml.rels><?xml version="1.0" encoding="UTF-8" standalone="yes"?>
<Relationships xmlns="http://schemas.openxmlformats.org/package/2006/relationships"><Relationship Id="rId8" Type="http://schemas.openxmlformats.org/officeDocument/2006/relationships/image" Target="../media/image625.emf"/><Relationship Id="rId13" Type="http://schemas.openxmlformats.org/officeDocument/2006/relationships/oleObject" Target="../embeddings/oleObject640.bin"/><Relationship Id="rId3" Type="http://schemas.openxmlformats.org/officeDocument/2006/relationships/oleObject" Target="../embeddings/oleObject635.bin"/><Relationship Id="rId7" Type="http://schemas.openxmlformats.org/officeDocument/2006/relationships/oleObject" Target="../embeddings/oleObject637.bin"/><Relationship Id="rId12" Type="http://schemas.openxmlformats.org/officeDocument/2006/relationships/image" Target="../media/image627.emf"/><Relationship Id="rId2" Type="http://schemas.openxmlformats.org/officeDocument/2006/relationships/slideLayout" Target="../slideLayouts/slideLayout7.xml"/><Relationship Id="rId16" Type="http://schemas.openxmlformats.org/officeDocument/2006/relationships/image" Target="../media/image629.emf"/><Relationship Id="rId1" Type="http://schemas.openxmlformats.org/officeDocument/2006/relationships/vmlDrawing" Target="../drawings/vmlDrawing104.vml"/><Relationship Id="rId6" Type="http://schemas.openxmlformats.org/officeDocument/2006/relationships/image" Target="../media/image624.emf"/><Relationship Id="rId11" Type="http://schemas.openxmlformats.org/officeDocument/2006/relationships/oleObject" Target="../embeddings/oleObject639.bin"/><Relationship Id="rId5" Type="http://schemas.openxmlformats.org/officeDocument/2006/relationships/oleObject" Target="../embeddings/oleObject636.bin"/><Relationship Id="rId15" Type="http://schemas.openxmlformats.org/officeDocument/2006/relationships/oleObject" Target="../embeddings/oleObject641.bin"/><Relationship Id="rId10" Type="http://schemas.openxmlformats.org/officeDocument/2006/relationships/image" Target="../media/image626.emf"/><Relationship Id="rId4" Type="http://schemas.openxmlformats.org/officeDocument/2006/relationships/image" Target="../media/image623.emf"/><Relationship Id="rId9" Type="http://schemas.openxmlformats.org/officeDocument/2006/relationships/oleObject" Target="../embeddings/oleObject638.bin"/><Relationship Id="rId14" Type="http://schemas.openxmlformats.org/officeDocument/2006/relationships/image" Target="../media/image628.emf"/></Relationships>
</file>

<file path=ppt/slides/_rels/slide13.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8" Type="http://schemas.openxmlformats.org/officeDocument/2006/relationships/image" Target="../media/image632.emf"/><Relationship Id="rId13" Type="http://schemas.openxmlformats.org/officeDocument/2006/relationships/oleObject" Target="../embeddings/oleObject647.bin"/><Relationship Id="rId3" Type="http://schemas.openxmlformats.org/officeDocument/2006/relationships/oleObject" Target="../embeddings/oleObject642.bin"/><Relationship Id="rId7" Type="http://schemas.openxmlformats.org/officeDocument/2006/relationships/oleObject" Target="../embeddings/oleObject644.bin"/><Relationship Id="rId12" Type="http://schemas.openxmlformats.org/officeDocument/2006/relationships/image" Target="../media/image634.emf"/><Relationship Id="rId2" Type="http://schemas.openxmlformats.org/officeDocument/2006/relationships/slideLayout" Target="../slideLayouts/slideLayout7.xml"/><Relationship Id="rId16" Type="http://schemas.openxmlformats.org/officeDocument/2006/relationships/image" Target="../media/image636.emf"/><Relationship Id="rId1" Type="http://schemas.openxmlformats.org/officeDocument/2006/relationships/vmlDrawing" Target="../drawings/vmlDrawing105.vml"/><Relationship Id="rId6" Type="http://schemas.openxmlformats.org/officeDocument/2006/relationships/image" Target="../media/image631.emf"/><Relationship Id="rId11" Type="http://schemas.openxmlformats.org/officeDocument/2006/relationships/oleObject" Target="../embeddings/oleObject646.bin"/><Relationship Id="rId5" Type="http://schemas.openxmlformats.org/officeDocument/2006/relationships/oleObject" Target="../embeddings/oleObject643.bin"/><Relationship Id="rId15" Type="http://schemas.openxmlformats.org/officeDocument/2006/relationships/oleObject" Target="../embeddings/oleObject648.bin"/><Relationship Id="rId10" Type="http://schemas.openxmlformats.org/officeDocument/2006/relationships/image" Target="../media/image633.emf"/><Relationship Id="rId4" Type="http://schemas.openxmlformats.org/officeDocument/2006/relationships/image" Target="../media/image630.emf"/><Relationship Id="rId9" Type="http://schemas.openxmlformats.org/officeDocument/2006/relationships/oleObject" Target="../embeddings/oleObject645.bin"/><Relationship Id="rId14" Type="http://schemas.openxmlformats.org/officeDocument/2006/relationships/image" Target="../media/image635.emf"/></Relationships>
</file>

<file path=ppt/slides/_rels/slide131.xml.rels><?xml version="1.0" encoding="UTF-8" standalone="yes"?>
<Relationships xmlns="http://schemas.openxmlformats.org/package/2006/relationships"><Relationship Id="rId8" Type="http://schemas.openxmlformats.org/officeDocument/2006/relationships/image" Target="../media/image639.emf"/><Relationship Id="rId13" Type="http://schemas.openxmlformats.org/officeDocument/2006/relationships/oleObject" Target="../embeddings/oleObject654.bin"/><Relationship Id="rId18" Type="http://schemas.openxmlformats.org/officeDocument/2006/relationships/image" Target="../media/image644.emf"/><Relationship Id="rId3" Type="http://schemas.openxmlformats.org/officeDocument/2006/relationships/oleObject" Target="../embeddings/oleObject649.bin"/><Relationship Id="rId7" Type="http://schemas.openxmlformats.org/officeDocument/2006/relationships/oleObject" Target="../embeddings/oleObject651.bin"/><Relationship Id="rId12" Type="http://schemas.openxmlformats.org/officeDocument/2006/relationships/image" Target="../media/image641.emf"/><Relationship Id="rId17" Type="http://schemas.openxmlformats.org/officeDocument/2006/relationships/oleObject" Target="../embeddings/oleObject656.bin"/><Relationship Id="rId2" Type="http://schemas.openxmlformats.org/officeDocument/2006/relationships/slideLayout" Target="../slideLayouts/slideLayout7.xml"/><Relationship Id="rId16" Type="http://schemas.openxmlformats.org/officeDocument/2006/relationships/image" Target="../media/image643.emf"/><Relationship Id="rId1" Type="http://schemas.openxmlformats.org/officeDocument/2006/relationships/vmlDrawing" Target="../drawings/vmlDrawing106.vml"/><Relationship Id="rId6" Type="http://schemas.openxmlformats.org/officeDocument/2006/relationships/image" Target="../media/image638.emf"/><Relationship Id="rId11" Type="http://schemas.openxmlformats.org/officeDocument/2006/relationships/oleObject" Target="../embeddings/oleObject653.bin"/><Relationship Id="rId5" Type="http://schemas.openxmlformats.org/officeDocument/2006/relationships/oleObject" Target="../embeddings/oleObject650.bin"/><Relationship Id="rId15" Type="http://schemas.openxmlformats.org/officeDocument/2006/relationships/oleObject" Target="../embeddings/oleObject655.bin"/><Relationship Id="rId10" Type="http://schemas.openxmlformats.org/officeDocument/2006/relationships/image" Target="../media/image640.emf"/><Relationship Id="rId4" Type="http://schemas.openxmlformats.org/officeDocument/2006/relationships/image" Target="../media/image637.emf"/><Relationship Id="rId9" Type="http://schemas.openxmlformats.org/officeDocument/2006/relationships/oleObject" Target="../embeddings/oleObject652.bin"/><Relationship Id="rId14" Type="http://schemas.openxmlformats.org/officeDocument/2006/relationships/image" Target="../media/image642.emf"/></Relationships>
</file>

<file path=ppt/slides/_rels/slide132.xml.rels><?xml version="1.0" encoding="UTF-8" standalone="yes"?>
<Relationships xmlns="http://schemas.openxmlformats.org/package/2006/relationships"><Relationship Id="rId8" Type="http://schemas.openxmlformats.org/officeDocument/2006/relationships/image" Target="../media/image647.emf"/><Relationship Id="rId13" Type="http://schemas.openxmlformats.org/officeDocument/2006/relationships/oleObject" Target="../embeddings/oleObject662.bin"/><Relationship Id="rId18" Type="http://schemas.openxmlformats.org/officeDocument/2006/relationships/image" Target="../media/image652.emf"/><Relationship Id="rId3" Type="http://schemas.openxmlformats.org/officeDocument/2006/relationships/oleObject" Target="../embeddings/oleObject657.bin"/><Relationship Id="rId21" Type="http://schemas.openxmlformats.org/officeDocument/2006/relationships/oleObject" Target="../embeddings/oleObject666.bin"/><Relationship Id="rId7" Type="http://schemas.openxmlformats.org/officeDocument/2006/relationships/oleObject" Target="../embeddings/oleObject659.bin"/><Relationship Id="rId12" Type="http://schemas.openxmlformats.org/officeDocument/2006/relationships/image" Target="../media/image649.emf"/><Relationship Id="rId17" Type="http://schemas.openxmlformats.org/officeDocument/2006/relationships/oleObject" Target="../embeddings/oleObject664.bin"/><Relationship Id="rId2" Type="http://schemas.openxmlformats.org/officeDocument/2006/relationships/slideLayout" Target="../slideLayouts/slideLayout7.xml"/><Relationship Id="rId16" Type="http://schemas.openxmlformats.org/officeDocument/2006/relationships/image" Target="../media/image651.emf"/><Relationship Id="rId20" Type="http://schemas.openxmlformats.org/officeDocument/2006/relationships/image" Target="../media/image653.emf"/><Relationship Id="rId1" Type="http://schemas.openxmlformats.org/officeDocument/2006/relationships/vmlDrawing" Target="../drawings/vmlDrawing107.vml"/><Relationship Id="rId6" Type="http://schemas.openxmlformats.org/officeDocument/2006/relationships/image" Target="../media/image646.emf"/><Relationship Id="rId11" Type="http://schemas.openxmlformats.org/officeDocument/2006/relationships/oleObject" Target="../embeddings/oleObject661.bin"/><Relationship Id="rId24" Type="http://schemas.openxmlformats.org/officeDocument/2006/relationships/image" Target="../media/image655.emf"/><Relationship Id="rId5" Type="http://schemas.openxmlformats.org/officeDocument/2006/relationships/oleObject" Target="../embeddings/oleObject658.bin"/><Relationship Id="rId15" Type="http://schemas.openxmlformats.org/officeDocument/2006/relationships/oleObject" Target="../embeddings/oleObject663.bin"/><Relationship Id="rId23" Type="http://schemas.openxmlformats.org/officeDocument/2006/relationships/oleObject" Target="../embeddings/oleObject667.bin"/><Relationship Id="rId10" Type="http://schemas.openxmlformats.org/officeDocument/2006/relationships/image" Target="../media/image648.emf"/><Relationship Id="rId19" Type="http://schemas.openxmlformats.org/officeDocument/2006/relationships/oleObject" Target="../embeddings/oleObject665.bin"/><Relationship Id="rId4" Type="http://schemas.openxmlformats.org/officeDocument/2006/relationships/image" Target="../media/image645.emf"/><Relationship Id="rId9" Type="http://schemas.openxmlformats.org/officeDocument/2006/relationships/oleObject" Target="../embeddings/oleObject660.bin"/><Relationship Id="rId14" Type="http://schemas.openxmlformats.org/officeDocument/2006/relationships/image" Target="../media/image650.emf"/><Relationship Id="rId22" Type="http://schemas.openxmlformats.org/officeDocument/2006/relationships/image" Target="../media/image654.emf"/></Relationships>
</file>

<file path=ppt/slides/_rels/slide133.xml.rels><?xml version="1.0" encoding="UTF-8" standalone="yes"?>
<Relationships xmlns="http://schemas.openxmlformats.org/package/2006/relationships"><Relationship Id="rId8" Type="http://schemas.openxmlformats.org/officeDocument/2006/relationships/image" Target="../media/image658.emf"/><Relationship Id="rId13" Type="http://schemas.openxmlformats.org/officeDocument/2006/relationships/oleObject" Target="../embeddings/oleObject673.bin"/><Relationship Id="rId18" Type="http://schemas.openxmlformats.org/officeDocument/2006/relationships/image" Target="../media/image663.emf"/><Relationship Id="rId3" Type="http://schemas.openxmlformats.org/officeDocument/2006/relationships/oleObject" Target="../embeddings/oleObject668.bin"/><Relationship Id="rId21" Type="http://schemas.openxmlformats.org/officeDocument/2006/relationships/oleObject" Target="../embeddings/oleObject677.bin"/><Relationship Id="rId7" Type="http://schemas.openxmlformats.org/officeDocument/2006/relationships/oleObject" Target="../embeddings/oleObject670.bin"/><Relationship Id="rId12" Type="http://schemas.openxmlformats.org/officeDocument/2006/relationships/image" Target="../media/image660.emf"/><Relationship Id="rId17" Type="http://schemas.openxmlformats.org/officeDocument/2006/relationships/oleObject" Target="../embeddings/oleObject675.bin"/><Relationship Id="rId2" Type="http://schemas.openxmlformats.org/officeDocument/2006/relationships/slideLayout" Target="../slideLayouts/slideLayout7.xml"/><Relationship Id="rId16" Type="http://schemas.openxmlformats.org/officeDocument/2006/relationships/image" Target="../media/image662.emf"/><Relationship Id="rId20" Type="http://schemas.openxmlformats.org/officeDocument/2006/relationships/image" Target="../media/image664.emf"/><Relationship Id="rId1" Type="http://schemas.openxmlformats.org/officeDocument/2006/relationships/vmlDrawing" Target="../drawings/vmlDrawing108.vml"/><Relationship Id="rId6" Type="http://schemas.openxmlformats.org/officeDocument/2006/relationships/image" Target="../media/image657.emf"/><Relationship Id="rId11" Type="http://schemas.openxmlformats.org/officeDocument/2006/relationships/oleObject" Target="../embeddings/oleObject672.bin"/><Relationship Id="rId24" Type="http://schemas.openxmlformats.org/officeDocument/2006/relationships/image" Target="../media/image666.emf"/><Relationship Id="rId5" Type="http://schemas.openxmlformats.org/officeDocument/2006/relationships/oleObject" Target="../embeddings/oleObject669.bin"/><Relationship Id="rId15" Type="http://schemas.openxmlformats.org/officeDocument/2006/relationships/oleObject" Target="../embeddings/oleObject674.bin"/><Relationship Id="rId23" Type="http://schemas.openxmlformats.org/officeDocument/2006/relationships/oleObject" Target="../embeddings/oleObject678.bin"/><Relationship Id="rId10" Type="http://schemas.openxmlformats.org/officeDocument/2006/relationships/image" Target="../media/image659.emf"/><Relationship Id="rId19" Type="http://schemas.openxmlformats.org/officeDocument/2006/relationships/oleObject" Target="../embeddings/oleObject676.bin"/><Relationship Id="rId4" Type="http://schemas.openxmlformats.org/officeDocument/2006/relationships/image" Target="../media/image656.emf"/><Relationship Id="rId9" Type="http://schemas.openxmlformats.org/officeDocument/2006/relationships/oleObject" Target="../embeddings/oleObject671.bin"/><Relationship Id="rId14" Type="http://schemas.openxmlformats.org/officeDocument/2006/relationships/image" Target="../media/image661.emf"/><Relationship Id="rId22" Type="http://schemas.openxmlformats.org/officeDocument/2006/relationships/image" Target="../media/image665.emf"/></Relationships>
</file>

<file path=ppt/slides/_rels/slide134.xml.rels><?xml version="1.0" encoding="UTF-8" standalone="yes"?>
<Relationships xmlns="http://schemas.openxmlformats.org/package/2006/relationships"><Relationship Id="rId8" Type="http://schemas.openxmlformats.org/officeDocument/2006/relationships/image" Target="../media/image673.png"/><Relationship Id="rId13" Type="http://schemas.openxmlformats.org/officeDocument/2006/relationships/image" Target="../media/image670.emf"/><Relationship Id="rId3" Type="http://schemas.openxmlformats.org/officeDocument/2006/relationships/oleObject" Target="../embeddings/oleObject679.bin"/><Relationship Id="rId7" Type="http://schemas.openxmlformats.org/officeDocument/2006/relationships/image" Target="../media/image672.png"/><Relationship Id="rId12" Type="http://schemas.openxmlformats.org/officeDocument/2006/relationships/oleObject" Target="../embeddings/oleObject682.bin"/><Relationship Id="rId2" Type="http://schemas.openxmlformats.org/officeDocument/2006/relationships/slideLayout" Target="../slideLayouts/slideLayout7.xml"/><Relationship Id="rId1" Type="http://schemas.openxmlformats.org/officeDocument/2006/relationships/vmlDrawing" Target="../drawings/vmlDrawing109.vml"/><Relationship Id="rId6" Type="http://schemas.openxmlformats.org/officeDocument/2006/relationships/image" Target="../media/image668.emf"/><Relationship Id="rId11" Type="http://schemas.openxmlformats.org/officeDocument/2006/relationships/image" Target="../media/image669.emf"/><Relationship Id="rId5" Type="http://schemas.openxmlformats.org/officeDocument/2006/relationships/oleObject" Target="../embeddings/oleObject680.bin"/><Relationship Id="rId15" Type="http://schemas.openxmlformats.org/officeDocument/2006/relationships/image" Target="../media/image671.emf"/><Relationship Id="rId10" Type="http://schemas.openxmlformats.org/officeDocument/2006/relationships/oleObject" Target="../embeddings/oleObject681.bin"/><Relationship Id="rId4" Type="http://schemas.openxmlformats.org/officeDocument/2006/relationships/image" Target="../media/image667.emf"/><Relationship Id="rId9" Type="http://schemas.openxmlformats.org/officeDocument/2006/relationships/image" Target="../media/image674.png"/><Relationship Id="rId14" Type="http://schemas.openxmlformats.org/officeDocument/2006/relationships/oleObject" Target="../embeddings/oleObject683.bin"/></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684.bin"/><Relationship Id="rId2" Type="http://schemas.openxmlformats.org/officeDocument/2006/relationships/slideLayout" Target="../slideLayouts/slideLayout7.xml"/><Relationship Id="rId1" Type="http://schemas.openxmlformats.org/officeDocument/2006/relationships/vmlDrawing" Target="../drawings/vmlDrawing110.vml"/><Relationship Id="rId5" Type="http://schemas.openxmlformats.org/officeDocument/2006/relationships/image" Target="../media/image676.png"/><Relationship Id="rId4" Type="http://schemas.openxmlformats.org/officeDocument/2006/relationships/image" Target="../media/image675.wmf"/></Relationships>
</file>

<file path=ppt/slides/_rels/slide136.xml.rels><?xml version="1.0" encoding="UTF-8" standalone="yes"?>
<Relationships xmlns="http://schemas.openxmlformats.org/package/2006/relationships"><Relationship Id="rId8" Type="http://schemas.openxmlformats.org/officeDocument/2006/relationships/image" Target="../media/image678.wmf"/><Relationship Id="rId3" Type="http://schemas.openxmlformats.org/officeDocument/2006/relationships/oleObject" Target="../embeddings/oleObject685.bin"/><Relationship Id="rId7" Type="http://schemas.openxmlformats.org/officeDocument/2006/relationships/oleObject" Target="../embeddings/oleObject687.bin"/><Relationship Id="rId2" Type="http://schemas.openxmlformats.org/officeDocument/2006/relationships/slideLayout" Target="../slideLayouts/slideLayout7.xml"/><Relationship Id="rId1" Type="http://schemas.openxmlformats.org/officeDocument/2006/relationships/vmlDrawing" Target="../drawings/vmlDrawing111.vml"/><Relationship Id="rId6" Type="http://schemas.openxmlformats.org/officeDocument/2006/relationships/image" Target="../media/image675.wmf"/><Relationship Id="rId5" Type="http://schemas.openxmlformats.org/officeDocument/2006/relationships/oleObject" Target="../embeddings/oleObject686.bin"/><Relationship Id="rId4" Type="http://schemas.openxmlformats.org/officeDocument/2006/relationships/image" Target="../media/image677.wmf"/></Relationships>
</file>

<file path=ppt/slides/_rels/slide137.xml.rels><?xml version="1.0" encoding="UTF-8" standalone="yes"?>
<Relationships xmlns="http://schemas.openxmlformats.org/package/2006/relationships"><Relationship Id="rId8" Type="http://schemas.openxmlformats.org/officeDocument/2006/relationships/image" Target="../media/image681.wmf"/><Relationship Id="rId13" Type="http://schemas.openxmlformats.org/officeDocument/2006/relationships/oleObject" Target="../embeddings/oleObject693.bin"/><Relationship Id="rId3" Type="http://schemas.openxmlformats.org/officeDocument/2006/relationships/oleObject" Target="../embeddings/oleObject688.bin"/><Relationship Id="rId7" Type="http://schemas.openxmlformats.org/officeDocument/2006/relationships/oleObject" Target="../embeddings/oleObject690.bin"/><Relationship Id="rId12" Type="http://schemas.openxmlformats.org/officeDocument/2006/relationships/image" Target="../media/image683.wmf"/><Relationship Id="rId2" Type="http://schemas.openxmlformats.org/officeDocument/2006/relationships/slideLayout" Target="../slideLayouts/slideLayout7.xml"/><Relationship Id="rId1" Type="http://schemas.openxmlformats.org/officeDocument/2006/relationships/vmlDrawing" Target="../drawings/vmlDrawing112.vml"/><Relationship Id="rId6" Type="http://schemas.openxmlformats.org/officeDocument/2006/relationships/image" Target="../media/image680.wmf"/><Relationship Id="rId11" Type="http://schemas.openxmlformats.org/officeDocument/2006/relationships/oleObject" Target="../embeddings/oleObject692.bin"/><Relationship Id="rId5" Type="http://schemas.openxmlformats.org/officeDocument/2006/relationships/oleObject" Target="../embeddings/oleObject689.bin"/><Relationship Id="rId15" Type="http://schemas.openxmlformats.org/officeDocument/2006/relationships/image" Target="../media/image676.png"/><Relationship Id="rId10" Type="http://schemas.openxmlformats.org/officeDocument/2006/relationships/image" Target="../media/image682.wmf"/><Relationship Id="rId4" Type="http://schemas.openxmlformats.org/officeDocument/2006/relationships/image" Target="../media/image679.wmf"/><Relationship Id="rId9" Type="http://schemas.openxmlformats.org/officeDocument/2006/relationships/oleObject" Target="../embeddings/oleObject691.bin"/><Relationship Id="rId14" Type="http://schemas.openxmlformats.org/officeDocument/2006/relationships/image" Target="../media/image684.wmf"/></Relationships>
</file>

<file path=ppt/slides/_rels/slide138.xml.rels><?xml version="1.0" encoding="UTF-8" standalone="yes"?>
<Relationships xmlns="http://schemas.openxmlformats.org/package/2006/relationships"><Relationship Id="rId8" Type="http://schemas.openxmlformats.org/officeDocument/2006/relationships/image" Target="../media/image687.wmf"/><Relationship Id="rId13" Type="http://schemas.openxmlformats.org/officeDocument/2006/relationships/image" Target="../media/image676.png"/><Relationship Id="rId3" Type="http://schemas.openxmlformats.org/officeDocument/2006/relationships/oleObject" Target="../embeddings/oleObject694.bin"/><Relationship Id="rId7" Type="http://schemas.openxmlformats.org/officeDocument/2006/relationships/oleObject" Target="../embeddings/oleObject696.bin"/><Relationship Id="rId12" Type="http://schemas.openxmlformats.org/officeDocument/2006/relationships/image" Target="../media/image689.wmf"/><Relationship Id="rId2" Type="http://schemas.openxmlformats.org/officeDocument/2006/relationships/slideLayout" Target="../slideLayouts/slideLayout7.xml"/><Relationship Id="rId1" Type="http://schemas.openxmlformats.org/officeDocument/2006/relationships/vmlDrawing" Target="../drawings/vmlDrawing113.vml"/><Relationship Id="rId6" Type="http://schemas.openxmlformats.org/officeDocument/2006/relationships/image" Target="../media/image686.wmf"/><Relationship Id="rId11" Type="http://schemas.openxmlformats.org/officeDocument/2006/relationships/oleObject" Target="../embeddings/oleObject698.bin"/><Relationship Id="rId5" Type="http://schemas.openxmlformats.org/officeDocument/2006/relationships/oleObject" Target="../embeddings/oleObject695.bin"/><Relationship Id="rId10" Type="http://schemas.openxmlformats.org/officeDocument/2006/relationships/image" Target="../media/image688.wmf"/><Relationship Id="rId4" Type="http://schemas.openxmlformats.org/officeDocument/2006/relationships/image" Target="../media/image685.wmf"/><Relationship Id="rId9" Type="http://schemas.openxmlformats.org/officeDocument/2006/relationships/oleObject" Target="../embeddings/oleObject697.bin"/></Relationships>
</file>

<file path=ppt/slides/_rels/slide139.xml.rels><?xml version="1.0" encoding="UTF-8" standalone="yes"?>
<Relationships xmlns="http://schemas.openxmlformats.org/package/2006/relationships"><Relationship Id="rId8" Type="http://schemas.openxmlformats.org/officeDocument/2006/relationships/image" Target="../media/image692.wmf"/><Relationship Id="rId13" Type="http://schemas.openxmlformats.org/officeDocument/2006/relationships/oleObject" Target="../embeddings/oleObject704.bin"/><Relationship Id="rId3" Type="http://schemas.openxmlformats.org/officeDocument/2006/relationships/oleObject" Target="../embeddings/oleObject699.bin"/><Relationship Id="rId7" Type="http://schemas.openxmlformats.org/officeDocument/2006/relationships/oleObject" Target="../embeddings/oleObject701.bin"/><Relationship Id="rId12" Type="http://schemas.openxmlformats.org/officeDocument/2006/relationships/image" Target="../media/image694.wmf"/><Relationship Id="rId2" Type="http://schemas.openxmlformats.org/officeDocument/2006/relationships/slideLayout" Target="../slideLayouts/slideLayout7.xml"/><Relationship Id="rId1" Type="http://schemas.openxmlformats.org/officeDocument/2006/relationships/vmlDrawing" Target="../drawings/vmlDrawing114.vml"/><Relationship Id="rId6" Type="http://schemas.openxmlformats.org/officeDocument/2006/relationships/image" Target="../media/image691.wmf"/><Relationship Id="rId11" Type="http://schemas.openxmlformats.org/officeDocument/2006/relationships/oleObject" Target="../embeddings/oleObject703.bin"/><Relationship Id="rId5" Type="http://schemas.openxmlformats.org/officeDocument/2006/relationships/oleObject" Target="../embeddings/oleObject700.bin"/><Relationship Id="rId10" Type="http://schemas.openxmlformats.org/officeDocument/2006/relationships/image" Target="../media/image693.wmf"/><Relationship Id="rId4" Type="http://schemas.openxmlformats.org/officeDocument/2006/relationships/image" Target="../media/image690.wmf"/><Relationship Id="rId9" Type="http://schemas.openxmlformats.org/officeDocument/2006/relationships/oleObject" Target="../embeddings/oleObject702.bin"/><Relationship Id="rId14" Type="http://schemas.openxmlformats.org/officeDocument/2006/relationships/image" Target="../media/image695.wmf"/></Relationships>
</file>

<file path=ppt/slides/_rels/slide14.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oleObject" Target="../embeddings/oleObject44.bin"/><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50.emf"/><Relationship Id="rId17" Type="http://schemas.openxmlformats.org/officeDocument/2006/relationships/image" Target="../media/image52.emf"/><Relationship Id="rId2" Type="http://schemas.openxmlformats.org/officeDocument/2006/relationships/slideLayout" Target="../slideLayouts/slideLayout15.xml"/><Relationship Id="rId16" Type="http://schemas.openxmlformats.org/officeDocument/2006/relationships/oleObject" Target="../embeddings/oleObject46.bin"/><Relationship Id="rId1" Type="http://schemas.openxmlformats.org/officeDocument/2006/relationships/vmlDrawing" Target="../drawings/vmlDrawing7.vml"/><Relationship Id="rId6" Type="http://schemas.openxmlformats.org/officeDocument/2006/relationships/image" Target="../media/image48.emf"/><Relationship Id="rId11" Type="http://schemas.openxmlformats.org/officeDocument/2006/relationships/oleObject" Target="../embeddings/oleObject43.bin"/><Relationship Id="rId5" Type="http://schemas.openxmlformats.org/officeDocument/2006/relationships/oleObject" Target="../embeddings/oleObject40.bin"/><Relationship Id="rId15" Type="http://schemas.openxmlformats.org/officeDocument/2006/relationships/oleObject" Target="../embeddings/oleObject45.bin"/><Relationship Id="rId10" Type="http://schemas.openxmlformats.org/officeDocument/2006/relationships/image" Target="../media/image46.wmf"/><Relationship Id="rId4" Type="http://schemas.openxmlformats.org/officeDocument/2006/relationships/image" Target="../media/image47.emf"/><Relationship Id="rId9" Type="http://schemas.openxmlformats.org/officeDocument/2006/relationships/oleObject" Target="../embeddings/oleObject42.bin"/><Relationship Id="rId14" Type="http://schemas.openxmlformats.org/officeDocument/2006/relationships/image" Target="../media/image51.emf"/></Relationships>
</file>

<file path=ppt/slides/_rels/slide140.xml.rels><?xml version="1.0" encoding="UTF-8" standalone="yes"?>
<Relationships xmlns="http://schemas.openxmlformats.org/package/2006/relationships"><Relationship Id="rId8" Type="http://schemas.openxmlformats.org/officeDocument/2006/relationships/image" Target="../media/image698.emf"/><Relationship Id="rId13" Type="http://schemas.openxmlformats.org/officeDocument/2006/relationships/oleObject" Target="../embeddings/oleObject710.bin"/><Relationship Id="rId18" Type="http://schemas.openxmlformats.org/officeDocument/2006/relationships/image" Target="../media/image703.emf"/><Relationship Id="rId3" Type="http://schemas.openxmlformats.org/officeDocument/2006/relationships/oleObject" Target="../embeddings/oleObject705.bin"/><Relationship Id="rId7" Type="http://schemas.openxmlformats.org/officeDocument/2006/relationships/oleObject" Target="../embeddings/oleObject707.bin"/><Relationship Id="rId12" Type="http://schemas.openxmlformats.org/officeDocument/2006/relationships/image" Target="../media/image700.emf"/><Relationship Id="rId17" Type="http://schemas.openxmlformats.org/officeDocument/2006/relationships/oleObject" Target="../embeddings/oleObject712.bin"/><Relationship Id="rId2" Type="http://schemas.openxmlformats.org/officeDocument/2006/relationships/slideLayout" Target="../slideLayouts/slideLayout2.xml"/><Relationship Id="rId16" Type="http://schemas.openxmlformats.org/officeDocument/2006/relationships/image" Target="../media/image702.emf"/><Relationship Id="rId1" Type="http://schemas.openxmlformats.org/officeDocument/2006/relationships/vmlDrawing" Target="../drawings/vmlDrawing115.vml"/><Relationship Id="rId6" Type="http://schemas.openxmlformats.org/officeDocument/2006/relationships/image" Target="../media/image697.emf"/><Relationship Id="rId11" Type="http://schemas.openxmlformats.org/officeDocument/2006/relationships/oleObject" Target="../embeddings/oleObject709.bin"/><Relationship Id="rId5" Type="http://schemas.openxmlformats.org/officeDocument/2006/relationships/oleObject" Target="../embeddings/oleObject706.bin"/><Relationship Id="rId15" Type="http://schemas.openxmlformats.org/officeDocument/2006/relationships/oleObject" Target="../embeddings/oleObject711.bin"/><Relationship Id="rId10" Type="http://schemas.openxmlformats.org/officeDocument/2006/relationships/image" Target="../media/image699.emf"/><Relationship Id="rId4" Type="http://schemas.openxmlformats.org/officeDocument/2006/relationships/image" Target="../media/image696.emf"/><Relationship Id="rId9" Type="http://schemas.openxmlformats.org/officeDocument/2006/relationships/oleObject" Target="../embeddings/oleObject708.bin"/><Relationship Id="rId14" Type="http://schemas.openxmlformats.org/officeDocument/2006/relationships/image" Target="../media/image701.emf"/></Relationships>
</file>

<file path=ppt/slides/_rels/slide141.xml.rels><?xml version="1.0" encoding="UTF-8" standalone="yes"?>
<Relationships xmlns="http://schemas.openxmlformats.org/package/2006/relationships"><Relationship Id="rId13" Type="http://schemas.openxmlformats.org/officeDocument/2006/relationships/oleObject" Target="../embeddings/oleObject718.bin"/><Relationship Id="rId18" Type="http://schemas.openxmlformats.org/officeDocument/2006/relationships/image" Target="../media/image711.emf"/><Relationship Id="rId26" Type="http://schemas.openxmlformats.org/officeDocument/2006/relationships/image" Target="../media/image715.emf"/><Relationship Id="rId39" Type="http://schemas.openxmlformats.org/officeDocument/2006/relationships/oleObject" Target="../embeddings/oleObject731.bin"/><Relationship Id="rId21" Type="http://schemas.openxmlformats.org/officeDocument/2006/relationships/oleObject" Target="../embeddings/oleObject722.bin"/><Relationship Id="rId34" Type="http://schemas.openxmlformats.org/officeDocument/2006/relationships/image" Target="../media/image719.emf"/><Relationship Id="rId7" Type="http://schemas.openxmlformats.org/officeDocument/2006/relationships/oleObject" Target="../embeddings/oleObject715.bin"/><Relationship Id="rId12" Type="http://schemas.openxmlformats.org/officeDocument/2006/relationships/image" Target="../media/image708.emf"/><Relationship Id="rId17" Type="http://schemas.openxmlformats.org/officeDocument/2006/relationships/oleObject" Target="../embeddings/oleObject720.bin"/><Relationship Id="rId25" Type="http://schemas.openxmlformats.org/officeDocument/2006/relationships/oleObject" Target="../embeddings/oleObject724.bin"/><Relationship Id="rId33" Type="http://schemas.openxmlformats.org/officeDocument/2006/relationships/oleObject" Target="../embeddings/oleObject728.bin"/><Relationship Id="rId38" Type="http://schemas.openxmlformats.org/officeDocument/2006/relationships/image" Target="../media/image721.emf"/><Relationship Id="rId2" Type="http://schemas.openxmlformats.org/officeDocument/2006/relationships/slideLayout" Target="../slideLayouts/slideLayout2.xml"/><Relationship Id="rId16" Type="http://schemas.openxmlformats.org/officeDocument/2006/relationships/image" Target="../media/image710.emf"/><Relationship Id="rId20" Type="http://schemas.openxmlformats.org/officeDocument/2006/relationships/image" Target="../media/image712.emf"/><Relationship Id="rId29" Type="http://schemas.openxmlformats.org/officeDocument/2006/relationships/oleObject" Target="../embeddings/oleObject726.bin"/><Relationship Id="rId1" Type="http://schemas.openxmlformats.org/officeDocument/2006/relationships/vmlDrawing" Target="../drawings/vmlDrawing116.vml"/><Relationship Id="rId6" Type="http://schemas.openxmlformats.org/officeDocument/2006/relationships/image" Target="../media/image705.emf"/><Relationship Id="rId11" Type="http://schemas.openxmlformats.org/officeDocument/2006/relationships/oleObject" Target="../embeddings/oleObject717.bin"/><Relationship Id="rId24" Type="http://schemas.openxmlformats.org/officeDocument/2006/relationships/image" Target="../media/image714.emf"/><Relationship Id="rId32" Type="http://schemas.openxmlformats.org/officeDocument/2006/relationships/image" Target="../media/image718.emf"/><Relationship Id="rId37" Type="http://schemas.openxmlformats.org/officeDocument/2006/relationships/oleObject" Target="../embeddings/oleObject730.bin"/><Relationship Id="rId40" Type="http://schemas.openxmlformats.org/officeDocument/2006/relationships/image" Target="../media/image722.emf"/><Relationship Id="rId5" Type="http://schemas.openxmlformats.org/officeDocument/2006/relationships/oleObject" Target="../embeddings/oleObject714.bin"/><Relationship Id="rId15" Type="http://schemas.openxmlformats.org/officeDocument/2006/relationships/oleObject" Target="../embeddings/oleObject719.bin"/><Relationship Id="rId23" Type="http://schemas.openxmlformats.org/officeDocument/2006/relationships/oleObject" Target="../embeddings/oleObject723.bin"/><Relationship Id="rId28" Type="http://schemas.openxmlformats.org/officeDocument/2006/relationships/image" Target="../media/image716.emf"/><Relationship Id="rId36" Type="http://schemas.openxmlformats.org/officeDocument/2006/relationships/image" Target="../media/image720.emf"/><Relationship Id="rId10" Type="http://schemas.openxmlformats.org/officeDocument/2006/relationships/image" Target="../media/image707.emf"/><Relationship Id="rId19" Type="http://schemas.openxmlformats.org/officeDocument/2006/relationships/oleObject" Target="../embeddings/oleObject721.bin"/><Relationship Id="rId31" Type="http://schemas.openxmlformats.org/officeDocument/2006/relationships/oleObject" Target="../embeddings/oleObject727.bin"/><Relationship Id="rId4" Type="http://schemas.openxmlformats.org/officeDocument/2006/relationships/image" Target="../media/image704.emf"/><Relationship Id="rId9" Type="http://schemas.openxmlformats.org/officeDocument/2006/relationships/oleObject" Target="../embeddings/oleObject716.bin"/><Relationship Id="rId14" Type="http://schemas.openxmlformats.org/officeDocument/2006/relationships/image" Target="../media/image709.emf"/><Relationship Id="rId22" Type="http://schemas.openxmlformats.org/officeDocument/2006/relationships/image" Target="../media/image713.emf"/><Relationship Id="rId27" Type="http://schemas.openxmlformats.org/officeDocument/2006/relationships/oleObject" Target="../embeddings/oleObject725.bin"/><Relationship Id="rId30" Type="http://schemas.openxmlformats.org/officeDocument/2006/relationships/image" Target="../media/image717.emf"/><Relationship Id="rId35" Type="http://schemas.openxmlformats.org/officeDocument/2006/relationships/oleObject" Target="../embeddings/oleObject729.bin"/><Relationship Id="rId8" Type="http://schemas.openxmlformats.org/officeDocument/2006/relationships/image" Target="../media/image706.emf"/><Relationship Id="rId3" Type="http://schemas.openxmlformats.org/officeDocument/2006/relationships/oleObject" Target="../embeddings/oleObject713.bin"/></Relationships>
</file>

<file path=ppt/slides/_rels/slide142.xml.rels><?xml version="1.0" encoding="UTF-8" standalone="yes"?>
<Relationships xmlns="http://schemas.openxmlformats.org/package/2006/relationships"><Relationship Id="rId8" Type="http://schemas.openxmlformats.org/officeDocument/2006/relationships/image" Target="../media/image725.emf"/><Relationship Id="rId13" Type="http://schemas.openxmlformats.org/officeDocument/2006/relationships/oleObject" Target="../embeddings/oleObject737.bin"/><Relationship Id="rId18" Type="http://schemas.openxmlformats.org/officeDocument/2006/relationships/image" Target="../media/image730.emf"/><Relationship Id="rId26" Type="http://schemas.openxmlformats.org/officeDocument/2006/relationships/image" Target="../media/image734.emf"/><Relationship Id="rId3" Type="http://schemas.openxmlformats.org/officeDocument/2006/relationships/oleObject" Target="../embeddings/oleObject732.bin"/><Relationship Id="rId21" Type="http://schemas.openxmlformats.org/officeDocument/2006/relationships/oleObject" Target="../embeddings/oleObject741.bin"/><Relationship Id="rId7" Type="http://schemas.openxmlformats.org/officeDocument/2006/relationships/oleObject" Target="../embeddings/oleObject734.bin"/><Relationship Id="rId12" Type="http://schemas.openxmlformats.org/officeDocument/2006/relationships/image" Target="../media/image727.emf"/><Relationship Id="rId17" Type="http://schemas.openxmlformats.org/officeDocument/2006/relationships/oleObject" Target="../embeddings/oleObject739.bin"/><Relationship Id="rId25" Type="http://schemas.openxmlformats.org/officeDocument/2006/relationships/oleObject" Target="../embeddings/oleObject743.bin"/><Relationship Id="rId2" Type="http://schemas.openxmlformats.org/officeDocument/2006/relationships/slideLayout" Target="../slideLayouts/slideLayout7.xml"/><Relationship Id="rId16" Type="http://schemas.openxmlformats.org/officeDocument/2006/relationships/image" Target="../media/image729.emf"/><Relationship Id="rId20" Type="http://schemas.openxmlformats.org/officeDocument/2006/relationships/image" Target="../media/image731.emf"/><Relationship Id="rId1" Type="http://schemas.openxmlformats.org/officeDocument/2006/relationships/vmlDrawing" Target="../drawings/vmlDrawing117.vml"/><Relationship Id="rId6" Type="http://schemas.openxmlformats.org/officeDocument/2006/relationships/image" Target="../media/image724.emf"/><Relationship Id="rId11" Type="http://schemas.openxmlformats.org/officeDocument/2006/relationships/oleObject" Target="../embeddings/oleObject736.bin"/><Relationship Id="rId24" Type="http://schemas.openxmlformats.org/officeDocument/2006/relationships/image" Target="../media/image733.emf"/><Relationship Id="rId5" Type="http://schemas.openxmlformats.org/officeDocument/2006/relationships/oleObject" Target="../embeddings/oleObject733.bin"/><Relationship Id="rId15" Type="http://schemas.openxmlformats.org/officeDocument/2006/relationships/oleObject" Target="../embeddings/oleObject738.bin"/><Relationship Id="rId23" Type="http://schemas.openxmlformats.org/officeDocument/2006/relationships/oleObject" Target="../embeddings/oleObject742.bin"/><Relationship Id="rId10" Type="http://schemas.openxmlformats.org/officeDocument/2006/relationships/image" Target="../media/image726.emf"/><Relationship Id="rId19" Type="http://schemas.openxmlformats.org/officeDocument/2006/relationships/oleObject" Target="../embeddings/oleObject740.bin"/><Relationship Id="rId4" Type="http://schemas.openxmlformats.org/officeDocument/2006/relationships/image" Target="../media/image723.emf"/><Relationship Id="rId9" Type="http://schemas.openxmlformats.org/officeDocument/2006/relationships/oleObject" Target="../embeddings/oleObject735.bin"/><Relationship Id="rId14" Type="http://schemas.openxmlformats.org/officeDocument/2006/relationships/image" Target="../media/image728.emf"/><Relationship Id="rId22" Type="http://schemas.openxmlformats.org/officeDocument/2006/relationships/image" Target="../media/image732.emf"/></Relationships>
</file>

<file path=ppt/slides/_rels/slide143.xml.rels><?xml version="1.0" encoding="UTF-8" standalone="yes"?>
<Relationships xmlns="http://schemas.openxmlformats.org/package/2006/relationships"><Relationship Id="rId13" Type="http://schemas.openxmlformats.org/officeDocument/2006/relationships/oleObject" Target="../embeddings/oleObject749.bin"/><Relationship Id="rId18" Type="http://schemas.openxmlformats.org/officeDocument/2006/relationships/image" Target="../media/image742.emf"/><Relationship Id="rId26" Type="http://schemas.openxmlformats.org/officeDocument/2006/relationships/image" Target="../media/image746.emf"/><Relationship Id="rId39" Type="http://schemas.openxmlformats.org/officeDocument/2006/relationships/oleObject" Target="../embeddings/oleObject762.bin"/><Relationship Id="rId21" Type="http://schemas.openxmlformats.org/officeDocument/2006/relationships/oleObject" Target="../embeddings/oleObject753.bin"/><Relationship Id="rId34" Type="http://schemas.openxmlformats.org/officeDocument/2006/relationships/image" Target="../media/image750.emf"/><Relationship Id="rId42" Type="http://schemas.openxmlformats.org/officeDocument/2006/relationships/image" Target="../media/image754.emf"/><Relationship Id="rId7" Type="http://schemas.openxmlformats.org/officeDocument/2006/relationships/oleObject" Target="../embeddings/oleObject746.bin"/><Relationship Id="rId2" Type="http://schemas.openxmlformats.org/officeDocument/2006/relationships/slideLayout" Target="../slideLayouts/slideLayout7.xml"/><Relationship Id="rId16" Type="http://schemas.openxmlformats.org/officeDocument/2006/relationships/image" Target="../media/image741.emf"/><Relationship Id="rId29" Type="http://schemas.openxmlformats.org/officeDocument/2006/relationships/oleObject" Target="../embeddings/oleObject757.bin"/><Relationship Id="rId1" Type="http://schemas.openxmlformats.org/officeDocument/2006/relationships/vmlDrawing" Target="../drawings/vmlDrawing118.vml"/><Relationship Id="rId6" Type="http://schemas.openxmlformats.org/officeDocument/2006/relationships/image" Target="../media/image736.emf"/><Relationship Id="rId11" Type="http://schemas.openxmlformats.org/officeDocument/2006/relationships/oleObject" Target="../embeddings/oleObject748.bin"/><Relationship Id="rId24" Type="http://schemas.openxmlformats.org/officeDocument/2006/relationships/image" Target="../media/image745.emf"/><Relationship Id="rId32" Type="http://schemas.openxmlformats.org/officeDocument/2006/relationships/image" Target="../media/image749.emf"/><Relationship Id="rId37" Type="http://schemas.openxmlformats.org/officeDocument/2006/relationships/oleObject" Target="../embeddings/oleObject761.bin"/><Relationship Id="rId40" Type="http://schemas.openxmlformats.org/officeDocument/2006/relationships/image" Target="../media/image753.emf"/><Relationship Id="rId45" Type="http://schemas.openxmlformats.org/officeDocument/2006/relationships/oleObject" Target="../embeddings/oleObject765.bin"/><Relationship Id="rId5" Type="http://schemas.openxmlformats.org/officeDocument/2006/relationships/oleObject" Target="../embeddings/oleObject745.bin"/><Relationship Id="rId15" Type="http://schemas.openxmlformats.org/officeDocument/2006/relationships/oleObject" Target="../embeddings/oleObject750.bin"/><Relationship Id="rId23" Type="http://schemas.openxmlformats.org/officeDocument/2006/relationships/oleObject" Target="../embeddings/oleObject754.bin"/><Relationship Id="rId28" Type="http://schemas.openxmlformats.org/officeDocument/2006/relationships/image" Target="../media/image747.emf"/><Relationship Id="rId36" Type="http://schemas.openxmlformats.org/officeDocument/2006/relationships/image" Target="../media/image751.emf"/><Relationship Id="rId10" Type="http://schemas.openxmlformats.org/officeDocument/2006/relationships/image" Target="../media/image738.emf"/><Relationship Id="rId19" Type="http://schemas.openxmlformats.org/officeDocument/2006/relationships/oleObject" Target="../embeddings/oleObject752.bin"/><Relationship Id="rId31" Type="http://schemas.openxmlformats.org/officeDocument/2006/relationships/oleObject" Target="../embeddings/oleObject758.bin"/><Relationship Id="rId44" Type="http://schemas.openxmlformats.org/officeDocument/2006/relationships/image" Target="../media/image755.emf"/><Relationship Id="rId4" Type="http://schemas.openxmlformats.org/officeDocument/2006/relationships/image" Target="../media/image735.emf"/><Relationship Id="rId9" Type="http://schemas.openxmlformats.org/officeDocument/2006/relationships/oleObject" Target="../embeddings/oleObject747.bin"/><Relationship Id="rId14" Type="http://schemas.openxmlformats.org/officeDocument/2006/relationships/image" Target="../media/image740.emf"/><Relationship Id="rId22" Type="http://schemas.openxmlformats.org/officeDocument/2006/relationships/image" Target="../media/image744.emf"/><Relationship Id="rId27" Type="http://schemas.openxmlformats.org/officeDocument/2006/relationships/oleObject" Target="../embeddings/oleObject756.bin"/><Relationship Id="rId30" Type="http://schemas.openxmlformats.org/officeDocument/2006/relationships/image" Target="../media/image748.emf"/><Relationship Id="rId35" Type="http://schemas.openxmlformats.org/officeDocument/2006/relationships/oleObject" Target="../embeddings/oleObject760.bin"/><Relationship Id="rId43" Type="http://schemas.openxmlformats.org/officeDocument/2006/relationships/oleObject" Target="../embeddings/oleObject764.bin"/><Relationship Id="rId8" Type="http://schemas.openxmlformats.org/officeDocument/2006/relationships/image" Target="../media/image737.emf"/><Relationship Id="rId3" Type="http://schemas.openxmlformats.org/officeDocument/2006/relationships/oleObject" Target="../embeddings/oleObject744.bin"/><Relationship Id="rId12" Type="http://schemas.openxmlformats.org/officeDocument/2006/relationships/image" Target="../media/image739.emf"/><Relationship Id="rId17" Type="http://schemas.openxmlformats.org/officeDocument/2006/relationships/oleObject" Target="../embeddings/oleObject751.bin"/><Relationship Id="rId25" Type="http://schemas.openxmlformats.org/officeDocument/2006/relationships/oleObject" Target="../embeddings/oleObject755.bin"/><Relationship Id="rId33" Type="http://schemas.openxmlformats.org/officeDocument/2006/relationships/oleObject" Target="../embeddings/oleObject759.bin"/><Relationship Id="rId38" Type="http://schemas.openxmlformats.org/officeDocument/2006/relationships/image" Target="../media/image752.emf"/><Relationship Id="rId46" Type="http://schemas.openxmlformats.org/officeDocument/2006/relationships/image" Target="../media/image756.emf"/><Relationship Id="rId20" Type="http://schemas.openxmlformats.org/officeDocument/2006/relationships/image" Target="../media/image743.emf"/><Relationship Id="rId41" Type="http://schemas.openxmlformats.org/officeDocument/2006/relationships/oleObject" Target="../embeddings/oleObject763.bin"/></Relationships>
</file>

<file path=ppt/slides/_rels/slide144.xml.rels><?xml version="1.0" encoding="UTF-8" standalone="yes"?>
<Relationships xmlns="http://schemas.openxmlformats.org/package/2006/relationships"><Relationship Id="rId13" Type="http://schemas.openxmlformats.org/officeDocument/2006/relationships/oleObject" Target="../embeddings/oleObject771.bin"/><Relationship Id="rId18" Type="http://schemas.openxmlformats.org/officeDocument/2006/relationships/image" Target="../media/image764.emf"/><Relationship Id="rId26" Type="http://schemas.openxmlformats.org/officeDocument/2006/relationships/image" Target="../media/image768.emf"/><Relationship Id="rId39" Type="http://schemas.openxmlformats.org/officeDocument/2006/relationships/oleObject" Target="../embeddings/oleObject784.bin"/><Relationship Id="rId21" Type="http://schemas.openxmlformats.org/officeDocument/2006/relationships/oleObject" Target="../embeddings/oleObject775.bin"/><Relationship Id="rId34" Type="http://schemas.openxmlformats.org/officeDocument/2006/relationships/image" Target="../media/image772.emf"/><Relationship Id="rId42" Type="http://schemas.openxmlformats.org/officeDocument/2006/relationships/image" Target="../media/image776.emf"/><Relationship Id="rId7" Type="http://schemas.openxmlformats.org/officeDocument/2006/relationships/oleObject" Target="../embeddings/oleObject768.bin"/><Relationship Id="rId2" Type="http://schemas.openxmlformats.org/officeDocument/2006/relationships/slideLayout" Target="../slideLayouts/slideLayout7.xml"/><Relationship Id="rId16" Type="http://schemas.openxmlformats.org/officeDocument/2006/relationships/image" Target="../media/image763.emf"/><Relationship Id="rId20" Type="http://schemas.openxmlformats.org/officeDocument/2006/relationships/image" Target="../media/image765.emf"/><Relationship Id="rId29" Type="http://schemas.openxmlformats.org/officeDocument/2006/relationships/oleObject" Target="../embeddings/oleObject779.bin"/><Relationship Id="rId41" Type="http://schemas.openxmlformats.org/officeDocument/2006/relationships/oleObject" Target="../embeddings/oleObject785.bin"/><Relationship Id="rId1" Type="http://schemas.openxmlformats.org/officeDocument/2006/relationships/vmlDrawing" Target="../drawings/vmlDrawing119.vml"/><Relationship Id="rId6" Type="http://schemas.openxmlformats.org/officeDocument/2006/relationships/image" Target="../media/image758.emf"/><Relationship Id="rId11" Type="http://schemas.openxmlformats.org/officeDocument/2006/relationships/oleObject" Target="../embeddings/oleObject770.bin"/><Relationship Id="rId24" Type="http://schemas.openxmlformats.org/officeDocument/2006/relationships/image" Target="../media/image767.emf"/><Relationship Id="rId32" Type="http://schemas.openxmlformats.org/officeDocument/2006/relationships/image" Target="../media/image771.emf"/><Relationship Id="rId37" Type="http://schemas.openxmlformats.org/officeDocument/2006/relationships/oleObject" Target="../embeddings/oleObject783.bin"/><Relationship Id="rId40" Type="http://schemas.openxmlformats.org/officeDocument/2006/relationships/image" Target="../media/image775.emf"/><Relationship Id="rId5" Type="http://schemas.openxmlformats.org/officeDocument/2006/relationships/oleObject" Target="../embeddings/oleObject767.bin"/><Relationship Id="rId15" Type="http://schemas.openxmlformats.org/officeDocument/2006/relationships/oleObject" Target="../embeddings/oleObject772.bin"/><Relationship Id="rId23" Type="http://schemas.openxmlformats.org/officeDocument/2006/relationships/oleObject" Target="../embeddings/oleObject776.bin"/><Relationship Id="rId28" Type="http://schemas.openxmlformats.org/officeDocument/2006/relationships/image" Target="../media/image769.emf"/><Relationship Id="rId36" Type="http://schemas.openxmlformats.org/officeDocument/2006/relationships/image" Target="../media/image773.emf"/><Relationship Id="rId10" Type="http://schemas.openxmlformats.org/officeDocument/2006/relationships/image" Target="../media/image760.emf"/><Relationship Id="rId19" Type="http://schemas.openxmlformats.org/officeDocument/2006/relationships/oleObject" Target="../embeddings/oleObject774.bin"/><Relationship Id="rId31" Type="http://schemas.openxmlformats.org/officeDocument/2006/relationships/oleObject" Target="../embeddings/oleObject780.bin"/><Relationship Id="rId4" Type="http://schemas.openxmlformats.org/officeDocument/2006/relationships/image" Target="../media/image757.emf"/><Relationship Id="rId9" Type="http://schemas.openxmlformats.org/officeDocument/2006/relationships/oleObject" Target="../embeddings/oleObject769.bin"/><Relationship Id="rId14" Type="http://schemas.openxmlformats.org/officeDocument/2006/relationships/image" Target="../media/image762.emf"/><Relationship Id="rId22" Type="http://schemas.openxmlformats.org/officeDocument/2006/relationships/image" Target="../media/image766.emf"/><Relationship Id="rId27" Type="http://schemas.openxmlformats.org/officeDocument/2006/relationships/oleObject" Target="../embeddings/oleObject778.bin"/><Relationship Id="rId30" Type="http://schemas.openxmlformats.org/officeDocument/2006/relationships/image" Target="../media/image770.emf"/><Relationship Id="rId35" Type="http://schemas.openxmlformats.org/officeDocument/2006/relationships/oleObject" Target="../embeddings/oleObject782.bin"/><Relationship Id="rId8" Type="http://schemas.openxmlformats.org/officeDocument/2006/relationships/image" Target="../media/image759.emf"/><Relationship Id="rId3" Type="http://schemas.openxmlformats.org/officeDocument/2006/relationships/oleObject" Target="../embeddings/oleObject766.bin"/><Relationship Id="rId12" Type="http://schemas.openxmlformats.org/officeDocument/2006/relationships/image" Target="../media/image761.emf"/><Relationship Id="rId17" Type="http://schemas.openxmlformats.org/officeDocument/2006/relationships/oleObject" Target="../embeddings/oleObject773.bin"/><Relationship Id="rId25" Type="http://schemas.openxmlformats.org/officeDocument/2006/relationships/oleObject" Target="../embeddings/oleObject777.bin"/><Relationship Id="rId33" Type="http://schemas.openxmlformats.org/officeDocument/2006/relationships/oleObject" Target="../embeddings/oleObject781.bin"/><Relationship Id="rId38" Type="http://schemas.openxmlformats.org/officeDocument/2006/relationships/image" Target="../media/image774.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786.bin"/><Relationship Id="rId2" Type="http://schemas.openxmlformats.org/officeDocument/2006/relationships/slideLayout" Target="../slideLayouts/slideLayout7.xml"/><Relationship Id="rId1" Type="http://schemas.openxmlformats.org/officeDocument/2006/relationships/vmlDrawing" Target="../drawings/vmlDrawing120.vml"/><Relationship Id="rId4" Type="http://schemas.openxmlformats.org/officeDocument/2006/relationships/image" Target="../media/image777.emf"/></Relationships>
</file>

<file path=ppt/slides/_rels/slide146.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780.wmf"/><Relationship Id="rId3" Type="http://schemas.openxmlformats.org/officeDocument/2006/relationships/oleObject" Target="../embeddings/oleObject787.bin"/><Relationship Id="rId7" Type="http://schemas.openxmlformats.org/officeDocument/2006/relationships/oleObject" Target="../embeddings/oleObject789.bin"/><Relationship Id="rId2" Type="http://schemas.openxmlformats.org/officeDocument/2006/relationships/slideLayout" Target="../slideLayouts/slideLayout7.xml"/><Relationship Id="rId1" Type="http://schemas.openxmlformats.org/officeDocument/2006/relationships/vmlDrawing" Target="../drawings/vmlDrawing121.vml"/><Relationship Id="rId6" Type="http://schemas.openxmlformats.org/officeDocument/2006/relationships/image" Target="../media/image779.wmf"/><Relationship Id="rId5" Type="http://schemas.openxmlformats.org/officeDocument/2006/relationships/oleObject" Target="../embeddings/oleObject788.bin"/><Relationship Id="rId4" Type="http://schemas.openxmlformats.org/officeDocument/2006/relationships/image" Target="../media/image778.wmf"/><Relationship Id="rId9" Type="http://schemas.openxmlformats.org/officeDocument/2006/relationships/image" Target="../media/image78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image" Target="../media/image54.emf"/><Relationship Id="rId5" Type="http://schemas.openxmlformats.org/officeDocument/2006/relationships/oleObject" Target="../embeddings/oleObject48.bin"/><Relationship Id="rId4" Type="http://schemas.openxmlformats.org/officeDocument/2006/relationships/image" Target="../media/image53.emf"/></Relationships>
</file>

<file path=ppt/slides/_rels/slide150.xml.rels><?xml version="1.0" encoding="UTF-8" standalone="yes"?>
<Relationships xmlns="http://schemas.openxmlformats.org/package/2006/relationships"><Relationship Id="rId8" Type="http://schemas.openxmlformats.org/officeDocument/2006/relationships/image" Target="../media/image784.wmf"/><Relationship Id="rId13" Type="http://schemas.openxmlformats.org/officeDocument/2006/relationships/oleObject" Target="../embeddings/oleObject795.bin"/><Relationship Id="rId18" Type="http://schemas.openxmlformats.org/officeDocument/2006/relationships/image" Target="../media/image789.wmf"/><Relationship Id="rId3" Type="http://schemas.openxmlformats.org/officeDocument/2006/relationships/oleObject" Target="../embeddings/oleObject790.bin"/><Relationship Id="rId7" Type="http://schemas.openxmlformats.org/officeDocument/2006/relationships/oleObject" Target="../embeddings/oleObject792.bin"/><Relationship Id="rId12" Type="http://schemas.openxmlformats.org/officeDocument/2006/relationships/image" Target="../media/image786.wmf"/><Relationship Id="rId17" Type="http://schemas.openxmlformats.org/officeDocument/2006/relationships/oleObject" Target="../embeddings/oleObject797.bin"/><Relationship Id="rId2" Type="http://schemas.openxmlformats.org/officeDocument/2006/relationships/slideLayout" Target="../slideLayouts/slideLayout7.xml"/><Relationship Id="rId16" Type="http://schemas.openxmlformats.org/officeDocument/2006/relationships/image" Target="../media/image788.wmf"/><Relationship Id="rId1" Type="http://schemas.openxmlformats.org/officeDocument/2006/relationships/vmlDrawing" Target="../drawings/vmlDrawing122.vml"/><Relationship Id="rId6" Type="http://schemas.openxmlformats.org/officeDocument/2006/relationships/image" Target="../media/image783.wmf"/><Relationship Id="rId11" Type="http://schemas.openxmlformats.org/officeDocument/2006/relationships/oleObject" Target="../embeddings/oleObject794.bin"/><Relationship Id="rId5" Type="http://schemas.openxmlformats.org/officeDocument/2006/relationships/oleObject" Target="../embeddings/oleObject791.bin"/><Relationship Id="rId15" Type="http://schemas.openxmlformats.org/officeDocument/2006/relationships/oleObject" Target="../embeddings/oleObject796.bin"/><Relationship Id="rId10" Type="http://schemas.openxmlformats.org/officeDocument/2006/relationships/image" Target="../media/image785.wmf"/><Relationship Id="rId4" Type="http://schemas.openxmlformats.org/officeDocument/2006/relationships/image" Target="../media/image782.wmf"/><Relationship Id="rId9" Type="http://schemas.openxmlformats.org/officeDocument/2006/relationships/oleObject" Target="../embeddings/oleObject793.bin"/><Relationship Id="rId14" Type="http://schemas.openxmlformats.org/officeDocument/2006/relationships/image" Target="../media/image787.wmf"/></Relationships>
</file>

<file path=ppt/slides/_rels/slide151.xml.rels><?xml version="1.0" encoding="UTF-8" standalone="yes"?>
<Relationships xmlns="http://schemas.openxmlformats.org/package/2006/relationships"><Relationship Id="rId13" Type="http://schemas.openxmlformats.org/officeDocument/2006/relationships/oleObject" Target="../embeddings/oleObject803.bin"/><Relationship Id="rId18" Type="http://schemas.openxmlformats.org/officeDocument/2006/relationships/oleObject" Target="../embeddings/oleObject806.bin"/><Relationship Id="rId26" Type="http://schemas.openxmlformats.org/officeDocument/2006/relationships/oleObject" Target="../embeddings/oleObject810.bin"/><Relationship Id="rId3" Type="http://schemas.openxmlformats.org/officeDocument/2006/relationships/oleObject" Target="../embeddings/oleObject798.bin"/><Relationship Id="rId21" Type="http://schemas.openxmlformats.org/officeDocument/2006/relationships/image" Target="../media/image798.wmf"/><Relationship Id="rId7" Type="http://schemas.openxmlformats.org/officeDocument/2006/relationships/oleObject" Target="../embeddings/oleObject800.bin"/><Relationship Id="rId12" Type="http://schemas.openxmlformats.org/officeDocument/2006/relationships/image" Target="../media/image794.wmf"/><Relationship Id="rId17" Type="http://schemas.openxmlformats.org/officeDocument/2006/relationships/oleObject" Target="../embeddings/oleObject805.bin"/><Relationship Id="rId25" Type="http://schemas.openxmlformats.org/officeDocument/2006/relationships/image" Target="../media/image781.png"/><Relationship Id="rId33" Type="http://schemas.openxmlformats.org/officeDocument/2006/relationships/image" Target="../media/image800.wmf"/><Relationship Id="rId2" Type="http://schemas.openxmlformats.org/officeDocument/2006/relationships/slideLayout" Target="../slideLayouts/slideLayout7.xml"/><Relationship Id="rId16" Type="http://schemas.openxmlformats.org/officeDocument/2006/relationships/image" Target="../media/image796.wmf"/><Relationship Id="rId20" Type="http://schemas.openxmlformats.org/officeDocument/2006/relationships/oleObject" Target="../embeddings/oleObject807.bin"/><Relationship Id="rId29" Type="http://schemas.openxmlformats.org/officeDocument/2006/relationships/image" Target="../media/image788.wmf"/><Relationship Id="rId1" Type="http://schemas.openxmlformats.org/officeDocument/2006/relationships/vmlDrawing" Target="../drawings/vmlDrawing123.vml"/><Relationship Id="rId6" Type="http://schemas.openxmlformats.org/officeDocument/2006/relationships/image" Target="../media/image791.wmf"/><Relationship Id="rId11" Type="http://schemas.openxmlformats.org/officeDocument/2006/relationships/oleObject" Target="../embeddings/oleObject802.bin"/><Relationship Id="rId24" Type="http://schemas.openxmlformats.org/officeDocument/2006/relationships/oleObject" Target="../embeddings/oleObject809.bin"/><Relationship Id="rId32" Type="http://schemas.openxmlformats.org/officeDocument/2006/relationships/oleObject" Target="../embeddings/oleObject813.bin"/><Relationship Id="rId5" Type="http://schemas.openxmlformats.org/officeDocument/2006/relationships/oleObject" Target="../embeddings/oleObject799.bin"/><Relationship Id="rId15" Type="http://schemas.openxmlformats.org/officeDocument/2006/relationships/oleObject" Target="../embeddings/oleObject804.bin"/><Relationship Id="rId23" Type="http://schemas.openxmlformats.org/officeDocument/2006/relationships/image" Target="../media/image799.wmf"/><Relationship Id="rId28" Type="http://schemas.openxmlformats.org/officeDocument/2006/relationships/oleObject" Target="../embeddings/oleObject811.bin"/><Relationship Id="rId10" Type="http://schemas.openxmlformats.org/officeDocument/2006/relationships/image" Target="../media/image793.wmf"/><Relationship Id="rId19" Type="http://schemas.openxmlformats.org/officeDocument/2006/relationships/image" Target="../media/image797.wmf"/><Relationship Id="rId31" Type="http://schemas.openxmlformats.org/officeDocument/2006/relationships/image" Target="../media/image789.wmf"/><Relationship Id="rId4" Type="http://schemas.openxmlformats.org/officeDocument/2006/relationships/image" Target="../media/image790.wmf"/><Relationship Id="rId9" Type="http://schemas.openxmlformats.org/officeDocument/2006/relationships/oleObject" Target="../embeddings/oleObject801.bin"/><Relationship Id="rId14" Type="http://schemas.openxmlformats.org/officeDocument/2006/relationships/image" Target="../media/image795.wmf"/><Relationship Id="rId22" Type="http://schemas.openxmlformats.org/officeDocument/2006/relationships/oleObject" Target="../embeddings/oleObject808.bin"/><Relationship Id="rId27" Type="http://schemas.openxmlformats.org/officeDocument/2006/relationships/image" Target="../media/image787.wmf"/><Relationship Id="rId30" Type="http://schemas.openxmlformats.org/officeDocument/2006/relationships/oleObject" Target="../embeddings/oleObject812.bin"/><Relationship Id="rId8" Type="http://schemas.openxmlformats.org/officeDocument/2006/relationships/image" Target="../media/image792.wmf"/></Relationships>
</file>

<file path=ppt/slides/_rels/slide152.xml.rels><?xml version="1.0" encoding="UTF-8" standalone="yes"?>
<Relationships xmlns="http://schemas.openxmlformats.org/package/2006/relationships"><Relationship Id="rId8" Type="http://schemas.openxmlformats.org/officeDocument/2006/relationships/oleObject" Target="../embeddings/oleObject816.bin"/><Relationship Id="rId13" Type="http://schemas.openxmlformats.org/officeDocument/2006/relationships/image" Target="../media/image801.wmf"/><Relationship Id="rId18" Type="http://schemas.openxmlformats.org/officeDocument/2006/relationships/oleObject" Target="../embeddings/oleObject821.bin"/><Relationship Id="rId3" Type="http://schemas.openxmlformats.org/officeDocument/2006/relationships/image" Target="../media/image781.png"/><Relationship Id="rId7" Type="http://schemas.openxmlformats.org/officeDocument/2006/relationships/image" Target="../media/image788.wmf"/><Relationship Id="rId12" Type="http://schemas.openxmlformats.org/officeDocument/2006/relationships/oleObject" Target="../embeddings/oleObject818.bin"/><Relationship Id="rId17" Type="http://schemas.openxmlformats.org/officeDocument/2006/relationships/image" Target="../media/image803.wmf"/><Relationship Id="rId2" Type="http://schemas.openxmlformats.org/officeDocument/2006/relationships/slideLayout" Target="../slideLayouts/slideLayout7.xml"/><Relationship Id="rId16" Type="http://schemas.openxmlformats.org/officeDocument/2006/relationships/oleObject" Target="../embeddings/oleObject820.bin"/><Relationship Id="rId1" Type="http://schemas.openxmlformats.org/officeDocument/2006/relationships/vmlDrawing" Target="../drawings/vmlDrawing124.vml"/><Relationship Id="rId6" Type="http://schemas.openxmlformats.org/officeDocument/2006/relationships/oleObject" Target="../embeddings/oleObject815.bin"/><Relationship Id="rId11" Type="http://schemas.openxmlformats.org/officeDocument/2006/relationships/image" Target="../media/image800.wmf"/><Relationship Id="rId5" Type="http://schemas.openxmlformats.org/officeDocument/2006/relationships/image" Target="../media/image787.wmf"/><Relationship Id="rId15" Type="http://schemas.openxmlformats.org/officeDocument/2006/relationships/image" Target="../media/image802.wmf"/><Relationship Id="rId10" Type="http://schemas.openxmlformats.org/officeDocument/2006/relationships/oleObject" Target="../embeddings/oleObject817.bin"/><Relationship Id="rId19" Type="http://schemas.openxmlformats.org/officeDocument/2006/relationships/image" Target="../media/image804.wmf"/><Relationship Id="rId4" Type="http://schemas.openxmlformats.org/officeDocument/2006/relationships/oleObject" Target="../embeddings/oleObject814.bin"/><Relationship Id="rId9" Type="http://schemas.openxmlformats.org/officeDocument/2006/relationships/image" Target="../media/image789.wmf"/><Relationship Id="rId14" Type="http://schemas.openxmlformats.org/officeDocument/2006/relationships/oleObject" Target="../embeddings/oleObject819.bin"/></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822.bin"/><Relationship Id="rId2" Type="http://schemas.openxmlformats.org/officeDocument/2006/relationships/slideLayout" Target="../slideLayouts/slideLayout7.xml"/><Relationship Id="rId1" Type="http://schemas.openxmlformats.org/officeDocument/2006/relationships/vmlDrawing" Target="../drawings/vmlDrawing125.vml"/><Relationship Id="rId5" Type="http://schemas.openxmlformats.org/officeDocument/2006/relationships/image" Target="../media/image806.png"/><Relationship Id="rId4" Type="http://schemas.openxmlformats.org/officeDocument/2006/relationships/image" Target="../media/image805.wmf"/></Relationships>
</file>

<file path=ppt/slides/_rels/slide154.xml.rels><?xml version="1.0" encoding="UTF-8" standalone="yes"?>
<Relationships xmlns="http://schemas.openxmlformats.org/package/2006/relationships"><Relationship Id="rId3" Type="http://schemas.openxmlformats.org/officeDocument/2006/relationships/image" Target="../media/image809.png"/><Relationship Id="rId7" Type="http://schemas.openxmlformats.org/officeDocument/2006/relationships/image" Target="../media/image808.wmf"/><Relationship Id="rId2" Type="http://schemas.openxmlformats.org/officeDocument/2006/relationships/slideLayout" Target="../slideLayouts/slideLayout7.xml"/><Relationship Id="rId1" Type="http://schemas.openxmlformats.org/officeDocument/2006/relationships/vmlDrawing" Target="../drawings/vmlDrawing126.vml"/><Relationship Id="rId6" Type="http://schemas.openxmlformats.org/officeDocument/2006/relationships/oleObject" Target="../embeddings/oleObject824.bin"/><Relationship Id="rId5" Type="http://schemas.openxmlformats.org/officeDocument/2006/relationships/image" Target="../media/image807.wmf"/><Relationship Id="rId4" Type="http://schemas.openxmlformats.org/officeDocument/2006/relationships/oleObject" Target="../embeddings/oleObject823.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827.bin"/><Relationship Id="rId13" Type="http://schemas.openxmlformats.org/officeDocument/2006/relationships/image" Target="../media/image814.wmf"/><Relationship Id="rId3" Type="http://schemas.openxmlformats.org/officeDocument/2006/relationships/image" Target="../media/image809.png"/><Relationship Id="rId7" Type="http://schemas.openxmlformats.org/officeDocument/2006/relationships/image" Target="../media/image811.wmf"/><Relationship Id="rId12" Type="http://schemas.openxmlformats.org/officeDocument/2006/relationships/oleObject" Target="../embeddings/oleObject829.bin"/><Relationship Id="rId2" Type="http://schemas.openxmlformats.org/officeDocument/2006/relationships/slideLayout" Target="../slideLayouts/slideLayout7.xml"/><Relationship Id="rId1" Type="http://schemas.openxmlformats.org/officeDocument/2006/relationships/vmlDrawing" Target="../drawings/vmlDrawing127.vml"/><Relationship Id="rId6" Type="http://schemas.openxmlformats.org/officeDocument/2006/relationships/oleObject" Target="../embeddings/oleObject826.bin"/><Relationship Id="rId11" Type="http://schemas.openxmlformats.org/officeDocument/2006/relationships/image" Target="../media/image813.wmf"/><Relationship Id="rId5" Type="http://schemas.openxmlformats.org/officeDocument/2006/relationships/image" Target="../media/image810.wmf"/><Relationship Id="rId10" Type="http://schemas.openxmlformats.org/officeDocument/2006/relationships/oleObject" Target="../embeddings/oleObject828.bin"/><Relationship Id="rId4" Type="http://schemas.openxmlformats.org/officeDocument/2006/relationships/oleObject" Target="../embeddings/oleObject825.bin"/><Relationship Id="rId9" Type="http://schemas.openxmlformats.org/officeDocument/2006/relationships/image" Target="../media/image812.wmf"/></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832.bin"/><Relationship Id="rId13" Type="http://schemas.openxmlformats.org/officeDocument/2006/relationships/image" Target="../media/image817.wmf"/><Relationship Id="rId3" Type="http://schemas.openxmlformats.org/officeDocument/2006/relationships/oleObject" Target="../embeddings/oleObject830.bin"/><Relationship Id="rId7" Type="http://schemas.openxmlformats.org/officeDocument/2006/relationships/image" Target="../media/image811.wmf"/><Relationship Id="rId12" Type="http://schemas.openxmlformats.org/officeDocument/2006/relationships/oleObject" Target="../embeddings/oleObject834.bin"/><Relationship Id="rId2" Type="http://schemas.openxmlformats.org/officeDocument/2006/relationships/slideLayout" Target="../slideLayouts/slideLayout7.xml"/><Relationship Id="rId1" Type="http://schemas.openxmlformats.org/officeDocument/2006/relationships/vmlDrawing" Target="../drawings/vmlDrawing128.vml"/><Relationship Id="rId6" Type="http://schemas.openxmlformats.org/officeDocument/2006/relationships/oleObject" Target="../embeddings/oleObject831.bin"/><Relationship Id="rId11" Type="http://schemas.openxmlformats.org/officeDocument/2006/relationships/image" Target="../media/image814.wmf"/><Relationship Id="rId5" Type="http://schemas.openxmlformats.org/officeDocument/2006/relationships/image" Target="../media/image809.png"/><Relationship Id="rId15" Type="http://schemas.openxmlformats.org/officeDocument/2006/relationships/image" Target="../media/image818.wmf"/><Relationship Id="rId10" Type="http://schemas.openxmlformats.org/officeDocument/2006/relationships/oleObject" Target="../embeddings/oleObject833.bin"/><Relationship Id="rId4" Type="http://schemas.openxmlformats.org/officeDocument/2006/relationships/image" Target="../media/image815.wmf"/><Relationship Id="rId9" Type="http://schemas.openxmlformats.org/officeDocument/2006/relationships/image" Target="../media/image816.wmf"/><Relationship Id="rId14" Type="http://schemas.openxmlformats.org/officeDocument/2006/relationships/oleObject" Target="../embeddings/oleObject835.bin"/></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836.bin"/><Relationship Id="rId2" Type="http://schemas.openxmlformats.org/officeDocument/2006/relationships/slideLayout" Target="../slideLayouts/slideLayout2.xml"/><Relationship Id="rId1" Type="http://schemas.openxmlformats.org/officeDocument/2006/relationships/vmlDrawing" Target="../drawings/vmlDrawing129.vml"/><Relationship Id="rId4" Type="http://schemas.openxmlformats.org/officeDocument/2006/relationships/image" Target="../media/image819.wmf"/></Relationships>
</file>

<file path=ppt/slides/_rels/slide158.xml.rels><?xml version="1.0" encoding="UTF-8" standalone="yes"?>
<Relationships xmlns="http://schemas.openxmlformats.org/package/2006/relationships"><Relationship Id="rId8" Type="http://schemas.openxmlformats.org/officeDocument/2006/relationships/image" Target="../media/image822.emf"/><Relationship Id="rId13" Type="http://schemas.openxmlformats.org/officeDocument/2006/relationships/oleObject" Target="../embeddings/oleObject842.bin"/><Relationship Id="rId18" Type="http://schemas.openxmlformats.org/officeDocument/2006/relationships/image" Target="../media/image827.emf"/><Relationship Id="rId3" Type="http://schemas.openxmlformats.org/officeDocument/2006/relationships/oleObject" Target="../embeddings/oleObject837.bin"/><Relationship Id="rId7" Type="http://schemas.openxmlformats.org/officeDocument/2006/relationships/oleObject" Target="../embeddings/oleObject839.bin"/><Relationship Id="rId12" Type="http://schemas.openxmlformats.org/officeDocument/2006/relationships/image" Target="../media/image824.emf"/><Relationship Id="rId17" Type="http://schemas.openxmlformats.org/officeDocument/2006/relationships/oleObject" Target="../embeddings/oleObject844.bin"/><Relationship Id="rId2" Type="http://schemas.openxmlformats.org/officeDocument/2006/relationships/slideLayout" Target="../slideLayouts/slideLayout2.xml"/><Relationship Id="rId16" Type="http://schemas.openxmlformats.org/officeDocument/2006/relationships/image" Target="../media/image826.emf"/><Relationship Id="rId20" Type="http://schemas.openxmlformats.org/officeDocument/2006/relationships/image" Target="../media/image828.emf"/><Relationship Id="rId1" Type="http://schemas.openxmlformats.org/officeDocument/2006/relationships/vmlDrawing" Target="../drawings/vmlDrawing130.vml"/><Relationship Id="rId6" Type="http://schemas.openxmlformats.org/officeDocument/2006/relationships/image" Target="../media/image821.emf"/><Relationship Id="rId11" Type="http://schemas.openxmlformats.org/officeDocument/2006/relationships/oleObject" Target="../embeddings/oleObject841.bin"/><Relationship Id="rId5" Type="http://schemas.openxmlformats.org/officeDocument/2006/relationships/oleObject" Target="../embeddings/oleObject838.bin"/><Relationship Id="rId15" Type="http://schemas.openxmlformats.org/officeDocument/2006/relationships/oleObject" Target="../embeddings/oleObject843.bin"/><Relationship Id="rId10" Type="http://schemas.openxmlformats.org/officeDocument/2006/relationships/image" Target="../media/image823.emf"/><Relationship Id="rId19" Type="http://schemas.openxmlformats.org/officeDocument/2006/relationships/oleObject" Target="../embeddings/oleObject845.bin"/><Relationship Id="rId4" Type="http://schemas.openxmlformats.org/officeDocument/2006/relationships/image" Target="../media/image820.emf"/><Relationship Id="rId9" Type="http://schemas.openxmlformats.org/officeDocument/2006/relationships/oleObject" Target="../embeddings/oleObject840.bin"/><Relationship Id="rId14" Type="http://schemas.openxmlformats.org/officeDocument/2006/relationships/image" Target="../media/image825.emf"/></Relationships>
</file>

<file path=ppt/slides/_rels/slide159.xml.rels><?xml version="1.0" encoding="UTF-8" standalone="yes"?>
<Relationships xmlns="http://schemas.openxmlformats.org/package/2006/relationships"><Relationship Id="rId8" Type="http://schemas.openxmlformats.org/officeDocument/2006/relationships/image" Target="../media/image831.emf"/><Relationship Id="rId13" Type="http://schemas.openxmlformats.org/officeDocument/2006/relationships/oleObject" Target="../embeddings/oleObject851.bin"/><Relationship Id="rId18" Type="http://schemas.openxmlformats.org/officeDocument/2006/relationships/image" Target="../media/image836.emf"/><Relationship Id="rId3" Type="http://schemas.openxmlformats.org/officeDocument/2006/relationships/oleObject" Target="../embeddings/oleObject846.bin"/><Relationship Id="rId21" Type="http://schemas.openxmlformats.org/officeDocument/2006/relationships/oleObject" Target="../embeddings/oleObject855.bin"/><Relationship Id="rId7" Type="http://schemas.openxmlformats.org/officeDocument/2006/relationships/oleObject" Target="../embeddings/oleObject848.bin"/><Relationship Id="rId12" Type="http://schemas.openxmlformats.org/officeDocument/2006/relationships/image" Target="../media/image833.emf"/><Relationship Id="rId17" Type="http://schemas.openxmlformats.org/officeDocument/2006/relationships/oleObject" Target="../embeddings/oleObject853.bin"/><Relationship Id="rId2" Type="http://schemas.openxmlformats.org/officeDocument/2006/relationships/slideLayout" Target="../slideLayouts/slideLayout7.xml"/><Relationship Id="rId16" Type="http://schemas.openxmlformats.org/officeDocument/2006/relationships/image" Target="../media/image835.emf"/><Relationship Id="rId20" Type="http://schemas.openxmlformats.org/officeDocument/2006/relationships/image" Target="../media/image837.emf"/><Relationship Id="rId1" Type="http://schemas.openxmlformats.org/officeDocument/2006/relationships/vmlDrawing" Target="../drawings/vmlDrawing131.vml"/><Relationship Id="rId6" Type="http://schemas.openxmlformats.org/officeDocument/2006/relationships/image" Target="../media/image830.emf"/><Relationship Id="rId11" Type="http://schemas.openxmlformats.org/officeDocument/2006/relationships/oleObject" Target="../embeddings/oleObject850.bin"/><Relationship Id="rId5" Type="http://schemas.openxmlformats.org/officeDocument/2006/relationships/oleObject" Target="../embeddings/oleObject847.bin"/><Relationship Id="rId15" Type="http://schemas.openxmlformats.org/officeDocument/2006/relationships/oleObject" Target="../embeddings/oleObject852.bin"/><Relationship Id="rId10" Type="http://schemas.openxmlformats.org/officeDocument/2006/relationships/image" Target="../media/image832.emf"/><Relationship Id="rId19" Type="http://schemas.openxmlformats.org/officeDocument/2006/relationships/oleObject" Target="../embeddings/oleObject854.bin"/><Relationship Id="rId4" Type="http://schemas.openxmlformats.org/officeDocument/2006/relationships/image" Target="../media/image829.emf"/><Relationship Id="rId9" Type="http://schemas.openxmlformats.org/officeDocument/2006/relationships/oleObject" Target="../embeddings/oleObject849.bin"/><Relationship Id="rId14" Type="http://schemas.openxmlformats.org/officeDocument/2006/relationships/image" Target="../media/image834.emf"/><Relationship Id="rId22" Type="http://schemas.openxmlformats.org/officeDocument/2006/relationships/image" Target="../media/image838.emf"/></Relationships>
</file>

<file path=ppt/slides/_rels/slide16.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15.xml"/><Relationship Id="rId1" Type="http://schemas.openxmlformats.org/officeDocument/2006/relationships/vmlDrawing" Target="../drawings/vmlDrawing9.vml"/><Relationship Id="rId6" Type="http://schemas.openxmlformats.org/officeDocument/2006/relationships/image" Target="../media/image56.emf"/><Relationship Id="rId5" Type="http://schemas.openxmlformats.org/officeDocument/2006/relationships/oleObject" Target="../embeddings/oleObject50.bin"/><Relationship Id="rId10" Type="http://schemas.openxmlformats.org/officeDocument/2006/relationships/image" Target="../media/image58.emf"/><Relationship Id="rId4" Type="http://schemas.openxmlformats.org/officeDocument/2006/relationships/image" Target="../media/image55.wmf"/><Relationship Id="rId9" Type="http://schemas.openxmlformats.org/officeDocument/2006/relationships/oleObject" Target="../embeddings/oleObject52.bin"/></Relationships>
</file>

<file path=ppt/slides/_rels/slide160.xml.rels><?xml version="1.0" encoding="UTF-8" standalone="yes"?>
<Relationships xmlns="http://schemas.openxmlformats.org/package/2006/relationships"><Relationship Id="rId8" Type="http://schemas.openxmlformats.org/officeDocument/2006/relationships/image" Target="../media/image841.emf"/><Relationship Id="rId13" Type="http://schemas.openxmlformats.org/officeDocument/2006/relationships/oleObject" Target="../embeddings/oleObject861.bin"/><Relationship Id="rId18" Type="http://schemas.openxmlformats.org/officeDocument/2006/relationships/image" Target="../media/image846.emf"/><Relationship Id="rId26" Type="http://schemas.openxmlformats.org/officeDocument/2006/relationships/image" Target="../media/image850.emf"/><Relationship Id="rId3" Type="http://schemas.openxmlformats.org/officeDocument/2006/relationships/oleObject" Target="../embeddings/oleObject856.bin"/><Relationship Id="rId21" Type="http://schemas.openxmlformats.org/officeDocument/2006/relationships/oleObject" Target="../embeddings/oleObject865.bin"/><Relationship Id="rId7" Type="http://schemas.openxmlformats.org/officeDocument/2006/relationships/oleObject" Target="../embeddings/oleObject858.bin"/><Relationship Id="rId12" Type="http://schemas.openxmlformats.org/officeDocument/2006/relationships/image" Target="../media/image843.emf"/><Relationship Id="rId17" Type="http://schemas.openxmlformats.org/officeDocument/2006/relationships/oleObject" Target="../embeddings/oleObject863.bin"/><Relationship Id="rId25" Type="http://schemas.openxmlformats.org/officeDocument/2006/relationships/oleObject" Target="../embeddings/oleObject867.bin"/><Relationship Id="rId2" Type="http://schemas.openxmlformats.org/officeDocument/2006/relationships/slideLayout" Target="../slideLayouts/slideLayout7.xml"/><Relationship Id="rId16" Type="http://schemas.openxmlformats.org/officeDocument/2006/relationships/image" Target="../media/image845.emf"/><Relationship Id="rId20" Type="http://schemas.openxmlformats.org/officeDocument/2006/relationships/image" Target="../media/image847.emf"/><Relationship Id="rId1" Type="http://schemas.openxmlformats.org/officeDocument/2006/relationships/vmlDrawing" Target="../drawings/vmlDrawing132.vml"/><Relationship Id="rId6" Type="http://schemas.openxmlformats.org/officeDocument/2006/relationships/image" Target="../media/image840.emf"/><Relationship Id="rId11" Type="http://schemas.openxmlformats.org/officeDocument/2006/relationships/oleObject" Target="../embeddings/oleObject860.bin"/><Relationship Id="rId24" Type="http://schemas.openxmlformats.org/officeDocument/2006/relationships/image" Target="../media/image849.emf"/><Relationship Id="rId5" Type="http://schemas.openxmlformats.org/officeDocument/2006/relationships/oleObject" Target="../embeddings/oleObject857.bin"/><Relationship Id="rId15" Type="http://schemas.openxmlformats.org/officeDocument/2006/relationships/oleObject" Target="../embeddings/oleObject862.bin"/><Relationship Id="rId23" Type="http://schemas.openxmlformats.org/officeDocument/2006/relationships/oleObject" Target="../embeddings/oleObject866.bin"/><Relationship Id="rId28" Type="http://schemas.openxmlformats.org/officeDocument/2006/relationships/image" Target="../media/image851.emf"/><Relationship Id="rId10" Type="http://schemas.openxmlformats.org/officeDocument/2006/relationships/image" Target="../media/image842.emf"/><Relationship Id="rId19" Type="http://schemas.openxmlformats.org/officeDocument/2006/relationships/oleObject" Target="../embeddings/oleObject864.bin"/><Relationship Id="rId4" Type="http://schemas.openxmlformats.org/officeDocument/2006/relationships/image" Target="../media/image839.emf"/><Relationship Id="rId9" Type="http://schemas.openxmlformats.org/officeDocument/2006/relationships/oleObject" Target="../embeddings/oleObject859.bin"/><Relationship Id="rId14" Type="http://schemas.openxmlformats.org/officeDocument/2006/relationships/image" Target="../media/image844.emf"/><Relationship Id="rId22" Type="http://schemas.openxmlformats.org/officeDocument/2006/relationships/image" Target="../media/image848.emf"/><Relationship Id="rId27" Type="http://schemas.openxmlformats.org/officeDocument/2006/relationships/oleObject" Target="../embeddings/oleObject868.bin"/></Relationships>
</file>

<file path=ppt/slides/_rels/slide161.xml.rels><?xml version="1.0" encoding="UTF-8" standalone="yes"?>
<Relationships xmlns="http://schemas.openxmlformats.org/package/2006/relationships"><Relationship Id="rId8" Type="http://schemas.openxmlformats.org/officeDocument/2006/relationships/image" Target="../media/image854.emf"/><Relationship Id="rId13" Type="http://schemas.openxmlformats.org/officeDocument/2006/relationships/oleObject" Target="../embeddings/oleObject874.bin"/><Relationship Id="rId18" Type="http://schemas.openxmlformats.org/officeDocument/2006/relationships/image" Target="../media/image859.emf"/><Relationship Id="rId3" Type="http://schemas.openxmlformats.org/officeDocument/2006/relationships/oleObject" Target="../embeddings/oleObject869.bin"/><Relationship Id="rId7" Type="http://schemas.openxmlformats.org/officeDocument/2006/relationships/oleObject" Target="../embeddings/oleObject871.bin"/><Relationship Id="rId12" Type="http://schemas.openxmlformats.org/officeDocument/2006/relationships/image" Target="../media/image856.emf"/><Relationship Id="rId17" Type="http://schemas.openxmlformats.org/officeDocument/2006/relationships/oleObject" Target="../embeddings/oleObject876.bin"/><Relationship Id="rId2" Type="http://schemas.openxmlformats.org/officeDocument/2006/relationships/slideLayout" Target="../slideLayouts/slideLayout7.xml"/><Relationship Id="rId16" Type="http://schemas.openxmlformats.org/officeDocument/2006/relationships/image" Target="../media/image858.emf"/><Relationship Id="rId1" Type="http://schemas.openxmlformats.org/officeDocument/2006/relationships/vmlDrawing" Target="../drawings/vmlDrawing133.vml"/><Relationship Id="rId6" Type="http://schemas.openxmlformats.org/officeDocument/2006/relationships/image" Target="../media/image853.emf"/><Relationship Id="rId11" Type="http://schemas.openxmlformats.org/officeDocument/2006/relationships/oleObject" Target="../embeddings/oleObject873.bin"/><Relationship Id="rId5" Type="http://schemas.openxmlformats.org/officeDocument/2006/relationships/oleObject" Target="../embeddings/oleObject870.bin"/><Relationship Id="rId15" Type="http://schemas.openxmlformats.org/officeDocument/2006/relationships/oleObject" Target="../embeddings/oleObject875.bin"/><Relationship Id="rId10" Type="http://schemas.openxmlformats.org/officeDocument/2006/relationships/image" Target="../media/image855.emf"/><Relationship Id="rId4" Type="http://schemas.openxmlformats.org/officeDocument/2006/relationships/image" Target="../media/image852.emf"/><Relationship Id="rId9" Type="http://schemas.openxmlformats.org/officeDocument/2006/relationships/oleObject" Target="../embeddings/oleObject872.bin"/><Relationship Id="rId14" Type="http://schemas.openxmlformats.org/officeDocument/2006/relationships/image" Target="../media/image857.emf"/></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879.bin"/><Relationship Id="rId13" Type="http://schemas.openxmlformats.org/officeDocument/2006/relationships/image" Target="../media/image864.emf"/><Relationship Id="rId18" Type="http://schemas.openxmlformats.org/officeDocument/2006/relationships/oleObject" Target="../embeddings/oleObject884.bin"/><Relationship Id="rId3" Type="http://schemas.openxmlformats.org/officeDocument/2006/relationships/image" Target="../media/image870.png"/><Relationship Id="rId21" Type="http://schemas.openxmlformats.org/officeDocument/2006/relationships/image" Target="../media/image868.emf"/><Relationship Id="rId7" Type="http://schemas.openxmlformats.org/officeDocument/2006/relationships/image" Target="../media/image861.emf"/><Relationship Id="rId12" Type="http://schemas.openxmlformats.org/officeDocument/2006/relationships/oleObject" Target="../embeddings/oleObject881.bin"/><Relationship Id="rId17" Type="http://schemas.openxmlformats.org/officeDocument/2006/relationships/image" Target="../media/image866.emf"/><Relationship Id="rId2" Type="http://schemas.openxmlformats.org/officeDocument/2006/relationships/slideLayout" Target="../slideLayouts/slideLayout2.xml"/><Relationship Id="rId16" Type="http://schemas.openxmlformats.org/officeDocument/2006/relationships/oleObject" Target="../embeddings/oleObject883.bin"/><Relationship Id="rId20" Type="http://schemas.openxmlformats.org/officeDocument/2006/relationships/oleObject" Target="../embeddings/oleObject885.bin"/><Relationship Id="rId1" Type="http://schemas.openxmlformats.org/officeDocument/2006/relationships/vmlDrawing" Target="../drawings/vmlDrawing134.vml"/><Relationship Id="rId6" Type="http://schemas.openxmlformats.org/officeDocument/2006/relationships/oleObject" Target="../embeddings/oleObject878.bin"/><Relationship Id="rId11" Type="http://schemas.openxmlformats.org/officeDocument/2006/relationships/image" Target="../media/image863.emf"/><Relationship Id="rId5" Type="http://schemas.openxmlformats.org/officeDocument/2006/relationships/image" Target="../media/image860.emf"/><Relationship Id="rId15" Type="http://schemas.openxmlformats.org/officeDocument/2006/relationships/image" Target="../media/image865.emf"/><Relationship Id="rId23" Type="http://schemas.openxmlformats.org/officeDocument/2006/relationships/image" Target="../media/image869.emf"/><Relationship Id="rId10" Type="http://schemas.openxmlformats.org/officeDocument/2006/relationships/oleObject" Target="../embeddings/oleObject880.bin"/><Relationship Id="rId19" Type="http://schemas.openxmlformats.org/officeDocument/2006/relationships/image" Target="../media/image867.emf"/><Relationship Id="rId4" Type="http://schemas.openxmlformats.org/officeDocument/2006/relationships/oleObject" Target="../embeddings/oleObject877.bin"/><Relationship Id="rId9" Type="http://schemas.openxmlformats.org/officeDocument/2006/relationships/image" Target="../media/image862.emf"/><Relationship Id="rId14" Type="http://schemas.openxmlformats.org/officeDocument/2006/relationships/oleObject" Target="../embeddings/oleObject882.bin"/><Relationship Id="rId22" Type="http://schemas.openxmlformats.org/officeDocument/2006/relationships/oleObject" Target="../embeddings/oleObject886.bin"/></Relationships>
</file>

<file path=ppt/slides/_rels/slide163.xml.rels><?xml version="1.0" encoding="UTF-8" standalone="yes"?>
<Relationships xmlns="http://schemas.openxmlformats.org/package/2006/relationships"><Relationship Id="rId8" Type="http://schemas.openxmlformats.org/officeDocument/2006/relationships/image" Target="../media/image873.emf"/><Relationship Id="rId13" Type="http://schemas.openxmlformats.org/officeDocument/2006/relationships/oleObject" Target="../embeddings/oleObject892.bin"/><Relationship Id="rId3" Type="http://schemas.openxmlformats.org/officeDocument/2006/relationships/oleObject" Target="../embeddings/oleObject887.bin"/><Relationship Id="rId7" Type="http://schemas.openxmlformats.org/officeDocument/2006/relationships/oleObject" Target="../embeddings/oleObject889.bin"/><Relationship Id="rId12" Type="http://schemas.openxmlformats.org/officeDocument/2006/relationships/image" Target="../media/image875.emf"/><Relationship Id="rId2" Type="http://schemas.openxmlformats.org/officeDocument/2006/relationships/slideLayout" Target="../slideLayouts/slideLayout7.xml"/><Relationship Id="rId1" Type="http://schemas.openxmlformats.org/officeDocument/2006/relationships/vmlDrawing" Target="../drawings/vmlDrawing135.vml"/><Relationship Id="rId6" Type="http://schemas.openxmlformats.org/officeDocument/2006/relationships/image" Target="../media/image872.emf"/><Relationship Id="rId11" Type="http://schemas.openxmlformats.org/officeDocument/2006/relationships/oleObject" Target="../embeddings/oleObject891.bin"/><Relationship Id="rId5" Type="http://schemas.openxmlformats.org/officeDocument/2006/relationships/oleObject" Target="../embeddings/oleObject888.bin"/><Relationship Id="rId10" Type="http://schemas.openxmlformats.org/officeDocument/2006/relationships/image" Target="../media/image874.emf"/><Relationship Id="rId4" Type="http://schemas.openxmlformats.org/officeDocument/2006/relationships/image" Target="../media/image871.emf"/><Relationship Id="rId9" Type="http://schemas.openxmlformats.org/officeDocument/2006/relationships/oleObject" Target="../embeddings/oleObject890.bin"/><Relationship Id="rId14" Type="http://schemas.openxmlformats.org/officeDocument/2006/relationships/image" Target="../media/image876.emf"/></Relationships>
</file>

<file path=ppt/slides/_rels/slide164.xml.rels><?xml version="1.0" encoding="UTF-8" standalone="yes"?>
<Relationships xmlns="http://schemas.openxmlformats.org/package/2006/relationships"><Relationship Id="rId8" Type="http://schemas.openxmlformats.org/officeDocument/2006/relationships/image" Target="../media/image879.emf"/><Relationship Id="rId13" Type="http://schemas.openxmlformats.org/officeDocument/2006/relationships/oleObject" Target="../embeddings/oleObject898.bin"/><Relationship Id="rId18" Type="http://schemas.openxmlformats.org/officeDocument/2006/relationships/image" Target="../media/image884.emf"/><Relationship Id="rId3" Type="http://schemas.openxmlformats.org/officeDocument/2006/relationships/oleObject" Target="../embeddings/oleObject893.bin"/><Relationship Id="rId7" Type="http://schemas.openxmlformats.org/officeDocument/2006/relationships/oleObject" Target="../embeddings/oleObject895.bin"/><Relationship Id="rId12" Type="http://schemas.openxmlformats.org/officeDocument/2006/relationships/image" Target="../media/image881.emf"/><Relationship Id="rId17" Type="http://schemas.openxmlformats.org/officeDocument/2006/relationships/oleObject" Target="../embeddings/oleObject900.bin"/><Relationship Id="rId2" Type="http://schemas.openxmlformats.org/officeDocument/2006/relationships/slideLayout" Target="../slideLayouts/slideLayout7.xml"/><Relationship Id="rId16" Type="http://schemas.openxmlformats.org/officeDocument/2006/relationships/image" Target="../media/image883.emf"/><Relationship Id="rId1" Type="http://schemas.openxmlformats.org/officeDocument/2006/relationships/vmlDrawing" Target="../drawings/vmlDrawing136.vml"/><Relationship Id="rId6" Type="http://schemas.openxmlformats.org/officeDocument/2006/relationships/image" Target="../media/image878.emf"/><Relationship Id="rId11" Type="http://schemas.openxmlformats.org/officeDocument/2006/relationships/oleObject" Target="../embeddings/oleObject897.bin"/><Relationship Id="rId5" Type="http://schemas.openxmlformats.org/officeDocument/2006/relationships/oleObject" Target="../embeddings/oleObject894.bin"/><Relationship Id="rId15" Type="http://schemas.openxmlformats.org/officeDocument/2006/relationships/oleObject" Target="../embeddings/oleObject899.bin"/><Relationship Id="rId10" Type="http://schemas.openxmlformats.org/officeDocument/2006/relationships/image" Target="../media/image880.emf"/><Relationship Id="rId4" Type="http://schemas.openxmlformats.org/officeDocument/2006/relationships/image" Target="../media/image877.emf"/><Relationship Id="rId9" Type="http://schemas.openxmlformats.org/officeDocument/2006/relationships/oleObject" Target="../embeddings/oleObject896.bin"/><Relationship Id="rId14" Type="http://schemas.openxmlformats.org/officeDocument/2006/relationships/image" Target="../media/image882.emf"/></Relationships>
</file>

<file path=ppt/slides/_rels/slide165.xml.rels><?xml version="1.0" encoding="UTF-8" standalone="yes"?>
<Relationships xmlns="http://schemas.openxmlformats.org/package/2006/relationships"><Relationship Id="rId8" Type="http://schemas.openxmlformats.org/officeDocument/2006/relationships/image" Target="../media/image887.emf"/><Relationship Id="rId13" Type="http://schemas.openxmlformats.org/officeDocument/2006/relationships/oleObject" Target="../embeddings/oleObject906.bin"/><Relationship Id="rId18" Type="http://schemas.openxmlformats.org/officeDocument/2006/relationships/image" Target="../media/image892.emf"/><Relationship Id="rId3" Type="http://schemas.openxmlformats.org/officeDocument/2006/relationships/oleObject" Target="../embeddings/oleObject901.bin"/><Relationship Id="rId7" Type="http://schemas.openxmlformats.org/officeDocument/2006/relationships/oleObject" Target="../embeddings/oleObject903.bin"/><Relationship Id="rId12" Type="http://schemas.openxmlformats.org/officeDocument/2006/relationships/image" Target="../media/image889.emf"/><Relationship Id="rId17" Type="http://schemas.openxmlformats.org/officeDocument/2006/relationships/oleObject" Target="../embeddings/oleObject908.bin"/><Relationship Id="rId2" Type="http://schemas.openxmlformats.org/officeDocument/2006/relationships/slideLayout" Target="../slideLayouts/slideLayout7.xml"/><Relationship Id="rId16" Type="http://schemas.openxmlformats.org/officeDocument/2006/relationships/image" Target="../media/image891.emf"/><Relationship Id="rId20" Type="http://schemas.openxmlformats.org/officeDocument/2006/relationships/image" Target="../media/image893.emf"/><Relationship Id="rId1" Type="http://schemas.openxmlformats.org/officeDocument/2006/relationships/vmlDrawing" Target="../drawings/vmlDrawing137.vml"/><Relationship Id="rId6" Type="http://schemas.openxmlformats.org/officeDocument/2006/relationships/image" Target="../media/image886.emf"/><Relationship Id="rId11" Type="http://schemas.openxmlformats.org/officeDocument/2006/relationships/oleObject" Target="../embeddings/oleObject905.bin"/><Relationship Id="rId5" Type="http://schemas.openxmlformats.org/officeDocument/2006/relationships/oleObject" Target="../embeddings/oleObject902.bin"/><Relationship Id="rId15" Type="http://schemas.openxmlformats.org/officeDocument/2006/relationships/oleObject" Target="../embeddings/oleObject907.bin"/><Relationship Id="rId10" Type="http://schemas.openxmlformats.org/officeDocument/2006/relationships/image" Target="../media/image888.emf"/><Relationship Id="rId19" Type="http://schemas.openxmlformats.org/officeDocument/2006/relationships/oleObject" Target="../embeddings/oleObject909.bin"/><Relationship Id="rId4" Type="http://schemas.openxmlformats.org/officeDocument/2006/relationships/image" Target="../media/image885.emf"/><Relationship Id="rId9" Type="http://schemas.openxmlformats.org/officeDocument/2006/relationships/oleObject" Target="../embeddings/oleObject904.bin"/><Relationship Id="rId14" Type="http://schemas.openxmlformats.org/officeDocument/2006/relationships/image" Target="../media/image890.emf"/></Relationships>
</file>

<file path=ppt/slides/_rels/slide166.xml.rels><?xml version="1.0" encoding="UTF-8" standalone="yes"?>
<Relationships xmlns="http://schemas.openxmlformats.org/package/2006/relationships"><Relationship Id="rId8" Type="http://schemas.openxmlformats.org/officeDocument/2006/relationships/image" Target="../media/image896.emf"/><Relationship Id="rId13" Type="http://schemas.openxmlformats.org/officeDocument/2006/relationships/oleObject" Target="../embeddings/oleObject915.bin"/><Relationship Id="rId3" Type="http://schemas.openxmlformats.org/officeDocument/2006/relationships/oleObject" Target="../embeddings/oleObject910.bin"/><Relationship Id="rId7" Type="http://schemas.openxmlformats.org/officeDocument/2006/relationships/oleObject" Target="../embeddings/oleObject912.bin"/><Relationship Id="rId12" Type="http://schemas.openxmlformats.org/officeDocument/2006/relationships/image" Target="../media/image898.emf"/><Relationship Id="rId2" Type="http://schemas.openxmlformats.org/officeDocument/2006/relationships/slideLayout" Target="../slideLayouts/slideLayout7.xml"/><Relationship Id="rId1" Type="http://schemas.openxmlformats.org/officeDocument/2006/relationships/vmlDrawing" Target="../drawings/vmlDrawing138.vml"/><Relationship Id="rId6" Type="http://schemas.openxmlformats.org/officeDocument/2006/relationships/image" Target="../media/image895.emf"/><Relationship Id="rId11" Type="http://schemas.openxmlformats.org/officeDocument/2006/relationships/oleObject" Target="../embeddings/oleObject914.bin"/><Relationship Id="rId5" Type="http://schemas.openxmlformats.org/officeDocument/2006/relationships/oleObject" Target="../embeddings/oleObject911.bin"/><Relationship Id="rId10" Type="http://schemas.openxmlformats.org/officeDocument/2006/relationships/image" Target="../media/image897.emf"/><Relationship Id="rId4" Type="http://schemas.openxmlformats.org/officeDocument/2006/relationships/image" Target="../media/image894.emf"/><Relationship Id="rId9" Type="http://schemas.openxmlformats.org/officeDocument/2006/relationships/oleObject" Target="../embeddings/oleObject913.bin"/><Relationship Id="rId14" Type="http://schemas.openxmlformats.org/officeDocument/2006/relationships/image" Target="../media/image899.emf"/></Relationships>
</file>

<file path=ppt/slides/_rels/slide167.xml.rels><?xml version="1.0" encoding="UTF-8" standalone="yes"?>
<Relationships xmlns="http://schemas.openxmlformats.org/package/2006/relationships"><Relationship Id="rId13" Type="http://schemas.openxmlformats.org/officeDocument/2006/relationships/oleObject" Target="../embeddings/oleObject921.bin"/><Relationship Id="rId18" Type="http://schemas.openxmlformats.org/officeDocument/2006/relationships/image" Target="../media/image907.emf"/><Relationship Id="rId26" Type="http://schemas.openxmlformats.org/officeDocument/2006/relationships/image" Target="../media/image911.emf"/><Relationship Id="rId3" Type="http://schemas.openxmlformats.org/officeDocument/2006/relationships/oleObject" Target="../embeddings/oleObject916.bin"/><Relationship Id="rId21" Type="http://schemas.openxmlformats.org/officeDocument/2006/relationships/oleObject" Target="../embeddings/oleObject925.bin"/><Relationship Id="rId34" Type="http://schemas.openxmlformats.org/officeDocument/2006/relationships/image" Target="../media/image915.emf"/><Relationship Id="rId7" Type="http://schemas.openxmlformats.org/officeDocument/2006/relationships/oleObject" Target="../embeddings/oleObject918.bin"/><Relationship Id="rId12" Type="http://schemas.openxmlformats.org/officeDocument/2006/relationships/image" Target="../media/image904.emf"/><Relationship Id="rId17" Type="http://schemas.openxmlformats.org/officeDocument/2006/relationships/oleObject" Target="../embeddings/oleObject923.bin"/><Relationship Id="rId25" Type="http://schemas.openxmlformats.org/officeDocument/2006/relationships/oleObject" Target="../embeddings/oleObject927.bin"/><Relationship Id="rId33" Type="http://schemas.openxmlformats.org/officeDocument/2006/relationships/oleObject" Target="../embeddings/oleObject931.bin"/><Relationship Id="rId2" Type="http://schemas.openxmlformats.org/officeDocument/2006/relationships/slideLayout" Target="../slideLayouts/slideLayout2.xml"/><Relationship Id="rId16" Type="http://schemas.openxmlformats.org/officeDocument/2006/relationships/image" Target="../media/image906.emf"/><Relationship Id="rId20" Type="http://schemas.openxmlformats.org/officeDocument/2006/relationships/image" Target="../media/image908.emf"/><Relationship Id="rId29" Type="http://schemas.openxmlformats.org/officeDocument/2006/relationships/oleObject" Target="../embeddings/oleObject929.bin"/><Relationship Id="rId1" Type="http://schemas.openxmlformats.org/officeDocument/2006/relationships/vmlDrawing" Target="../drawings/vmlDrawing139.vml"/><Relationship Id="rId6" Type="http://schemas.openxmlformats.org/officeDocument/2006/relationships/image" Target="../media/image901.emf"/><Relationship Id="rId11" Type="http://schemas.openxmlformats.org/officeDocument/2006/relationships/oleObject" Target="../embeddings/oleObject920.bin"/><Relationship Id="rId24" Type="http://schemas.openxmlformats.org/officeDocument/2006/relationships/image" Target="../media/image910.emf"/><Relationship Id="rId32" Type="http://schemas.openxmlformats.org/officeDocument/2006/relationships/image" Target="../media/image914.emf"/><Relationship Id="rId5" Type="http://schemas.openxmlformats.org/officeDocument/2006/relationships/oleObject" Target="../embeddings/oleObject917.bin"/><Relationship Id="rId15" Type="http://schemas.openxmlformats.org/officeDocument/2006/relationships/oleObject" Target="../embeddings/oleObject922.bin"/><Relationship Id="rId23" Type="http://schemas.openxmlformats.org/officeDocument/2006/relationships/oleObject" Target="../embeddings/oleObject926.bin"/><Relationship Id="rId28" Type="http://schemas.openxmlformats.org/officeDocument/2006/relationships/image" Target="../media/image912.emf"/><Relationship Id="rId10" Type="http://schemas.openxmlformats.org/officeDocument/2006/relationships/image" Target="../media/image903.emf"/><Relationship Id="rId19" Type="http://schemas.openxmlformats.org/officeDocument/2006/relationships/oleObject" Target="../embeddings/oleObject924.bin"/><Relationship Id="rId31" Type="http://schemas.openxmlformats.org/officeDocument/2006/relationships/oleObject" Target="../embeddings/oleObject930.bin"/><Relationship Id="rId4" Type="http://schemas.openxmlformats.org/officeDocument/2006/relationships/image" Target="../media/image900.emf"/><Relationship Id="rId9" Type="http://schemas.openxmlformats.org/officeDocument/2006/relationships/oleObject" Target="../embeddings/oleObject919.bin"/><Relationship Id="rId14" Type="http://schemas.openxmlformats.org/officeDocument/2006/relationships/image" Target="../media/image905.emf"/><Relationship Id="rId22" Type="http://schemas.openxmlformats.org/officeDocument/2006/relationships/image" Target="../media/image909.emf"/><Relationship Id="rId27" Type="http://schemas.openxmlformats.org/officeDocument/2006/relationships/oleObject" Target="../embeddings/oleObject928.bin"/><Relationship Id="rId30" Type="http://schemas.openxmlformats.org/officeDocument/2006/relationships/image" Target="../media/image913.emf"/><Relationship Id="rId8" Type="http://schemas.openxmlformats.org/officeDocument/2006/relationships/image" Target="../media/image902.emf"/></Relationships>
</file>

<file path=ppt/slides/_rels/slide168.xml.rels><?xml version="1.0" encoding="UTF-8" standalone="yes"?>
<Relationships xmlns="http://schemas.openxmlformats.org/package/2006/relationships"><Relationship Id="rId8" Type="http://schemas.openxmlformats.org/officeDocument/2006/relationships/image" Target="../media/image918.emf"/><Relationship Id="rId13" Type="http://schemas.openxmlformats.org/officeDocument/2006/relationships/oleObject" Target="../embeddings/oleObject937.bin"/><Relationship Id="rId18" Type="http://schemas.openxmlformats.org/officeDocument/2006/relationships/image" Target="../media/image923.emf"/><Relationship Id="rId3" Type="http://schemas.openxmlformats.org/officeDocument/2006/relationships/oleObject" Target="../embeddings/oleObject932.bin"/><Relationship Id="rId7" Type="http://schemas.openxmlformats.org/officeDocument/2006/relationships/oleObject" Target="../embeddings/oleObject934.bin"/><Relationship Id="rId12" Type="http://schemas.openxmlformats.org/officeDocument/2006/relationships/image" Target="../media/image920.emf"/><Relationship Id="rId17" Type="http://schemas.openxmlformats.org/officeDocument/2006/relationships/oleObject" Target="../embeddings/oleObject939.bin"/><Relationship Id="rId2" Type="http://schemas.openxmlformats.org/officeDocument/2006/relationships/slideLayout" Target="../slideLayouts/slideLayout7.xml"/><Relationship Id="rId16" Type="http://schemas.openxmlformats.org/officeDocument/2006/relationships/image" Target="../media/image922.emf"/><Relationship Id="rId1" Type="http://schemas.openxmlformats.org/officeDocument/2006/relationships/vmlDrawing" Target="../drawings/vmlDrawing140.vml"/><Relationship Id="rId6" Type="http://schemas.openxmlformats.org/officeDocument/2006/relationships/image" Target="../media/image917.emf"/><Relationship Id="rId11" Type="http://schemas.openxmlformats.org/officeDocument/2006/relationships/oleObject" Target="../embeddings/oleObject936.bin"/><Relationship Id="rId5" Type="http://schemas.openxmlformats.org/officeDocument/2006/relationships/oleObject" Target="../embeddings/oleObject933.bin"/><Relationship Id="rId15" Type="http://schemas.openxmlformats.org/officeDocument/2006/relationships/oleObject" Target="../embeddings/oleObject938.bin"/><Relationship Id="rId10" Type="http://schemas.openxmlformats.org/officeDocument/2006/relationships/image" Target="../media/image919.emf"/><Relationship Id="rId4" Type="http://schemas.openxmlformats.org/officeDocument/2006/relationships/image" Target="../media/image916.emf"/><Relationship Id="rId9" Type="http://schemas.openxmlformats.org/officeDocument/2006/relationships/oleObject" Target="../embeddings/oleObject935.bin"/><Relationship Id="rId14" Type="http://schemas.openxmlformats.org/officeDocument/2006/relationships/image" Target="../media/image921.emf"/></Relationships>
</file>

<file path=ppt/slides/_rels/slide169.xml.rels><?xml version="1.0" encoding="UTF-8" standalone="yes"?>
<Relationships xmlns="http://schemas.openxmlformats.org/package/2006/relationships"><Relationship Id="rId8" Type="http://schemas.openxmlformats.org/officeDocument/2006/relationships/image" Target="../media/image926.emf"/><Relationship Id="rId3" Type="http://schemas.openxmlformats.org/officeDocument/2006/relationships/oleObject" Target="../embeddings/oleObject940.bin"/><Relationship Id="rId7" Type="http://schemas.openxmlformats.org/officeDocument/2006/relationships/oleObject" Target="../embeddings/oleObject942.bin"/><Relationship Id="rId2" Type="http://schemas.openxmlformats.org/officeDocument/2006/relationships/slideLayout" Target="../slideLayouts/slideLayout7.xml"/><Relationship Id="rId1" Type="http://schemas.openxmlformats.org/officeDocument/2006/relationships/vmlDrawing" Target="../drawings/vmlDrawing141.vml"/><Relationship Id="rId6" Type="http://schemas.openxmlformats.org/officeDocument/2006/relationships/image" Target="../media/image925.emf"/><Relationship Id="rId5" Type="http://schemas.openxmlformats.org/officeDocument/2006/relationships/oleObject" Target="../embeddings/oleObject941.bin"/><Relationship Id="rId4" Type="http://schemas.openxmlformats.org/officeDocument/2006/relationships/image" Target="../media/image924.emf"/></Relationships>
</file>

<file path=ppt/slides/_rels/slide17.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oleObject" Target="../embeddings/oleObject58.bin"/><Relationship Id="rId3" Type="http://schemas.openxmlformats.org/officeDocument/2006/relationships/oleObject" Target="../embeddings/oleObject53.bin"/><Relationship Id="rId7" Type="http://schemas.openxmlformats.org/officeDocument/2006/relationships/oleObject" Target="../embeddings/oleObject55.bin"/><Relationship Id="rId12" Type="http://schemas.openxmlformats.org/officeDocument/2006/relationships/image" Target="../media/image63.emf"/><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60.emf"/><Relationship Id="rId11" Type="http://schemas.openxmlformats.org/officeDocument/2006/relationships/oleObject" Target="../embeddings/oleObject57.bin"/><Relationship Id="rId5" Type="http://schemas.openxmlformats.org/officeDocument/2006/relationships/oleObject" Target="../embeddings/oleObject54.bin"/><Relationship Id="rId10" Type="http://schemas.openxmlformats.org/officeDocument/2006/relationships/image" Target="../media/image62.emf"/><Relationship Id="rId4" Type="http://schemas.openxmlformats.org/officeDocument/2006/relationships/image" Target="../media/image59.emf"/><Relationship Id="rId9" Type="http://schemas.openxmlformats.org/officeDocument/2006/relationships/oleObject" Target="../embeddings/oleObject56.bin"/><Relationship Id="rId14" Type="http://schemas.openxmlformats.org/officeDocument/2006/relationships/image" Target="../media/image64.emf"/></Relationships>
</file>

<file path=ppt/slides/_rels/slide170.xml.rels><?xml version="1.0" encoding="UTF-8" standalone="yes"?>
<Relationships xmlns="http://schemas.openxmlformats.org/package/2006/relationships"><Relationship Id="rId8" Type="http://schemas.openxmlformats.org/officeDocument/2006/relationships/image" Target="../media/image929.emf"/><Relationship Id="rId13" Type="http://schemas.openxmlformats.org/officeDocument/2006/relationships/oleObject" Target="../embeddings/oleObject948.bin"/><Relationship Id="rId3" Type="http://schemas.openxmlformats.org/officeDocument/2006/relationships/oleObject" Target="../embeddings/oleObject943.bin"/><Relationship Id="rId7" Type="http://schemas.openxmlformats.org/officeDocument/2006/relationships/oleObject" Target="../embeddings/oleObject945.bin"/><Relationship Id="rId12" Type="http://schemas.openxmlformats.org/officeDocument/2006/relationships/image" Target="../media/image931.emf"/><Relationship Id="rId2" Type="http://schemas.openxmlformats.org/officeDocument/2006/relationships/slideLayout" Target="../slideLayouts/slideLayout7.xml"/><Relationship Id="rId16" Type="http://schemas.openxmlformats.org/officeDocument/2006/relationships/image" Target="../media/image933.emf"/><Relationship Id="rId1" Type="http://schemas.openxmlformats.org/officeDocument/2006/relationships/vmlDrawing" Target="../drawings/vmlDrawing142.vml"/><Relationship Id="rId6" Type="http://schemas.openxmlformats.org/officeDocument/2006/relationships/image" Target="../media/image928.emf"/><Relationship Id="rId11" Type="http://schemas.openxmlformats.org/officeDocument/2006/relationships/oleObject" Target="../embeddings/oleObject947.bin"/><Relationship Id="rId5" Type="http://schemas.openxmlformats.org/officeDocument/2006/relationships/oleObject" Target="../embeddings/oleObject944.bin"/><Relationship Id="rId15" Type="http://schemas.openxmlformats.org/officeDocument/2006/relationships/oleObject" Target="../embeddings/oleObject949.bin"/><Relationship Id="rId10" Type="http://schemas.openxmlformats.org/officeDocument/2006/relationships/image" Target="../media/image930.emf"/><Relationship Id="rId4" Type="http://schemas.openxmlformats.org/officeDocument/2006/relationships/image" Target="../media/image927.emf"/><Relationship Id="rId9" Type="http://schemas.openxmlformats.org/officeDocument/2006/relationships/oleObject" Target="../embeddings/oleObject946.bin"/><Relationship Id="rId14" Type="http://schemas.openxmlformats.org/officeDocument/2006/relationships/image" Target="../media/image932.emf"/></Relationships>
</file>

<file path=ppt/slides/_rels/slide171.xml.rels><?xml version="1.0" encoding="UTF-8" standalone="yes"?>
<Relationships xmlns="http://schemas.openxmlformats.org/package/2006/relationships"><Relationship Id="rId8" Type="http://schemas.openxmlformats.org/officeDocument/2006/relationships/image" Target="../media/image936.emf"/><Relationship Id="rId13" Type="http://schemas.openxmlformats.org/officeDocument/2006/relationships/oleObject" Target="../embeddings/oleObject955.bin"/><Relationship Id="rId18" Type="http://schemas.openxmlformats.org/officeDocument/2006/relationships/image" Target="../media/image941.emf"/><Relationship Id="rId26" Type="http://schemas.openxmlformats.org/officeDocument/2006/relationships/image" Target="../media/image945.emf"/><Relationship Id="rId3" Type="http://schemas.openxmlformats.org/officeDocument/2006/relationships/oleObject" Target="../embeddings/oleObject950.bin"/><Relationship Id="rId21" Type="http://schemas.openxmlformats.org/officeDocument/2006/relationships/oleObject" Target="../embeddings/oleObject959.bin"/><Relationship Id="rId7" Type="http://schemas.openxmlformats.org/officeDocument/2006/relationships/oleObject" Target="../embeddings/oleObject952.bin"/><Relationship Id="rId12" Type="http://schemas.openxmlformats.org/officeDocument/2006/relationships/image" Target="../media/image938.emf"/><Relationship Id="rId17" Type="http://schemas.openxmlformats.org/officeDocument/2006/relationships/oleObject" Target="../embeddings/oleObject957.bin"/><Relationship Id="rId25" Type="http://schemas.openxmlformats.org/officeDocument/2006/relationships/oleObject" Target="../embeddings/oleObject961.bin"/><Relationship Id="rId2" Type="http://schemas.openxmlformats.org/officeDocument/2006/relationships/slideLayout" Target="../slideLayouts/slideLayout7.xml"/><Relationship Id="rId16" Type="http://schemas.openxmlformats.org/officeDocument/2006/relationships/image" Target="../media/image940.emf"/><Relationship Id="rId20" Type="http://schemas.openxmlformats.org/officeDocument/2006/relationships/image" Target="../media/image942.emf"/><Relationship Id="rId1" Type="http://schemas.openxmlformats.org/officeDocument/2006/relationships/vmlDrawing" Target="../drawings/vmlDrawing143.vml"/><Relationship Id="rId6" Type="http://schemas.openxmlformats.org/officeDocument/2006/relationships/image" Target="../media/image935.emf"/><Relationship Id="rId11" Type="http://schemas.openxmlformats.org/officeDocument/2006/relationships/oleObject" Target="../embeddings/oleObject954.bin"/><Relationship Id="rId24" Type="http://schemas.openxmlformats.org/officeDocument/2006/relationships/image" Target="../media/image944.emf"/><Relationship Id="rId5" Type="http://schemas.openxmlformats.org/officeDocument/2006/relationships/oleObject" Target="../embeddings/oleObject951.bin"/><Relationship Id="rId15" Type="http://schemas.openxmlformats.org/officeDocument/2006/relationships/oleObject" Target="../embeddings/oleObject956.bin"/><Relationship Id="rId23" Type="http://schemas.openxmlformats.org/officeDocument/2006/relationships/oleObject" Target="../embeddings/oleObject960.bin"/><Relationship Id="rId28" Type="http://schemas.openxmlformats.org/officeDocument/2006/relationships/image" Target="../media/image946.emf"/><Relationship Id="rId10" Type="http://schemas.openxmlformats.org/officeDocument/2006/relationships/image" Target="../media/image937.emf"/><Relationship Id="rId19" Type="http://schemas.openxmlformats.org/officeDocument/2006/relationships/oleObject" Target="../embeddings/oleObject958.bin"/><Relationship Id="rId4" Type="http://schemas.openxmlformats.org/officeDocument/2006/relationships/image" Target="../media/image934.emf"/><Relationship Id="rId9" Type="http://schemas.openxmlformats.org/officeDocument/2006/relationships/oleObject" Target="../embeddings/oleObject953.bin"/><Relationship Id="rId14" Type="http://schemas.openxmlformats.org/officeDocument/2006/relationships/image" Target="../media/image939.emf"/><Relationship Id="rId22" Type="http://schemas.openxmlformats.org/officeDocument/2006/relationships/image" Target="../media/image943.emf"/><Relationship Id="rId27" Type="http://schemas.openxmlformats.org/officeDocument/2006/relationships/oleObject" Target="../embeddings/oleObject962.bin"/></Relationships>
</file>

<file path=ppt/slides/_rels/slide172.xml.rels><?xml version="1.0" encoding="UTF-8" standalone="yes"?>
<Relationships xmlns="http://schemas.openxmlformats.org/package/2006/relationships"><Relationship Id="rId8" Type="http://schemas.openxmlformats.org/officeDocument/2006/relationships/image" Target="../media/image949.emf"/><Relationship Id="rId13" Type="http://schemas.openxmlformats.org/officeDocument/2006/relationships/oleObject" Target="../embeddings/oleObject968.bin"/><Relationship Id="rId3" Type="http://schemas.openxmlformats.org/officeDocument/2006/relationships/oleObject" Target="../embeddings/oleObject963.bin"/><Relationship Id="rId7" Type="http://schemas.openxmlformats.org/officeDocument/2006/relationships/oleObject" Target="../embeddings/oleObject965.bin"/><Relationship Id="rId12" Type="http://schemas.openxmlformats.org/officeDocument/2006/relationships/image" Target="../media/image951.emf"/><Relationship Id="rId2" Type="http://schemas.openxmlformats.org/officeDocument/2006/relationships/slideLayout" Target="../slideLayouts/slideLayout7.xml"/><Relationship Id="rId16" Type="http://schemas.openxmlformats.org/officeDocument/2006/relationships/image" Target="../media/image953.emf"/><Relationship Id="rId1" Type="http://schemas.openxmlformats.org/officeDocument/2006/relationships/vmlDrawing" Target="../drawings/vmlDrawing144.vml"/><Relationship Id="rId6" Type="http://schemas.openxmlformats.org/officeDocument/2006/relationships/image" Target="../media/image948.emf"/><Relationship Id="rId11" Type="http://schemas.openxmlformats.org/officeDocument/2006/relationships/oleObject" Target="../embeddings/oleObject967.bin"/><Relationship Id="rId5" Type="http://schemas.openxmlformats.org/officeDocument/2006/relationships/oleObject" Target="../embeddings/oleObject964.bin"/><Relationship Id="rId15" Type="http://schemas.openxmlformats.org/officeDocument/2006/relationships/oleObject" Target="../embeddings/oleObject969.bin"/><Relationship Id="rId10" Type="http://schemas.openxmlformats.org/officeDocument/2006/relationships/image" Target="../media/image950.emf"/><Relationship Id="rId4" Type="http://schemas.openxmlformats.org/officeDocument/2006/relationships/image" Target="../media/image947.emf"/><Relationship Id="rId9" Type="http://schemas.openxmlformats.org/officeDocument/2006/relationships/oleObject" Target="../embeddings/oleObject966.bin"/><Relationship Id="rId14" Type="http://schemas.openxmlformats.org/officeDocument/2006/relationships/image" Target="../media/image952.emf"/></Relationships>
</file>

<file path=ppt/slides/_rels/slide173.xml.rels><?xml version="1.0" encoding="UTF-8" standalone="yes"?>
<Relationships xmlns="http://schemas.openxmlformats.org/package/2006/relationships"><Relationship Id="rId8" Type="http://schemas.openxmlformats.org/officeDocument/2006/relationships/image" Target="../media/image956.emf"/><Relationship Id="rId3" Type="http://schemas.openxmlformats.org/officeDocument/2006/relationships/oleObject" Target="../embeddings/oleObject970.bin"/><Relationship Id="rId7" Type="http://schemas.openxmlformats.org/officeDocument/2006/relationships/oleObject" Target="../embeddings/oleObject972.bin"/><Relationship Id="rId12" Type="http://schemas.openxmlformats.org/officeDocument/2006/relationships/image" Target="../media/image958.emf"/><Relationship Id="rId2" Type="http://schemas.openxmlformats.org/officeDocument/2006/relationships/slideLayout" Target="../slideLayouts/slideLayout7.xml"/><Relationship Id="rId1" Type="http://schemas.openxmlformats.org/officeDocument/2006/relationships/vmlDrawing" Target="../drawings/vmlDrawing145.vml"/><Relationship Id="rId6" Type="http://schemas.openxmlformats.org/officeDocument/2006/relationships/image" Target="../media/image955.emf"/><Relationship Id="rId11" Type="http://schemas.openxmlformats.org/officeDocument/2006/relationships/oleObject" Target="../embeddings/oleObject974.bin"/><Relationship Id="rId5" Type="http://schemas.openxmlformats.org/officeDocument/2006/relationships/oleObject" Target="../embeddings/oleObject971.bin"/><Relationship Id="rId10" Type="http://schemas.openxmlformats.org/officeDocument/2006/relationships/image" Target="../media/image957.emf"/><Relationship Id="rId4" Type="http://schemas.openxmlformats.org/officeDocument/2006/relationships/image" Target="../media/image954.emf"/><Relationship Id="rId9" Type="http://schemas.openxmlformats.org/officeDocument/2006/relationships/oleObject" Target="../embeddings/oleObject973.bin"/></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975.bin"/><Relationship Id="rId2" Type="http://schemas.openxmlformats.org/officeDocument/2006/relationships/slideLayout" Target="../slideLayouts/slideLayout7.xml"/><Relationship Id="rId1" Type="http://schemas.openxmlformats.org/officeDocument/2006/relationships/vmlDrawing" Target="../drawings/vmlDrawing146.vml"/><Relationship Id="rId6" Type="http://schemas.openxmlformats.org/officeDocument/2006/relationships/image" Target="../media/image960.emf"/><Relationship Id="rId5" Type="http://schemas.openxmlformats.org/officeDocument/2006/relationships/oleObject" Target="../embeddings/oleObject976.bin"/><Relationship Id="rId4" Type="http://schemas.openxmlformats.org/officeDocument/2006/relationships/image" Target="../media/image959.emf"/></Relationships>
</file>

<file path=ppt/slides/_rels/slide175.xml.rels><?xml version="1.0" encoding="UTF-8" standalone="yes"?>
<Relationships xmlns="http://schemas.openxmlformats.org/package/2006/relationships"><Relationship Id="rId8" Type="http://schemas.openxmlformats.org/officeDocument/2006/relationships/image" Target="../media/image963.emf"/><Relationship Id="rId13" Type="http://schemas.openxmlformats.org/officeDocument/2006/relationships/oleObject" Target="../embeddings/oleObject982.bin"/><Relationship Id="rId3" Type="http://schemas.openxmlformats.org/officeDocument/2006/relationships/oleObject" Target="../embeddings/oleObject977.bin"/><Relationship Id="rId7" Type="http://schemas.openxmlformats.org/officeDocument/2006/relationships/oleObject" Target="../embeddings/oleObject979.bin"/><Relationship Id="rId12" Type="http://schemas.openxmlformats.org/officeDocument/2006/relationships/image" Target="../media/image965.emf"/><Relationship Id="rId2" Type="http://schemas.openxmlformats.org/officeDocument/2006/relationships/slideLayout" Target="../slideLayouts/slideLayout7.xml"/><Relationship Id="rId16" Type="http://schemas.openxmlformats.org/officeDocument/2006/relationships/image" Target="../media/image967.emf"/><Relationship Id="rId1" Type="http://schemas.openxmlformats.org/officeDocument/2006/relationships/vmlDrawing" Target="../drawings/vmlDrawing147.vml"/><Relationship Id="rId6" Type="http://schemas.openxmlformats.org/officeDocument/2006/relationships/image" Target="../media/image962.emf"/><Relationship Id="rId11" Type="http://schemas.openxmlformats.org/officeDocument/2006/relationships/oleObject" Target="../embeddings/oleObject981.bin"/><Relationship Id="rId5" Type="http://schemas.openxmlformats.org/officeDocument/2006/relationships/oleObject" Target="../embeddings/oleObject978.bin"/><Relationship Id="rId15" Type="http://schemas.openxmlformats.org/officeDocument/2006/relationships/oleObject" Target="../embeddings/oleObject983.bin"/><Relationship Id="rId10" Type="http://schemas.openxmlformats.org/officeDocument/2006/relationships/image" Target="../media/image964.emf"/><Relationship Id="rId4" Type="http://schemas.openxmlformats.org/officeDocument/2006/relationships/image" Target="../media/image961.emf"/><Relationship Id="rId9" Type="http://schemas.openxmlformats.org/officeDocument/2006/relationships/oleObject" Target="../embeddings/oleObject980.bin"/><Relationship Id="rId14" Type="http://schemas.openxmlformats.org/officeDocument/2006/relationships/image" Target="../media/image966.emf"/></Relationships>
</file>

<file path=ppt/slides/_rels/slide176.xml.rels><?xml version="1.0" encoding="UTF-8" standalone="yes"?>
<Relationships xmlns="http://schemas.openxmlformats.org/package/2006/relationships"><Relationship Id="rId13" Type="http://schemas.openxmlformats.org/officeDocument/2006/relationships/image" Target="../media/image972.wmf"/><Relationship Id="rId18" Type="http://schemas.openxmlformats.org/officeDocument/2006/relationships/oleObject" Target="../embeddings/oleObject991.bin"/><Relationship Id="rId26" Type="http://schemas.openxmlformats.org/officeDocument/2006/relationships/oleObject" Target="../embeddings/oleObject995.bin"/><Relationship Id="rId39" Type="http://schemas.openxmlformats.org/officeDocument/2006/relationships/image" Target="../media/image985.emf"/><Relationship Id="rId21" Type="http://schemas.openxmlformats.org/officeDocument/2006/relationships/image" Target="../media/image976.emf"/><Relationship Id="rId34" Type="http://schemas.openxmlformats.org/officeDocument/2006/relationships/oleObject" Target="../embeddings/oleObject999.bin"/><Relationship Id="rId42" Type="http://schemas.openxmlformats.org/officeDocument/2006/relationships/oleObject" Target="../embeddings/oleObject1003.bin"/><Relationship Id="rId7" Type="http://schemas.openxmlformats.org/officeDocument/2006/relationships/image" Target="../media/image969.emf"/><Relationship Id="rId2" Type="http://schemas.openxmlformats.org/officeDocument/2006/relationships/slideLayout" Target="../slideLayouts/slideLayout7.xml"/><Relationship Id="rId16" Type="http://schemas.openxmlformats.org/officeDocument/2006/relationships/oleObject" Target="../embeddings/oleObject990.bin"/><Relationship Id="rId29" Type="http://schemas.openxmlformats.org/officeDocument/2006/relationships/image" Target="../media/image980.emf"/><Relationship Id="rId1" Type="http://schemas.openxmlformats.org/officeDocument/2006/relationships/vmlDrawing" Target="../drawings/vmlDrawing148.vml"/><Relationship Id="rId6" Type="http://schemas.openxmlformats.org/officeDocument/2006/relationships/oleObject" Target="../embeddings/oleObject985.bin"/><Relationship Id="rId11" Type="http://schemas.openxmlformats.org/officeDocument/2006/relationships/image" Target="../media/image971.emf"/><Relationship Id="rId24" Type="http://schemas.openxmlformats.org/officeDocument/2006/relationships/oleObject" Target="../embeddings/oleObject994.bin"/><Relationship Id="rId32" Type="http://schemas.openxmlformats.org/officeDocument/2006/relationships/oleObject" Target="../embeddings/oleObject998.bin"/><Relationship Id="rId37" Type="http://schemas.openxmlformats.org/officeDocument/2006/relationships/image" Target="../media/image984.emf"/><Relationship Id="rId40" Type="http://schemas.openxmlformats.org/officeDocument/2006/relationships/oleObject" Target="../embeddings/oleObject1002.bin"/><Relationship Id="rId45" Type="http://schemas.openxmlformats.org/officeDocument/2006/relationships/image" Target="../media/image988.emf"/><Relationship Id="rId5" Type="http://schemas.openxmlformats.org/officeDocument/2006/relationships/image" Target="../media/image968.emf"/><Relationship Id="rId15" Type="http://schemas.openxmlformats.org/officeDocument/2006/relationships/image" Target="../media/image973.emf"/><Relationship Id="rId23" Type="http://schemas.openxmlformats.org/officeDocument/2006/relationships/image" Target="../media/image977.emf"/><Relationship Id="rId28" Type="http://schemas.openxmlformats.org/officeDocument/2006/relationships/oleObject" Target="../embeddings/oleObject996.bin"/><Relationship Id="rId36" Type="http://schemas.openxmlformats.org/officeDocument/2006/relationships/oleObject" Target="../embeddings/oleObject1000.bin"/><Relationship Id="rId10" Type="http://schemas.openxmlformats.org/officeDocument/2006/relationships/oleObject" Target="../embeddings/oleObject987.bin"/><Relationship Id="rId19" Type="http://schemas.openxmlformats.org/officeDocument/2006/relationships/image" Target="../media/image975.emf"/><Relationship Id="rId31" Type="http://schemas.openxmlformats.org/officeDocument/2006/relationships/image" Target="../media/image981.emf"/><Relationship Id="rId44" Type="http://schemas.openxmlformats.org/officeDocument/2006/relationships/oleObject" Target="../embeddings/oleObject1004.bin"/><Relationship Id="rId4" Type="http://schemas.openxmlformats.org/officeDocument/2006/relationships/oleObject" Target="../embeddings/oleObject984.bin"/><Relationship Id="rId9" Type="http://schemas.openxmlformats.org/officeDocument/2006/relationships/image" Target="../media/image970.emf"/><Relationship Id="rId14" Type="http://schemas.openxmlformats.org/officeDocument/2006/relationships/oleObject" Target="../embeddings/oleObject989.bin"/><Relationship Id="rId22" Type="http://schemas.openxmlformats.org/officeDocument/2006/relationships/oleObject" Target="../embeddings/oleObject993.bin"/><Relationship Id="rId27" Type="http://schemas.openxmlformats.org/officeDocument/2006/relationships/image" Target="../media/image979.emf"/><Relationship Id="rId30" Type="http://schemas.openxmlformats.org/officeDocument/2006/relationships/oleObject" Target="../embeddings/oleObject997.bin"/><Relationship Id="rId35" Type="http://schemas.openxmlformats.org/officeDocument/2006/relationships/image" Target="../media/image983.emf"/><Relationship Id="rId43" Type="http://schemas.openxmlformats.org/officeDocument/2006/relationships/image" Target="../media/image987.emf"/><Relationship Id="rId8" Type="http://schemas.openxmlformats.org/officeDocument/2006/relationships/oleObject" Target="../embeddings/oleObject986.bin"/><Relationship Id="rId3" Type="http://schemas.openxmlformats.org/officeDocument/2006/relationships/image" Target="../media/image989.png"/><Relationship Id="rId12" Type="http://schemas.openxmlformats.org/officeDocument/2006/relationships/oleObject" Target="../embeddings/oleObject988.bin"/><Relationship Id="rId17" Type="http://schemas.openxmlformats.org/officeDocument/2006/relationships/image" Target="../media/image974.emf"/><Relationship Id="rId25" Type="http://schemas.openxmlformats.org/officeDocument/2006/relationships/image" Target="../media/image978.emf"/><Relationship Id="rId33" Type="http://schemas.openxmlformats.org/officeDocument/2006/relationships/image" Target="../media/image982.emf"/><Relationship Id="rId38" Type="http://schemas.openxmlformats.org/officeDocument/2006/relationships/oleObject" Target="../embeddings/oleObject1001.bin"/><Relationship Id="rId20" Type="http://schemas.openxmlformats.org/officeDocument/2006/relationships/oleObject" Target="../embeddings/oleObject992.bin"/><Relationship Id="rId41" Type="http://schemas.openxmlformats.org/officeDocument/2006/relationships/image" Target="../media/image986.em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64.bin"/><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69.emf"/><Relationship Id="rId2" Type="http://schemas.openxmlformats.org/officeDocument/2006/relationships/slideLayout" Target="../slideLayouts/slideLayout15.xml"/><Relationship Id="rId16" Type="http://schemas.openxmlformats.org/officeDocument/2006/relationships/image" Target="../media/image71.emf"/><Relationship Id="rId1" Type="http://schemas.openxmlformats.org/officeDocument/2006/relationships/vmlDrawing" Target="../drawings/vmlDrawing11.vml"/><Relationship Id="rId6" Type="http://schemas.openxmlformats.org/officeDocument/2006/relationships/image" Target="../media/image66.emf"/><Relationship Id="rId11" Type="http://schemas.openxmlformats.org/officeDocument/2006/relationships/oleObject" Target="../embeddings/oleObject63.bin"/><Relationship Id="rId5" Type="http://schemas.openxmlformats.org/officeDocument/2006/relationships/oleObject" Target="../embeddings/oleObject60.bin"/><Relationship Id="rId15" Type="http://schemas.openxmlformats.org/officeDocument/2006/relationships/oleObject" Target="../embeddings/oleObject65.bin"/><Relationship Id="rId10" Type="http://schemas.openxmlformats.org/officeDocument/2006/relationships/image" Target="../media/image68.emf"/><Relationship Id="rId4" Type="http://schemas.openxmlformats.org/officeDocument/2006/relationships/image" Target="../media/image65.emf"/><Relationship Id="rId9" Type="http://schemas.openxmlformats.org/officeDocument/2006/relationships/oleObject" Target="../embeddings/oleObject62.bin"/><Relationship Id="rId14" Type="http://schemas.openxmlformats.org/officeDocument/2006/relationships/image" Target="../media/image70.emf"/></Relationships>
</file>

<file path=ppt/slides/_rels/slide19.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oleObject" Target="../embeddings/oleObject71.bin"/><Relationship Id="rId18" Type="http://schemas.openxmlformats.org/officeDocument/2006/relationships/image" Target="../media/image79.emf"/><Relationship Id="rId26" Type="http://schemas.openxmlformats.org/officeDocument/2006/relationships/image" Target="../media/image83.emf"/><Relationship Id="rId3" Type="http://schemas.openxmlformats.org/officeDocument/2006/relationships/oleObject" Target="../embeddings/oleObject66.bin"/><Relationship Id="rId21" Type="http://schemas.openxmlformats.org/officeDocument/2006/relationships/oleObject" Target="../embeddings/oleObject75.bin"/><Relationship Id="rId7" Type="http://schemas.openxmlformats.org/officeDocument/2006/relationships/oleObject" Target="../embeddings/oleObject68.bin"/><Relationship Id="rId12" Type="http://schemas.openxmlformats.org/officeDocument/2006/relationships/image" Target="../media/image76.emf"/><Relationship Id="rId17" Type="http://schemas.openxmlformats.org/officeDocument/2006/relationships/oleObject" Target="../embeddings/oleObject73.bin"/><Relationship Id="rId25" Type="http://schemas.openxmlformats.org/officeDocument/2006/relationships/oleObject" Target="../embeddings/oleObject77.bin"/><Relationship Id="rId2" Type="http://schemas.openxmlformats.org/officeDocument/2006/relationships/slideLayout" Target="../slideLayouts/slideLayout15.xml"/><Relationship Id="rId16" Type="http://schemas.openxmlformats.org/officeDocument/2006/relationships/image" Target="../media/image78.emf"/><Relationship Id="rId20" Type="http://schemas.openxmlformats.org/officeDocument/2006/relationships/image" Target="../media/image80.emf"/><Relationship Id="rId29" Type="http://schemas.openxmlformats.org/officeDocument/2006/relationships/oleObject" Target="../embeddings/oleObject79.bin"/><Relationship Id="rId1" Type="http://schemas.openxmlformats.org/officeDocument/2006/relationships/vmlDrawing" Target="../drawings/vmlDrawing12.vml"/><Relationship Id="rId6" Type="http://schemas.openxmlformats.org/officeDocument/2006/relationships/image" Target="../media/image73.emf"/><Relationship Id="rId11" Type="http://schemas.openxmlformats.org/officeDocument/2006/relationships/oleObject" Target="../embeddings/oleObject70.bin"/><Relationship Id="rId24" Type="http://schemas.openxmlformats.org/officeDocument/2006/relationships/image" Target="../media/image82.emf"/><Relationship Id="rId32" Type="http://schemas.openxmlformats.org/officeDocument/2006/relationships/image" Target="../media/image86.emf"/><Relationship Id="rId5" Type="http://schemas.openxmlformats.org/officeDocument/2006/relationships/oleObject" Target="../embeddings/oleObject67.bin"/><Relationship Id="rId15" Type="http://schemas.openxmlformats.org/officeDocument/2006/relationships/oleObject" Target="../embeddings/oleObject72.bin"/><Relationship Id="rId23" Type="http://schemas.openxmlformats.org/officeDocument/2006/relationships/oleObject" Target="../embeddings/oleObject76.bin"/><Relationship Id="rId28" Type="http://schemas.openxmlformats.org/officeDocument/2006/relationships/image" Target="../media/image84.emf"/><Relationship Id="rId10" Type="http://schemas.openxmlformats.org/officeDocument/2006/relationships/image" Target="../media/image75.emf"/><Relationship Id="rId19" Type="http://schemas.openxmlformats.org/officeDocument/2006/relationships/oleObject" Target="../embeddings/oleObject74.bin"/><Relationship Id="rId31" Type="http://schemas.openxmlformats.org/officeDocument/2006/relationships/oleObject" Target="../embeddings/oleObject80.bin"/><Relationship Id="rId4" Type="http://schemas.openxmlformats.org/officeDocument/2006/relationships/image" Target="../media/image72.emf"/><Relationship Id="rId9" Type="http://schemas.openxmlformats.org/officeDocument/2006/relationships/oleObject" Target="../embeddings/oleObject69.bin"/><Relationship Id="rId14" Type="http://schemas.openxmlformats.org/officeDocument/2006/relationships/image" Target="../media/image77.emf"/><Relationship Id="rId22" Type="http://schemas.openxmlformats.org/officeDocument/2006/relationships/image" Target="../media/image81.emf"/><Relationship Id="rId27" Type="http://schemas.openxmlformats.org/officeDocument/2006/relationships/oleObject" Target="../embeddings/oleObject78.bin"/><Relationship Id="rId30" Type="http://schemas.openxmlformats.org/officeDocument/2006/relationships/image" Target="../media/image8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oleObject" Target="../embeddings/oleObject86.bin"/><Relationship Id="rId18" Type="http://schemas.openxmlformats.org/officeDocument/2006/relationships/image" Target="../media/image94.emf"/><Relationship Id="rId26" Type="http://schemas.openxmlformats.org/officeDocument/2006/relationships/image" Target="../media/image98.emf"/><Relationship Id="rId3" Type="http://schemas.openxmlformats.org/officeDocument/2006/relationships/oleObject" Target="../embeddings/oleObject81.bin"/><Relationship Id="rId21" Type="http://schemas.openxmlformats.org/officeDocument/2006/relationships/oleObject" Target="../embeddings/oleObject90.bin"/><Relationship Id="rId7" Type="http://schemas.openxmlformats.org/officeDocument/2006/relationships/oleObject" Target="../embeddings/oleObject83.bin"/><Relationship Id="rId12" Type="http://schemas.openxmlformats.org/officeDocument/2006/relationships/image" Target="../media/image91.emf"/><Relationship Id="rId17" Type="http://schemas.openxmlformats.org/officeDocument/2006/relationships/oleObject" Target="../embeddings/oleObject88.bin"/><Relationship Id="rId25" Type="http://schemas.openxmlformats.org/officeDocument/2006/relationships/oleObject" Target="../embeddings/oleObject92.bin"/><Relationship Id="rId2" Type="http://schemas.openxmlformats.org/officeDocument/2006/relationships/slideLayout" Target="../slideLayouts/slideLayout15.xml"/><Relationship Id="rId16" Type="http://schemas.openxmlformats.org/officeDocument/2006/relationships/image" Target="../media/image93.emf"/><Relationship Id="rId20" Type="http://schemas.openxmlformats.org/officeDocument/2006/relationships/image" Target="../media/image95.emf"/><Relationship Id="rId29" Type="http://schemas.openxmlformats.org/officeDocument/2006/relationships/oleObject" Target="../embeddings/oleObject94.bin"/><Relationship Id="rId1" Type="http://schemas.openxmlformats.org/officeDocument/2006/relationships/vmlDrawing" Target="../drawings/vmlDrawing13.vml"/><Relationship Id="rId6" Type="http://schemas.openxmlformats.org/officeDocument/2006/relationships/image" Target="../media/image88.emf"/><Relationship Id="rId11" Type="http://schemas.openxmlformats.org/officeDocument/2006/relationships/oleObject" Target="../embeddings/oleObject85.bin"/><Relationship Id="rId24" Type="http://schemas.openxmlformats.org/officeDocument/2006/relationships/image" Target="../media/image97.emf"/><Relationship Id="rId5" Type="http://schemas.openxmlformats.org/officeDocument/2006/relationships/oleObject" Target="../embeddings/oleObject82.bin"/><Relationship Id="rId15" Type="http://schemas.openxmlformats.org/officeDocument/2006/relationships/oleObject" Target="../embeddings/oleObject87.bin"/><Relationship Id="rId23" Type="http://schemas.openxmlformats.org/officeDocument/2006/relationships/oleObject" Target="../embeddings/oleObject91.bin"/><Relationship Id="rId28" Type="http://schemas.openxmlformats.org/officeDocument/2006/relationships/image" Target="../media/image99.emf"/><Relationship Id="rId10" Type="http://schemas.openxmlformats.org/officeDocument/2006/relationships/image" Target="../media/image90.emf"/><Relationship Id="rId19" Type="http://schemas.openxmlformats.org/officeDocument/2006/relationships/oleObject" Target="../embeddings/oleObject89.bin"/><Relationship Id="rId4" Type="http://schemas.openxmlformats.org/officeDocument/2006/relationships/image" Target="../media/image87.emf"/><Relationship Id="rId9" Type="http://schemas.openxmlformats.org/officeDocument/2006/relationships/oleObject" Target="../embeddings/oleObject84.bin"/><Relationship Id="rId14" Type="http://schemas.openxmlformats.org/officeDocument/2006/relationships/image" Target="../media/image92.emf"/><Relationship Id="rId22" Type="http://schemas.openxmlformats.org/officeDocument/2006/relationships/image" Target="../media/image96.emf"/><Relationship Id="rId27" Type="http://schemas.openxmlformats.org/officeDocument/2006/relationships/oleObject" Target="../embeddings/oleObject93.bin"/><Relationship Id="rId30" Type="http://schemas.openxmlformats.org/officeDocument/2006/relationships/image" Target="../media/image100.emf"/></Relationships>
</file>

<file path=ppt/slides/_rels/slide21.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oleObject" Target="../embeddings/oleObject100.bin"/><Relationship Id="rId18" Type="http://schemas.openxmlformats.org/officeDocument/2006/relationships/image" Target="../media/image108.emf"/><Relationship Id="rId26" Type="http://schemas.openxmlformats.org/officeDocument/2006/relationships/image" Target="../media/image112.emf"/><Relationship Id="rId3" Type="http://schemas.openxmlformats.org/officeDocument/2006/relationships/oleObject" Target="../embeddings/oleObject95.bin"/><Relationship Id="rId21" Type="http://schemas.openxmlformats.org/officeDocument/2006/relationships/oleObject" Target="../embeddings/oleObject104.bin"/><Relationship Id="rId7" Type="http://schemas.openxmlformats.org/officeDocument/2006/relationships/oleObject" Target="../embeddings/oleObject97.bin"/><Relationship Id="rId12" Type="http://schemas.openxmlformats.org/officeDocument/2006/relationships/image" Target="../media/image105.emf"/><Relationship Id="rId17" Type="http://schemas.openxmlformats.org/officeDocument/2006/relationships/oleObject" Target="../embeddings/oleObject102.bin"/><Relationship Id="rId25" Type="http://schemas.openxmlformats.org/officeDocument/2006/relationships/oleObject" Target="../embeddings/oleObject106.bin"/><Relationship Id="rId2" Type="http://schemas.openxmlformats.org/officeDocument/2006/relationships/slideLayout" Target="../slideLayouts/slideLayout15.xml"/><Relationship Id="rId16" Type="http://schemas.openxmlformats.org/officeDocument/2006/relationships/image" Target="../media/image107.emf"/><Relationship Id="rId20" Type="http://schemas.openxmlformats.org/officeDocument/2006/relationships/image" Target="../media/image109.emf"/><Relationship Id="rId29" Type="http://schemas.openxmlformats.org/officeDocument/2006/relationships/oleObject" Target="../embeddings/oleObject108.bin"/><Relationship Id="rId1" Type="http://schemas.openxmlformats.org/officeDocument/2006/relationships/vmlDrawing" Target="../drawings/vmlDrawing14.vml"/><Relationship Id="rId6" Type="http://schemas.openxmlformats.org/officeDocument/2006/relationships/image" Target="../media/image102.emf"/><Relationship Id="rId11" Type="http://schemas.openxmlformats.org/officeDocument/2006/relationships/oleObject" Target="../embeddings/oleObject99.bin"/><Relationship Id="rId24" Type="http://schemas.openxmlformats.org/officeDocument/2006/relationships/image" Target="../media/image111.emf"/><Relationship Id="rId5" Type="http://schemas.openxmlformats.org/officeDocument/2006/relationships/oleObject" Target="../embeddings/oleObject96.bin"/><Relationship Id="rId15" Type="http://schemas.openxmlformats.org/officeDocument/2006/relationships/oleObject" Target="../embeddings/oleObject101.bin"/><Relationship Id="rId23" Type="http://schemas.openxmlformats.org/officeDocument/2006/relationships/oleObject" Target="../embeddings/oleObject105.bin"/><Relationship Id="rId28" Type="http://schemas.openxmlformats.org/officeDocument/2006/relationships/image" Target="../media/image113.emf"/><Relationship Id="rId10" Type="http://schemas.openxmlformats.org/officeDocument/2006/relationships/image" Target="../media/image104.emf"/><Relationship Id="rId19" Type="http://schemas.openxmlformats.org/officeDocument/2006/relationships/oleObject" Target="../embeddings/oleObject103.bin"/><Relationship Id="rId4" Type="http://schemas.openxmlformats.org/officeDocument/2006/relationships/image" Target="../media/image101.emf"/><Relationship Id="rId9" Type="http://schemas.openxmlformats.org/officeDocument/2006/relationships/oleObject" Target="../embeddings/oleObject98.bin"/><Relationship Id="rId14" Type="http://schemas.openxmlformats.org/officeDocument/2006/relationships/image" Target="../media/image106.emf"/><Relationship Id="rId22" Type="http://schemas.openxmlformats.org/officeDocument/2006/relationships/image" Target="../media/image110.emf"/><Relationship Id="rId27" Type="http://schemas.openxmlformats.org/officeDocument/2006/relationships/oleObject" Target="../embeddings/oleObject107.bin"/><Relationship Id="rId30" Type="http://schemas.openxmlformats.org/officeDocument/2006/relationships/image" Target="../media/image11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13.xml"/><Relationship Id="rId1" Type="http://schemas.openxmlformats.org/officeDocument/2006/relationships/vmlDrawing" Target="../drawings/vmlDrawing15.vml"/><Relationship Id="rId4" Type="http://schemas.openxmlformats.org/officeDocument/2006/relationships/image" Target="../media/image115.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image" Target="../media/image11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118.emf"/><Relationship Id="rId5" Type="http://schemas.openxmlformats.org/officeDocument/2006/relationships/oleObject" Target="../embeddings/oleObject112.bin"/><Relationship Id="rId4" Type="http://schemas.openxmlformats.org/officeDocument/2006/relationships/image" Target="../media/image117.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13.xml"/><Relationship Id="rId1" Type="http://schemas.openxmlformats.org/officeDocument/2006/relationships/vmlDrawing" Target="../drawings/vmlDrawing18.vml"/><Relationship Id="rId4" Type="http://schemas.openxmlformats.org/officeDocument/2006/relationships/image" Target="../media/image1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3" Type="http://schemas.openxmlformats.org/officeDocument/2006/relationships/oleObject" Target="../embeddings/oleObject119.bin"/><Relationship Id="rId18" Type="http://schemas.openxmlformats.org/officeDocument/2006/relationships/image" Target="../media/image127.emf"/><Relationship Id="rId26" Type="http://schemas.openxmlformats.org/officeDocument/2006/relationships/image" Target="../media/image131.emf"/><Relationship Id="rId39" Type="http://schemas.openxmlformats.org/officeDocument/2006/relationships/oleObject" Target="../embeddings/oleObject132.bin"/><Relationship Id="rId21" Type="http://schemas.openxmlformats.org/officeDocument/2006/relationships/oleObject" Target="../embeddings/oleObject123.bin"/><Relationship Id="rId34" Type="http://schemas.openxmlformats.org/officeDocument/2006/relationships/image" Target="../media/image135.emf"/><Relationship Id="rId7" Type="http://schemas.openxmlformats.org/officeDocument/2006/relationships/oleObject" Target="../embeddings/oleObject116.bin"/><Relationship Id="rId12" Type="http://schemas.openxmlformats.org/officeDocument/2006/relationships/image" Target="../media/image124.emf"/><Relationship Id="rId17" Type="http://schemas.openxmlformats.org/officeDocument/2006/relationships/oleObject" Target="../embeddings/oleObject121.bin"/><Relationship Id="rId25" Type="http://schemas.openxmlformats.org/officeDocument/2006/relationships/oleObject" Target="../embeddings/oleObject125.bin"/><Relationship Id="rId33" Type="http://schemas.openxmlformats.org/officeDocument/2006/relationships/oleObject" Target="../embeddings/oleObject129.bin"/><Relationship Id="rId38" Type="http://schemas.openxmlformats.org/officeDocument/2006/relationships/image" Target="../media/image137.emf"/><Relationship Id="rId2" Type="http://schemas.openxmlformats.org/officeDocument/2006/relationships/slideLayout" Target="../slideLayouts/slideLayout15.xml"/><Relationship Id="rId16" Type="http://schemas.openxmlformats.org/officeDocument/2006/relationships/image" Target="../media/image126.emf"/><Relationship Id="rId20" Type="http://schemas.openxmlformats.org/officeDocument/2006/relationships/image" Target="../media/image128.emf"/><Relationship Id="rId29" Type="http://schemas.openxmlformats.org/officeDocument/2006/relationships/oleObject" Target="../embeddings/oleObject127.bin"/><Relationship Id="rId1" Type="http://schemas.openxmlformats.org/officeDocument/2006/relationships/vmlDrawing" Target="../drawings/vmlDrawing19.vml"/><Relationship Id="rId6" Type="http://schemas.openxmlformats.org/officeDocument/2006/relationships/image" Target="../media/image121.emf"/><Relationship Id="rId11" Type="http://schemas.openxmlformats.org/officeDocument/2006/relationships/oleObject" Target="../embeddings/oleObject118.bin"/><Relationship Id="rId24" Type="http://schemas.openxmlformats.org/officeDocument/2006/relationships/image" Target="../media/image130.emf"/><Relationship Id="rId32" Type="http://schemas.openxmlformats.org/officeDocument/2006/relationships/image" Target="../media/image134.emf"/><Relationship Id="rId37" Type="http://schemas.openxmlformats.org/officeDocument/2006/relationships/oleObject" Target="../embeddings/oleObject131.bin"/><Relationship Id="rId40" Type="http://schemas.openxmlformats.org/officeDocument/2006/relationships/image" Target="../media/image138.emf"/><Relationship Id="rId5" Type="http://schemas.openxmlformats.org/officeDocument/2006/relationships/oleObject" Target="../embeddings/oleObject115.bin"/><Relationship Id="rId15" Type="http://schemas.openxmlformats.org/officeDocument/2006/relationships/oleObject" Target="../embeddings/oleObject120.bin"/><Relationship Id="rId23" Type="http://schemas.openxmlformats.org/officeDocument/2006/relationships/oleObject" Target="../embeddings/oleObject124.bin"/><Relationship Id="rId28" Type="http://schemas.openxmlformats.org/officeDocument/2006/relationships/image" Target="../media/image132.emf"/><Relationship Id="rId36" Type="http://schemas.openxmlformats.org/officeDocument/2006/relationships/image" Target="../media/image136.emf"/><Relationship Id="rId10" Type="http://schemas.openxmlformats.org/officeDocument/2006/relationships/image" Target="../media/image123.emf"/><Relationship Id="rId19" Type="http://schemas.openxmlformats.org/officeDocument/2006/relationships/oleObject" Target="../embeddings/oleObject122.bin"/><Relationship Id="rId31" Type="http://schemas.openxmlformats.org/officeDocument/2006/relationships/oleObject" Target="../embeddings/oleObject128.bin"/><Relationship Id="rId4" Type="http://schemas.openxmlformats.org/officeDocument/2006/relationships/image" Target="../media/image120.emf"/><Relationship Id="rId9" Type="http://schemas.openxmlformats.org/officeDocument/2006/relationships/oleObject" Target="../embeddings/oleObject117.bin"/><Relationship Id="rId14" Type="http://schemas.openxmlformats.org/officeDocument/2006/relationships/image" Target="../media/image125.emf"/><Relationship Id="rId22" Type="http://schemas.openxmlformats.org/officeDocument/2006/relationships/image" Target="../media/image129.emf"/><Relationship Id="rId27" Type="http://schemas.openxmlformats.org/officeDocument/2006/relationships/oleObject" Target="../embeddings/oleObject126.bin"/><Relationship Id="rId30" Type="http://schemas.openxmlformats.org/officeDocument/2006/relationships/image" Target="../media/image133.emf"/><Relationship Id="rId35" Type="http://schemas.openxmlformats.org/officeDocument/2006/relationships/oleObject" Target="../embeddings/oleObject130.bin"/><Relationship Id="rId8" Type="http://schemas.openxmlformats.org/officeDocument/2006/relationships/image" Target="../media/image122.emf"/><Relationship Id="rId3" Type="http://schemas.openxmlformats.org/officeDocument/2006/relationships/oleObject" Target="../embeddings/oleObject114.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oleObject" Target="../embeddings/oleObject138.bin"/><Relationship Id="rId18" Type="http://schemas.openxmlformats.org/officeDocument/2006/relationships/image" Target="../media/image146.emf"/><Relationship Id="rId26" Type="http://schemas.openxmlformats.org/officeDocument/2006/relationships/image" Target="../media/image150.emf"/><Relationship Id="rId3" Type="http://schemas.openxmlformats.org/officeDocument/2006/relationships/oleObject" Target="../embeddings/oleObject133.bin"/><Relationship Id="rId21" Type="http://schemas.openxmlformats.org/officeDocument/2006/relationships/oleObject" Target="../embeddings/oleObject142.bin"/><Relationship Id="rId7" Type="http://schemas.openxmlformats.org/officeDocument/2006/relationships/oleObject" Target="../embeddings/oleObject135.bin"/><Relationship Id="rId12" Type="http://schemas.openxmlformats.org/officeDocument/2006/relationships/image" Target="../media/image143.emf"/><Relationship Id="rId17" Type="http://schemas.openxmlformats.org/officeDocument/2006/relationships/oleObject" Target="../embeddings/oleObject140.bin"/><Relationship Id="rId25" Type="http://schemas.openxmlformats.org/officeDocument/2006/relationships/oleObject" Target="../embeddings/oleObject144.bin"/><Relationship Id="rId2" Type="http://schemas.openxmlformats.org/officeDocument/2006/relationships/slideLayout" Target="../slideLayouts/slideLayout15.xml"/><Relationship Id="rId16" Type="http://schemas.openxmlformats.org/officeDocument/2006/relationships/image" Target="../media/image145.emf"/><Relationship Id="rId20" Type="http://schemas.openxmlformats.org/officeDocument/2006/relationships/image" Target="../media/image147.emf"/><Relationship Id="rId1" Type="http://schemas.openxmlformats.org/officeDocument/2006/relationships/vmlDrawing" Target="../drawings/vmlDrawing20.vml"/><Relationship Id="rId6" Type="http://schemas.openxmlformats.org/officeDocument/2006/relationships/image" Target="../media/image140.emf"/><Relationship Id="rId11" Type="http://schemas.openxmlformats.org/officeDocument/2006/relationships/oleObject" Target="../embeddings/oleObject137.bin"/><Relationship Id="rId24" Type="http://schemas.openxmlformats.org/officeDocument/2006/relationships/image" Target="../media/image149.emf"/><Relationship Id="rId5" Type="http://schemas.openxmlformats.org/officeDocument/2006/relationships/oleObject" Target="../embeddings/oleObject134.bin"/><Relationship Id="rId15" Type="http://schemas.openxmlformats.org/officeDocument/2006/relationships/oleObject" Target="../embeddings/oleObject139.bin"/><Relationship Id="rId23" Type="http://schemas.openxmlformats.org/officeDocument/2006/relationships/oleObject" Target="../embeddings/oleObject143.bin"/><Relationship Id="rId28" Type="http://schemas.openxmlformats.org/officeDocument/2006/relationships/image" Target="../media/image151.emf"/><Relationship Id="rId10" Type="http://schemas.openxmlformats.org/officeDocument/2006/relationships/image" Target="../media/image142.emf"/><Relationship Id="rId19" Type="http://schemas.openxmlformats.org/officeDocument/2006/relationships/oleObject" Target="../embeddings/oleObject141.bin"/><Relationship Id="rId4" Type="http://schemas.openxmlformats.org/officeDocument/2006/relationships/image" Target="../media/image139.emf"/><Relationship Id="rId9" Type="http://schemas.openxmlformats.org/officeDocument/2006/relationships/oleObject" Target="../embeddings/oleObject136.bin"/><Relationship Id="rId14" Type="http://schemas.openxmlformats.org/officeDocument/2006/relationships/image" Target="../media/image144.emf"/><Relationship Id="rId22" Type="http://schemas.openxmlformats.org/officeDocument/2006/relationships/image" Target="../media/image148.emf"/><Relationship Id="rId27" Type="http://schemas.openxmlformats.org/officeDocument/2006/relationships/oleObject" Target="../embeddings/oleObject145.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48.bin"/><Relationship Id="rId13" Type="http://schemas.openxmlformats.org/officeDocument/2006/relationships/image" Target="../media/image156.emf"/><Relationship Id="rId3" Type="http://schemas.openxmlformats.org/officeDocument/2006/relationships/image" Target="../media/image159.png"/><Relationship Id="rId7" Type="http://schemas.openxmlformats.org/officeDocument/2006/relationships/image" Target="../media/image153.emf"/><Relationship Id="rId12" Type="http://schemas.openxmlformats.org/officeDocument/2006/relationships/oleObject" Target="../embeddings/oleObject150.bin"/><Relationship Id="rId17" Type="http://schemas.openxmlformats.org/officeDocument/2006/relationships/image" Target="../media/image158.emf"/><Relationship Id="rId2" Type="http://schemas.openxmlformats.org/officeDocument/2006/relationships/slideLayout" Target="../slideLayouts/slideLayout15.xml"/><Relationship Id="rId16" Type="http://schemas.openxmlformats.org/officeDocument/2006/relationships/oleObject" Target="../embeddings/oleObject152.bin"/><Relationship Id="rId1" Type="http://schemas.openxmlformats.org/officeDocument/2006/relationships/vmlDrawing" Target="../drawings/vmlDrawing21.vml"/><Relationship Id="rId6" Type="http://schemas.openxmlformats.org/officeDocument/2006/relationships/oleObject" Target="../embeddings/oleObject147.bin"/><Relationship Id="rId11" Type="http://schemas.openxmlformats.org/officeDocument/2006/relationships/image" Target="../media/image155.emf"/><Relationship Id="rId5" Type="http://schemas.openxmlformats.org/officeDocument/2006/relationships/image" Target="../media/image152.emf"/><Relationship Id="rId15" Type="http://schemas.openxmlformats.org/officeDocument/2006/relationships/image" Target="../media/image157.emf"/><Relationship Id="rId10" Type="http://schemas.openxmlformats.org/officeDocument/2006/relationships/oleObject" Target="../embeddings/oleObject149.bin"/><Relationship Id="rId4" Type="http://schemas.openxmlformats.org/officeDocument/2006/relationships/oleObject" Target="../embeddings/oleObject146.bin"/><Relationship Id="rId9" Type="http://schemas.openxmlformats.org/officeDocument/2006/relationships/image" Target="../media/image154.emf"/><Relationship Id="rId14" Type="http://schemas.openxmlformats.org/officeDocument/2006/relationships/oleObject" Target="../embeddings/oleObject151.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53.bin"/><Relationship Id="rId7" Type="http://schemas.openxmlformats.org/officeDocument/2006/relationships/image" Target="../media/image162.jpeg"/><Relationship Id="rId2" Type="http://schemas.openxmlformats.org/officeDocument/2006/relationships/slideLayout" Target="../slideLayouts/slideLayout13.xml"/><Relationship Id="rId1" Type="http://schemas.openxmlformats.org/officeDocument/2006/relationships/vmlDrawing" Target="../drawings/vmlDrawing22.vml"/><Relationship Id="rId6" Type="http://schemas.openxmlformats.org/officeDocument/2006/relationships/image" Target="../media/image161.emf"/><Relationship Id="rId5" Type="http://schemas.openxmlformats.org/officeDocument/2006/relationships/oleObject" Target="../embeddings/oleObject154.bin"/><Relationship Id="rId4" Type="http://schemas.openxmlformats.org/officeDocument/2006/relationships/image" Target="../media/image16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13.xml"/><Relationship Id="rId1" Type="http://schemas.openxmlformats.org/officeDocument/2006/relationships/vmlDrawing" Target="../drawings/vmlDrawing23.vml"/><Relationship Id="rId4" Type="http://schemas.openxmlformats.org/officeDocument/2006/relationships/image" Target="../media/image164.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13.xml"/><Relationship Id="rId1" Type="http://schemas.openxmlformats.org/officeDocument/2006/relationships/vmlDrawing" Target="../drawings/vmlDrawing24.vml"/><Relationship Id="rId4" Type="http://schemas.openxmlformats.org/officeDocument/2006/relationships/image" Target="../media/image165.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13.xml"/><Relationship Id="rId1" Type="http://schemas.openxmlformats.org/officeDocument/2006/relationships/vmlDrawing" Target="../drawings/vmlDrawing25.vml"/><Relationship Id="rId4" Type="http://schemas.openxmlformats.org/officeDocument/2006/relationships/image" Target="../media/image166.emf"/></Relationships>
</file>

<file path=ppt/slides/_rels/slide4.xml.rels><?xml version="1.0" encoding="UTF-8" standalone="yes"?>
<Relationships xmlns="http://schemas.openxmlformats.org/package/2006/relationships"><Relationship Id="rId13" Type="http://schemas.openxmlformats.org/officeDocument/2006/relationships/oleObject" Target="../embeddings/oleObject7.bin"/><Relationship Id="rId18" Type="http://schemas.openxmlformats.org/officeDocument/2006/relationships/image" Target="../media/image10.emf"/><Relationship Id="rId26" Type="http://schemas.openxmlformats.org/officeDocument/2006/relationships/image" Target="../media/image14.emf"/><Relationship Id="rId39" Type="http://schemas.openxmlformats.org/officeDocument/2006/relationships/oleObject" Target="../embeddings/oleObject20.bin"/><Relationship Id="rId21" Type="http://schemas.openxmlformats.org/officeDocument/2006/relationships/oleObject" Target="../embeddings/oleObject11.bin"/><Relationship Id="rId34" Type="http://schemas.openxmlformats.org/officeDocument/2006/relationships/image" Target="../media/image18.emf"/><Relationship Id="rId7" Type="http://schemas.openxmlformats.org/officeDocument/2006/relationships/oleObject" Target="../embeddings/oleObject4.bin"/><Relationship Id="rId12" Type="http://schemas.openxmlformats.org/officeDocument/2006/relationships/image" Target="../media/image7.emf"/><Relationship Id="rId17" Type="http://schemas.openxmlformats.org/officeDocument/2006/relationships/oleObject" Target="../embeddings/oleObject9.bin"/><Relationship Id="rId25" Type="http://schemas.openxmlformats.org/officeDocument/2006/relationships/oleObject" Target="../embeddings/oleObject13.bin"/><Relationship Id="rId33" Type="http://schemas.openxmlformats.org/officeDocument/2006/relationships/oleObject" Target="../embeddings/oleObject17.bin"/><Relationship Id="rId38" Type="http://schemas.openxmlformats.org/officeDocument/2006/relationships/image" Target="../media/image20.emf"/><Relationship Id="rId2" Type="http://schemas.openxmlformats.org/officeDocument/2006/relationships/slideLayout" Target="../slideLayouts/slideLayout15.xml"/><Relationship Id="rId16" Type="http://schemas.openxmlformats.org/officeDocument/2006/relationships/image" Target="../media/image9.emf"/><Relationship Id="rId20" Type="http://schemas.openxmlformats.org/officeDocument/2006/relationships/image" Target="../media/image11.emf"/><Relationship Id="rId29"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image" Target="../media/image4.emf"/><Relationship Id="rId11" Type="http://schemas.openxmlformats.org/officeDocument/2006/relationships/oleObject" Target="../embeddings/oleObject6.bin"/><Relationship Id="rId24" Type="http://schemas.openxmlformats.org/officeDocument/2006/relationships/image" Target="../media/image13.emf"/><Relationship Id="rId32" Type="http://schemas.openxmlformats.org/officeDocument/2006/relationships/image" Target="../media/image17.emf"/><Relationship Id="rId37" Type="http://schemas.openxmlformats.org/officeDocument/2006/relationships/oleObject" Target="../embeddings/oleObject19.bin"/><Relationship Id="rId40" Type="http://schemas.openxmlformats.org/officeDocument/2006/relationships/image" Target="../media/image21.emf"/><Relationship Id="rId5" Type="http://schemas.openxmlformats.org/officeDocument/2006/relationships/oleObject" Target="../embeddings/oleObject3.bin"/><Relationship Id="rId15" Type="http://schemas.openxmlformats.org/officeDocument/2006/relationships/oleObject" Target="../embeddings/oleObject8.bin"/><Relationship Id="rId23" Type="http://schemas.openxmlformats.org/officeDocument/2006/relationships/oleObject" Target="../embeddings/oleObject12.bin"/><Relationship Id="rId28" Type="http://schemas.openxmlformats.org/officeDocument/2006/relationships/image" Target="../media/image15.emf"/><Relationship Id="rId36" Type="http://schemas.openxmlformats.org/officeDocument/2006/relationships/image" Target="../media/image19.emf"/><Relationship Id="rId10" Type="http://schemas.openxmlformats.org/officeDocument/2006/relationships/image" Target="../media/image6.emf"/><Relationship Id="rId19" Type="http://schemas.openxmlformats.org/officeDocument/2006/relationships/oleObject" Target="../embeddings/oleObject10.bin"/><Relationship Id="rId31" Type="http://schemas.openxmlformats.org/officeDocument/2006/relationships/oleObject" Target="../embeddings/oleObject16.bin"/><Relationship Id="rId4" Type="http://schemas.openxmlformats.org/officeDocument/2006/relationships/image" Target="../media/image3.emf"/><Relationship Id="rId9" Type="http://schemas.openxmlformats.org/officeDocument/2006/relationships/oleObject" Target="../embeddings/oleObject5.bin"/><Relationship Id="rId14" Type="http://schemas.openxmlformats.org/officeDocument/2006/relationships/image" Target="../media/image8.emf"/><Relationship Id="rId22" Type="http://schemas.openxmlformats.org/officeDocument/2006/relationships/image" Target="../media/image12.emf"/><Relationship Id="rId27" Type="http://schemas.openxmlformats.org/officeDocument/2006/relationships/oleObject" Target="../embeddings/oleObject14.bin"/><Relationship Id="rId30" Type="http://schemas.openxmlformats.org/officeDocument/2006/relationships/image" Target="../media/image16.emf"/><Relationship Id="rId35" Type="http://schemas.openxmlformats.org/officeDocument/2006/relationships/oleObject" Target="../embeddings/oleObject18.bin"/><Relationship Id="rId8" Type="http://schemas.openxmlformats.org/officeDocument/2006/relationships/image" Target="../media/image5.emf"/><Relationship Id="rId3"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13.xml"/><Relationship Id="rId1" Type="http://schemas.openxmlformats.org/officeDocument/2006/relationships/vmlDrawing" Target="../drawings/vmlDrawing26.vml"/><Relationship Id="rId4" Type="http://schemas.openxmlformats.org/officeDocument/2006/relationships/image" Target="../media/image167.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image" Target="../media/image16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63.jpeg"/><Relationship Id="rId7" Type="http://schemas.openxmlformats.org/officeDocument/2006/relationships/image" Target="../media/image170.emf"/><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oleObject" Target="../embeddings/oleObject161.bin"/><Relationship Id="rId5" Type="http://schemas.openxmlformats.org/officeDocument/2006/relationships/image" Target="../media/image169.emf"/><Relationship Id="rId4" Type="http://schemas.openxmlformats.org/officeDocument/2006/relationships/oleObject" Target="../embeddings/oleObject160.bin"/></Relationships>
</file>

<file path=ppt/slides/_rels/slide47.xml.rels><?xml version="1.0" encoding="UTF-8" standalone="yes"?>
<Relationships xmlns="http://schemas.openxmlformats.org/package/2006/relationships"><Relationship Id="rId3" Type="http://schemas.openxmlformats.org/officeDocument/2006/relationships/image" Target="../media/image173.jpeg"/><Relationship Id="rId7" Type="http://schemas.openxmlformats.org/officeDocument/2006/relationships/image" Target="../media/image172.emf"/><Relationship Id="rId2" Type="http://schemas.openxmlformats.org/officeDocument/2006/relationships/slideLayout" Target="../slideLayouts/slideLayout13.xml"/><Relationship Id="rId1" Type="http://schemas.openxmlformats.org/officeDocument/2006/relationships/vmlDrawing" Target="../drawings/vmlDrawing29.vml"/><Relationship Id="rId6" Type="http://schemas.openxmlformats.org/officeDocument/2006/relationships/oleObject" Target="../embeddings/oleObject163.bin"/><Relationship Id="rId5" Type="http://schemas.openxmlformats.org/officeDocument/2006/relationships/image" Target="../media/image171.emf"/><Relationship Id="rId4" Type="http://schemas.openxmlformats.org/officeDocument/2006/relationships/oleObject" Target="../embeddings/oleObject162.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13.xml"/><Relationship Id="rId1" Type="http://schemas.openxmlformats.org/officeDocument/2006/relationships/vmlDrawing" Target="../drawings/vmlDrawing30.vml"/><Relationship Id="rId4" Type="http://schemas.openxmlformats.org/officeDocument/2006/relationships/image" Target="../media/image17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oleObject" Target="../embeddings/oleObject165.bin"/><Relationship Id="rId7" Type="http://schemas.openxmlformats.org/officeDocument/2006/relationships/oleObject" Target="../embeddings/oleObject167.bin"/><Relationship Id="rId2" Type="http://schemas.openxmlformats.org/officeDocument/2006/relationships/slideLayout" Target="../slideLayouts/slideLayout13.xml"/><Relationship Id="rId1" Type="http://schemas.openxmlformats.org/officeDocument/2006/relationships/vmlDrawing" Target="../drawings/vmlDrawing31.vml"/><Relationship Id="rId6" Type="http://schemas.openxmlformats.org/officeDocument/2006/relationships/image" Target="../media/image176.emf"/><Relationship Id="rId5" Type="http://schemas.openxmlformats.org/officeDocument/2006/relationships/oleObject" Target="../embeddings/oleObject166.bin"/><Relationship Id="rId4" Type="http://schemas.openxmlformats.org/officeDocument/2006/relationships/image" Target="../media/image175.emf"/></Relationships>
</file>

<file path=ppt/slides/_rels/slide52.xml.rels><?xml version="1.0" encoding="UTF-8" standalone="yes"?>
<Relationships xmlns="http://schemas.openxmlformats.org/package/2006/relationships"><Relationship Id="rId8" Type="http://schemas.openxmlformats.org/officeDocument/2006/relationships/image" Target="../media/image180.emf"/><Relationship Id="rId3" Type="http://schemas.openxmlformats.org/officeDocument/2006/relationships/oleObject" Target="../embeddings/oleObject168.bin"/><Relationship Id="rId7" Type="http://schemas.openxmlformats.org/officeDocument/2006/relationships/oleObject" Target="../embeddings/oleObject170.bin"/><Relationship Id="rId2" Type="http://schemas.openxmlformats.org/officeDocument/2006/relationships/slideLayout" Target="../slideLayouts/slideLayout13.xml"/><Relationship Id="rId1" Type="http://schemas.openxmlformats.org/officeDocument/2006/relationships/vmlDrawing" Target="../drawings/vmlDrawing32.vml"/><Relationship Id="rId6" Type="http://schemas.openxmlformats.org/officeDocument/2006/relationships/image" Target="../media/image179.emf"/><Relationship Id="rId5" Type="http://schemas.openxmlformats.org/officeDocument/2006/relationships/oleObject" Target="../embeddings/oleObject169.bin"/><Relationship Id="rId4" Type="http://schemas.openxmlformats.org/officeDocument/2006/relationships/image" Target="../media/image17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13.xml"/><Relationship Id="rId1" Type="http://schemas.openxmlformats.org/officeDocument/2006/relationships/vmlDrawing" Target="../drawings/vmlDrawing33.vml"/><Relationship Id="rId4" Type="http://schemas.openxmlformats.org/officeDocument/2006/relationships/image" Target="../media/image18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84.jpeg"/><Relationship Id="rId7" Type="http://schemas.openxmlformats.org/officeDocument/2006/relationships/image" Target="../media/image183.emf"/><Relationship Id="rId2" Type="http://schemas.openxmlformats.org/officeDocument/2006/relationships/slideLayout" Target="../slideLayouts/slideLayout13.xml"/><Relationship Id="rId1" Type="http://schemas.openxmlformats.org/officeDocument/2006/relationships/vmlDrawing" Target="../drawings/vmlDrawing34.vml"/><Relationship Id="rId6" Type="http://schemas.openxmlformats.org/officeDocument/2006/relationships/oleObject" Target="../embeddings/oleObject173.bin"/><Relationship Id="rId5" Type="http://schemas.openxmlformats.org/officeDocument/2006/relationships/image" Target="../media/image182.emf"/><Relationship Id="rId4" Type="http://schemas.openxmlformats.org/officeDocument/2006/relationships/oleObject" Target="../embeddings/oleObject172.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76.bin"/><Relationship Id="rId3" Type="http://schemas.openxmlformats.org/officeDocument/2006/relationships/image" Target="../media/image184.jpeg"/><Relationship Id="rId7" Type="http://schemas.openxmlformats.org/officeDocument/2006/relationships/image" Target="../media/image186.emf"/><Relationship Id="rId2" Type="http://schemas.openxmlformats.org/officeDocument/2006/relationships/slideLayout" Target="../slideLayouts/slideLayout13.xml"/><Relationship Id="rId1" Type="http://schemas.openxmlformats.org/officeDocument/2006/relationships/vmlDrawing" Target="../drawings/vmlDrawing35.vml"/><Relationship Id="rId6" Type="http://schemas.openxmlformats.org/officeDocument/2006/relationships/oleObject" Target="../embeddings/oleObject175.bin"/><Relationship Id="rId5" Type="http://schemas.openxmlformats.org/officeDocument/2006/relationships/image" Target="../media/image185.emf"/><Relationship Id="rId4" Type="http://schemas.openxmlformats.org/officeDocument/2006/relationships/oleObject" Target="../embeddings/oleObject174.bin"/><Relationship Id="rId9" Type="http://schemas.openxmlformats.org/officeDocument/2006/relationships/image" Target="../media/image187.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13.xml"/><Relationship Id="rId1" Type="http://schemas.openxmlformats.org/officeDocument/2006/relationships/vmlDrawing" Target="../drawings/vmlDrawing36.vml"/><Relationship Id="rId4" Type="http://schemas.openxmlformats.org/officeDocument/2006/relationships/image" Target="../media/image18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13.xml"/><Relationship Id="rId1" Type="http://schemas.openxmlformats.org/officeDocument/2006/relationships/vmlDrawing" Target="../drawings/vmlDrawing37.vml"/><Relationship Id="rId4" Type="http://schemas.openxmlformats.org/officeDocument/2006/relationships/image" Target="../media/image189.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13.xml"/><Relationship Id="rId1" Type="http://schemas.openxmlformats.org/officeDocument/2006/relationships/vmlDrawing" Target="../drawings/vmlDrawing38.vml"/><Relationship Id="rId6" Type="http://schemas.openxmlformats.org/officeDocument/2006/relationships/image" Target="../media/image191.emf"/><Relationship Id="rId5" Type="http://schemas.openxmlformats.org/officeDocument/2006/relationships/oleObject" Target="../embeddings/oleObject180.bin"/><Relationship Id="rId4" Type="http://schemas.openxmlformats.org/officeDocument/2006/relationships/image" Target="../media/image190.e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27.png"/><Relationship Id="rId7" Type="http://schemas.openxmlformats.org/officeDocument/2006/relationships/image" Target="../media/image24.emf"/><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oleObject" Target="../embeddings/oleObject21.bin"/><Relationship Id="rId11" Type="http://schemas.openxmlformats.org/officeDocument/2006/relationships/image" Target="../media/image26.emf"/><Relationship Id="rId5" Type="http://schemas.openxmlformats.org/officeDocument/2006/relationships/image" Target="../media/image29.png"/><Relationship Id="rId10" Type="http://schemas.openxmlformats.org/officeDocument/2006/relationships/oleObject" Target="../embeddings/oleObject23.bin"/><Relationship Id="rId4" Type="http://schemas.openxmlformats.org/officeDocument/2006/relationships/image" Target="../media/image28.png"/><Relationship Id="rId9" Type="http://schemas.openxmlformats.org/officeDocument/2006/relationships/image" Target="../media/image25.emf"/></Relationships>
</file>

<file path=ppt/slides/_rels/slide60.xml.rels><?xml version="1.0" encoding="UTF-8" standalone="yes"?>
<Relationships xmlns="http://schemas.openxmlformats.org/package/2006/relationships"><Relationship Id="rId8" Type="http://schemas.openxmlformats.org/officeDocument/2006/relationships/image" Target="../media/image194.emf"/><Relationship Id="rId3" Type="http://schemas.openxmlformats.org/officeDocument/2006/relationships/oleObject" Target="../embeddings/oleObject181.bin"/><Relationship Id="rId7" Type="http://schemas.openxmlformats.org/officeDocument/2006/relationships/oleObject" Target="../embeddings/oleObject183.bin"/><Relationship Id="rId2" Type="http://schemas.openxmlformats.org/officeDocument/2006/relationships/slideLayout" Target="../slideLayouts/slideLayout13.xml"/><Relationship Id="rId1" Type="http://schemas.openxmlformats.org/officeDocument/2006/relationships/vmlDrawing" Target="../drawings/vmlDrawing39.vml"/><Relationship Id="rId6" Type="http://schemas.openxmlformats.org/officeDocument/2006/relationships/image" Target="../media/image193.emf"/><Relationship Id="rId5" Type="http://schemas.openxmlformats.org/officeDocument/2006/relationships/oleObject" Target="../embeddings/oleObject182.bin"/><Relationship Id="rId4" Type="http://schemas.openxmlformats.org/officeDocument/2006/relationships/image" Target="../media/image19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13.xml"/><Relationship Id="rId1" Type="http://schemas.openxmlformats.org/officeDocument/2006/relationships/vmlDrawing" Target="../drawings/vmlDrawing40.vml"/><Relationship Id="rId4" Type="http://schemas.openxmlformats.org/officeDocument/2006/relationships/image" Target="../media/image195.emf"/></Relationships>
</file>

<file path=ppt/slides/_rels/slide6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3.xml"/><Relationship Id="rId1" Type="http://schemas.openxmlformats.org/officeDocument/2006/relationships/vmlDrawing" Target="../drawings/vmlDrawing41.vml"/><Relationship Id="rId5" Type="http://schemas.openxmlformats.org/officeDocument/2006/relationships/image" Target="../media/image196.emf"/><Relationship Id="rId4" Type="http://schemas.openxmlformats.org/officeDocument/2006/relationships/oleObject" Target="../embeddings/oleObject185.bin"/></Relationships>
</file>

<file path=ppt/slides/_rels/slide64.x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oleObject" Target="../embeddings/oleObject186.bin"/><Relationship Id="rId7" Type="http://schemas.openxmlformats.org/officeDocument/2006/relationships/oleObject" Target="../embeddings/oleObject188.bin"/><Relationship Id="rId2" Type="http://schemas.openxmlformats.org/officeDocument/2006/relationships/slideLayout" Target="../slideLayouts/slideLayout14.xml"/><Relationship Id="rId1" Type="http://schemas.openxmlformats.org/officeDocument/2006/relationships/vmlDrawing" Target="../drawings/vmlDrawing42.vml"/><Relationship Id="rId6" Type="http://schemas.openxmlformats.org/officeDocument/2006/relationships/image" Target="../media/image199.emf"/><Relationship Id="rId5" Type="http://schemas.openxmlformats.org/officeDocument/2006/relationships/oleObject" Target="../embeddings/oleObject187.bin"/><Relationship Id="rId10" Type="http://schemas.openxmlformats.org/officeDocument/2006/relationships/image" Target="../media/image201.emf"/><Relationship Id="rId4" Type="http://schemas.openxmlformats.org/officeDocument/2006/relationships/image" Target="../media/image198.emf"/><Relationship Id="rId9" Type="http://schemas.openxmlformats.org/officeDocument/2006/relationships/oleObject" Target="../embeddings/oleObject189.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15.xml"/><Relationship Id="rId1" Type="http://schemas.openxmlformats.org/officeDocument/2006/relationships/vmlDrawing" Target="../drawings/vmlDrawing43.vml"/><Relationship Id="rId6" Type="http://schemas.openxmlformats.org/officeDocument/2006/relationships/image" Target="../media/image203.emf"/><Relationship Id="rId5" Type="http://schemas.openxmlformats.org/officeDocument/2006/relationships/oleObject" Target="../embeddings/oleObject191.bin"/><Relationship Id="rId4" Type="http://schemas.openxmlformats.org/officeDocument/2006/relationships/image" Target="../media/image202.emf"/></Relationships>
</file>

<file path=ppt/slides/_rels/slide66.xml.rels><?xml version="1.0" encoding="UTF-8" standalone="yes"?>
<Relationships xmlns="http://schemas.openxmlformats.org/package/2006/relationships"><Relationship Id="rId8" Type="http://schemas.openxmlformats.org/officeDocument/2006/relationships/image" Target="../media/image206.emf"/><Relationship Id="rId13" Type="http://schemas.openxmlformats.org/officeDocument/2006/relationships/oleObject" Target="../embeddings/oleObject197.bin"/><Relationship Id="rId18" Type="http://schemas.openxmlformats.org/officeDocument/2006/relationships/image" Target="../media/image211.emf"/><Relationship Id="rId3" Type="http://schemas.openxmlformats.org/officeDocument/2006/relationships/oleObject" Target="../embeddings/oleObject192.bin"/><Relationship Id="rId7" Type="http://schemas.openxmlformats.org/officeDocument/2006/relationships/oleObject" Target="../embeddings/oleObject194.bin"/><Relationship Id="rId12" Type="http://schemas.openxmlformats.org/officeDocument/2006/relationships/image" Target="../media/image208.emf"/><Relationship Id="rId17" Type="http://schemas.openxmlformats.org/officeDocument/2006/relationships/oleObject" Target="../embeddings/oleObject199.bin"/><Relationship Id="rId2" Type="http://schemas.openxmlformats.org/officeDocument/2006/relationships/slideLayout" Target="../slideLayouts/slideLayout16.xml"/><Relationship Id="rId16" Type="http://schemas.openxmlformats.org/officeDocument/2006/relationships/image" Target="../media/image210.emf"/><Relationship Id="rId20" Type="http://schemas.openxmlformats.org/officeDocument/2006/relationships/image" Target="../media/image212.emf"/><Relationship Id="rId1" Type="http://schemas.openxmlformats.org/officeDocument/2006/relationships/vmlDrawing" Target="../drawings/vmlDrawing44.vml"/><Relationship Id="rId6" Type="http://schemas.openxmlformats.org/officeDocument/2006/relationships/image" Target="../media/image205.emf"/><Relationship Id="rId11" Type="http://schemas.openxmlformats.org/officeDocument/2006/relationships/oleObject" Target="../embeddings/oleObject196.bin"/><Relationship Id="rId5" Type="http://schemas.openxmlformats.org/officeDocument/2006/relationships/oleObject" Target="../embeddings/oleObject193.bin"/><Relationship Id="rId15" Type="http://schemas.openxmlformats.org/officeDocument/2006/relationships/oleObject" Target="../embeddings/oleObject198.bin"/><Relationship Id="rId10" Type="http://schemas.openxmlformats.org/officeDocument/2006/relationships/image" Target="../media/image207.emf"/><Relationship Id="rId19" Type="http://schemas.openxmlformats.org/officeDocument/2006/relationships/oleObject" Target="../embeddings/oleObject200.bin"/><Relationship Id="rId4" Type="http://schemas.openxmlformats.org/officeDocument/2006/relationships/image" Target="../media/image204.emf"/><Relationship Id="rId9" Type="http://schemas.openxmlformats.org/officeDocument/2006/relationships/oleObject" Target="../embeddings/oleObject195.bin"/><Relationship Id="rId14" Type="http://schemas.openxmlformats.org/officeDocument/2006/relationships/image" Target="../media/image209.emf"/></Relationships>
</file>

<file path=ppt/slides/_rels/slide67.xml.rels><?xml version="1.0" encoding="UTF-8" standalone="yes"?>
<Relationships xmlns="http://schemas.openxmlformats.org/package/2006/relationships"><Relationship Id="rId8" Type="http://schemas.openxmlformats.org/officeDocument/2006/relationships/image" Target="../media/image215.emf"/><Relationship Id="rId13" Type="http://schemas.openxmlformats.org/officeDocument/2006/relationships/oleObject" Target="../embeddings/oleObject206.bin"/><Relationship Id="rId3" Type="http://schemas.openxmlformats.org/officeDocument/2006/relationships/oleObject" Target="../embeddings/oleObject201.bin"/><Relationship Id="rId7" Type="http://schemas.openxmlformats.org/officeDocument/2006/relationships/oleObject" Target="../embeddings/oleObject203.bin"/><Relationship Id="rId12" Type="http://schemas.openxmlformats.org/officeDocument/2006/relationships/image" Target="../media/image217.emf"/><Relationship Id="rId2" Type="http://schemas.openxmlformats.org/officeDocument/2006/relationships/slideLayout" Target="../slideLayouts/slideLayout15.xml"/><Relationship Id="rId1" Type="http://schemas.openxmlformats.org/officeDocument/2006/relationships/vmlDrawing" Target="../drawings/vmlDrawing45.vml"/><Relationship Id="rId6" Type="http://schemas.openxmlformats.org/officeDocument/2006/relationships/image" Target="../media/image214.emf"/><Relationship Id="rId11" Type="http://schemas.openxmlformats.org/officeDocument/2006/relationships/oleObject" Target="../embeddings/oleObject205.bin"/><Relationship Id="rId5" Type="http://schemas.openxmlformats.org/officeDocument/2006/relationships/oleObject" Target="../embeddings/oleObject202.bin"/><Relationship Id="rId10" Type="http://schemas.openxmlformats.org/officeDocument/2006/relationships/image" Target="../media/image216.emf"/><Relationship Id="rId4" Type="http://schemas.openxmlformats.org/officeDocument/2006/relationships/image" Target="../media/image213.emf"/><Relationship Id="rId9" Type="http://schemas.openxmlformats.org/officeDocument/2006/relationships/oleObject" Target="../embeddings/oleObject204.bin"/><Relationship Id="rId14" Type="http://schemas.openxmlformats.org/officeDocument/2006/relationships/image" Target="../media/image218.emf"/></Relationships>
</file>

<file path=ppt/slides/_rels/slide68.xml.rels><?xml version="1.0" encoding="UTF-8" standalone="yes"?>
<Relationships xmlns="http://schemas.openxmlformats.org/package/2006/relationships"><Relationship Id="rId13" Type="http://schemas.openxmlformats.org/officeDocument/2006/relationships/image" Target="../media/image223.emf"/><Relationship Id="rId18" Type="http://schemas.openxmlformats.org/officeDocument/2006/relationships/oleObject" Target="../embeddings/oleObject214.bin"/><Relationship Id="rId26" Type="http://schemas.openxmlformats.org/officeDocument/2006/relationships/oleObject" Target="../embeddings/oleObject218.bin"/><Relationship Id="rId3" Type="http://schemas.openxmlformats.org/officeDocument/2006/relationships/image" Target="../media/image234.png"/><Relationship Id="rId21" Type="http://schemas.openxmlformats.org/officeDocument/2006/relationships/image" Target="../media/image227.emf"/><Relationship Id="rId7" Type="http://schemas.openxmlformats.org/officeDocument/2006/relationships/image" Target="../media/image220.emf"/><Relationship Id="rId12" Type="http://schemas.openxmlformats.org/officeDocument/2006/relationships/oleObject" Target="../embeddings/oleObject211.bin"/><Relationship Id="rId17" Type="http://schemas.openxmlformats.org/officeDocument/2006/relationships/image" Target="../media/image225.emf"/><Relationship Id="rId25" Type="http://schemas.openxmlformats.org/officeDocument/2006/relationships/image" Target="../media/image229.emf"/><Relationship Id="rId33" Type="http://schemas.openxmlformats.org/officeDocument/2006/relationships/image" Target="../media/image233.emf"/><Relationship Id="rId2" Type="http://schemas.openxmlformats.org/officeDocument/2006/relationships/slideLayout" Target="../slideLayouts/slideLayout15.xml"/><Relationship Id="rId16" Type="http://schemas.openxmlformats.org/officeDocument/2006/relationships/oleObject" Target="../embeddings/oleObject213.bin"/><Relationship Id="rId20" Type="http://schemas.openxmlformats.org/officeDocument/2006/relationships/oleObject" Target="../embeddings/oleObject215.bin"/><Relationship Id="rId29" Type="http://schemas.openxmlformats.org/officeDocument/2006/relationships/image" Target="../media/image231.emf"/><Relationship Id="rId1" Type="http://schemas.openxmlformats.org/officeDocument/2006/relationships/vmlDrawing" Target="../drawings/vmlDrawing46.vml"/><Relationship Id="rId6" Type="http://schemas.openxmlformats.org/officeDocument/2006/relationships/oleObject" Target="../embeddings/oleObject208.bin"/><Relationship Id="rId11" Type="http://schemas.openxmlformats.org/officeDocument/2006/relationships/image" Target="../media/image222.emf"/><Relationship Id="rId24" Type="http://schemas.openxmlformats.org/officeDocument/2006/relationships/oleObject" Target="../embeddings/oleObject217.bin"/><Relationship Id="rId32" Type="http://schemas.openxmlformats.org/officeDocument/2006/relationships/oleObject" Target="../embeddings/oleObject221.bin"/><Relationship Id="rId5" Type="http://schemas.openxmlformats.org/officeDocument/2006/relationships/image" Target="../media/image219.emf"/><Relationship Id="rId15" Type="http://schemas.openxmlformats.org/officeDocument/2006/relationships/image" Target="../media/image224.emf"/><Relationship Id="rId23" Type="http://schemas.openxmlformats.org/officeDocument/2006/relationships/image" Target="../media/image228.emf"/><Relationship Id="rId28" Type="http://schemas.openxmlformats.org/officeDocument/2006/relationships/oleObject" Target="../embeddings/oleObject219.bin"/><Relationship Id="rId10" Type="http://schemas.openxmlformats.org/officeDocument/2006/relationships/oleObject" Target="../embeddings/oleObject210.bin"/><Relationship Id="rId19" Type="http://schemas.openxmlformats.org/officeDocument/2006/relationships/image" Target="../media/image226.emf"/><Relationship Id="rId31" Type="http://schemas.openxmlformats.org/officeDocument/2006/relationships/image" Target="../media/image232.emf"/><Relationship Id="rId4" Type="http://schemas.openxmlformats.org/officeDocument/2006/relationships/oleObject" Target="../embeddings/oleObject207.bin"/><Relationship Id="rId9" Type="http://schemas.openxmlformats.org/officeDocument/2006/relationships/image" Target="../media/image221.emf"/><Relationship Id="rId14" Type="http://schemas.openxmlformats.org/officeDocument/2006/relationships/oleObject" Target="../embeddings/oleObject212.bin"/><Relationship Id="rId22" Type="http://schemas.openxmlformats.org/officeDocument/2006/relationships/oleObject" Target="../embeddings/oleObject216.bin"/><Relationship Id="rId27" Type="http://schemas.openxmlformats.org/officeDocument/2006/relationships/image" Target="../media/image230.emf"/><Relationship Id="rId30" Type="http://schemas.openxmlformats.org/officeDocument/2006/relationships/oleObject" Target="../embeddings/oleObject220.bin"/><Relationship Id="rId8" Type="http://schemas.openxmlformats.org/officeDocument/2006/relationships/oleObject" Target="../embeddings/oleObject209.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224.bin"/><Relationship Id="rId13" Type="http://schemas.openxmlformats.org/officeDocument/2006/relationships/image" Target="../media/image239.emf"/><Relationship Id="rId18" Type="http://schemas.openxmlformats.org/officeDocument/2006/relationships/image" Target="../media/image241.emf"/><Relationship Id="rId3" Type="http://schemas.openxmlformats.org/officeDocument/2006/relationships/notesSlide" Target="../notesSlides/notesSlide1.xml"/><Relationship Id="rId21" Type="http://schemas.openxmlformats.org/officeDocument/2006/relationships/oleObject" Target="../embeddings/oleObject230.bin"/><Relationship Id="rId7" Type="http://schemas.openxmlformats.org/officeDocument/2006/relationships/image" Target="../media/image236.emf"/><Relationship Id="rId12" Type="http://schemas.openxmlformats.org/officeDocument/2006/relationships/oleObject" Target="../embeddings/oleObject226.bin"/><Relationship Id="rId17" Type="http://schemas.openxmlformats.org/officeDocument/2006/relationships/oleObject" Target="../embeddings/oleObject228.bin"/><Relationship Id="rId2" Type="http://schemas.openxmlformats.org/officeDocument/2006/relationships/slideLayout" Target="../slideLayouts/slideLayout15.xml"/><Relationship Id="rId16" Type="http://schemas.openxmlformats.org/officeDocument/2006/relationships/image" Target="../media/image234.png"/><Relationship Id="rId20" Type="http://schemas.openxmlformats.org/officeDocument/2006/relationships/image" Target="../media/image242.emf"/><Relationship Id="rId1" Type="http://schemas.openxmlformats.org/officeDocument/2006/relationships/vmlDrawing" Target="../drawings/vmlDrawing47.vml"/><Relationship Id="rId6" Type="http://schemas.openxmlformats.org/officeDocument/2006/relationships/oleObject" Target="../embeddings/oleObject223.bin"/><Relationship Id="rId11" Type="http://schemas.openxmlformats.org/officeDocument/2006/relationships/image" Target="../media/image238.emf"/><Relationship Id="rId5" Type="http://schemas.openxmlformats.org/officeDocument/2006/relationships/image" Target="../media/image235.emf"/><Relationship Id="rId15" Type="http://schemas.openxmlformats.org/officeDocument/2006/relationships/image" Target="../media/image240.emf"/><Relationship Id="rId10" Type="http://schemas.openxmlformats.org/officeDocument/2006/relationships/oleObject" Target="../embeddings/oleObject225.bin"/><Relationship Id="rId19" Type="http://schemas.openxmlformats.org/officeDocument/2006/relationships/oleObject" Target="../embeddings/oleObject229.bin"/><Relationship Id="rId4" Type="http://schemas.openxmlformats.org/officeDocument/2006/relationships/oleObject" Target="../embeddings/oleObject222.bin"/><Relationship Id="rId9" Type="http://schemas.openxmlformats.org/officeDocument/2006/relationships/image" Target="../media/image237.emf"/><Relationship Id="rId14" Type="http://schemas.openxmlformats.org/officeDocument/2006/relationships/oleObject" Target="../embeddings/oleObject227.bin"/><Relationship Id="rId22" Type="http://schemas.openxmlformats.org/officeDocument/2006/relationships/image" Target="../media/image243.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30.png"/></Relationships>
</file>

<file path=ppt/slides/_rels/slide70.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oleObject" Target="../embeddings/oleObject231.bin"/><Relationship Id="rId7" Type="http://schemas.openxmlformats.org/officeDocument/2006/relationships/oleObject" Target="../embeddings/oleObject233.bin"/><Relationship Id="rId2" Type="http://schemas.openxmlformats.org/officeDocument/2006/relationships/slideLayout" Target="../slideLayouts/slideLayout13.xml"/><Relationship Id="rId1" Type="http://schemas.openxmlformats.org/officeDocument/2006/relationships/vmlDrawing" Target="../drawings/vmlDrawing48.vml"/><Relationship Id="rId6" Type="http://schemas.openxmlformats.org/officeDocument/2006/relationships/image" Target="../media/image245.emf"/><Relationship Id="rId5" Type="http://schemas.openxmlformats.org/officeDocument/2006/relationships/oleObject" Target="../embeddings/oleObject232.bin"/><Relationship Id="rId4" Type="http://schemas.openxmlformats.org/officeDocument/2006/relationships/image" Target="../media/image244.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34.bin"/><Relationship Id="rId2" Type="http://schemas.openxmlformats.org/officeDocument/2006/relationships/slideLayout" Target="../slideLayouts/slideLayout13.xml"/><Relationship Id="rId1" Type="http://schemas.openxmlformats.org/officeDocument/2006/relationships/vmlDrawing" Target="../drawings/vmlDrawing49.vml"/><Relationship Id="rId6" Type="http://schemas.openxmlformats.org/officeDocument/2006/relationships/image" Target="../media/image248.emf"/><Relationship Id="rId5" Type="http://schemas.openxmlformats.org/officeDocument/2006/relationships/oleObject" Target="../embeddings/oleObject235.bin"/><Relationship Id="rId4" Type="http://schemas.openxmlformats.org/officeDocument/2006/relationships/image" Target="../media/image247.emf"/></Relationships>
</file>

<file path=ppt/slides/_rels/slide73.xml.rels><?xml version="1.0" encoding="UTF-8" standalone="yes"?>
<Relationships xmlns="http://schemas.openxmlformats.org/package/2006/relationships"><Relationship Id="rId8" Type="http://schemas.openxmlformats.org/officeDocument/2006/relationships/image" Target="../media/image251.emf"/><Relationship Id="rId3" Type="http://schemas.openxmlformats.org/officeDocument/2006/relationships/oleObject" Target="../embeddings/oleObject236.bin"/><Relationship Id="rId7" Type="http://schemas.openxmlformats.org/officeDocument/2006/relationships/oleObject" Target="../embeddings/oleObject238.bin"/><Relationship Id="rId12" Type="http://schemas.openxmlformats.org/officeDocument/2006/relationships/image" Target="../media/image253.emf"/><Relationship Id="rId2" Type="http://schemas.openxmlformats.org/officeDocument/2006/relationships/slideLayout" Target="../slideLayouts/slideLayout13.xml"/><Relationship Id="rId1" Type="http://schemas.openxmlformats.org/officeDocument/2006/relationships/vmlDrawing" Target="../drawings/vmlDrawing50.vml"/><Relationship Id="rId6" Type="http://schemas.openxmlformats.org/officeDocument/2006/relationships/image" Target="../media/image250.emf"/><Relationship Id="rId11" Type="http://schemas.openxmlformats.org/officeDocument/2006/relationships/oleObject" Target="../embeddings/oleObject240.bin"/><Relationship Id="rId5" Type="http://schemas.openxmlformats.org/officeDocument/2006/relationships/oleObject" Target="../embeddings/oleObject237.bin"/><Relationship Id="rId10" Type="http://schemas.openxmlformats.org/officeDocument/2006/relationships/image" Target="../media/image252.emf"/><Relationship Id="rId4" Type="http://schemas.openxmlformats.org/officeDocument/2006/relationships/image" Target="../media/image249.emf"/><Relationship Id="rId9" Type="http://schemas.openxmlformats.org/officeDocument/2006/relationships/oleObject" Target="../embeddings/oleObject239.bin"/></Relationships>
</file>

<file path=ppt/slides/_rels/slide74.xml.rels><?xml version="1.0" encoding="UTF-8" standalone="yes"?>
<Relationships xmlns="http://schemas.openxmlformats.org/package/2006/relationships"><Relationship Id="rId8" Type="http://schemas.openxmlformats.org/officeDocument/2006/relationships/image" Target="../media/image256.emf"/><Relationship Id="rId3" Type="http://schemas.openxmlformats.org/officeDocument/2006/relationships/oleObject" Target="../embeddings/oleObject241.bin"/><Relationship Id="rId7" Type="http://schemas.openxmlformats.org/officeDocument/2006/relationships/oleObject" Target="../embeddings/oleObject243.bin"/><Relationship Id="rId2" Type="http://schemas.openxmlformats.org/officeDocument/2006/relationships/slideLayout" Target="../slideLayouts/slideLayout13.xml"/><Relationship Id="rId1" Type="http://schemas.openxmlformats.org/officeDocument/2006/relationships/vmlDrawing" Target="../drawings/vmlDrawing51.vml"/><Relationship Id="rId6" Type="http://schemas.openxmlformats.org/officeDocument/2006/relationships/image" Target="../media/image255.emf"/><Relationship Id="rId5" Type="http://schemas.openxmlformats.org/officeDocument/2006/relationships/oleObject" Target="../embeddings/oleObject242.bin"/><Relationship Id="rId10" Type="http://schemas.openxmlformats.org/officeDocument/2006/relationships/image" Target="../media/image257.emf"/><Relationship Id="rId4" Type="http://schemas.openxmlformats.org/officeDocument/2006/relationships/image" Target="../media/image254.emf"/><Relationship Id="rId9" Type="http://schemas.openxmlformats.org/officeDocument/2006/relationships/oleObject" Target="../embeddings/oleObject244.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45.bin"/><Relationship Id="rId2" Type="http://schemas.openxmlformats.org/officeDocument/2006/relationships/slideLayout" Target="../slideLayouts/slideLayout13.xml"/><Relationship Id="rId1" Type="http://schemas.openxmlformats.org/officeDocument/2006/relationships/vmlDrawing" Target="../drawings/vmlDrawing52.vml"/><Relationship Id="rId4" Type="http://schemas.openxmlformats.org/officeDocument/2006/relationships/image" Target="../media/image258.emf"/></Relationships>
</file>

<file path=ppt/slides/_rels/slide76.xml.rels><?xml version="1.0" encoding="UTF-8" standalone="yes"?>
<Relationships xmlns="http://schemas.openxmlformats.org/package/2006/relationships"><Relationship Id="rId8" Type="http://schemas.openxmlformats.org/officeDocument/2006/relationships/image" Target="../media/image261.emf"/><Relationship Id="rId3" Type="http://schemas.openxmlformats.org/officeDocument/2006/relationships/oleObject" Target="../embeddings/oleObject246.bin"/><Relationship Id="rId7" Type="http://schemas.openxmlformats.org/officeDocument/2006/relationships/oleObject" Target="../embeddings/oleObject248.bin"/><Relationship Id="rId2" Type="http://schemas.openxmlformats.org/officeDocument/2006/relationships/slideLayout" Target="../slideLayouts/slideLayout13.xml"/><Relationship Id="rId1" Type="http://schemas.openxmlformats.org/officeDocument/2006/relationships/vmlDrawing" Target="../drawings/vmlDrawing53.vml"/><Relationship Id="rId6" Type="http://schemas.openxmlformats.org/officeDocument/2006/relationships/image" Target="../media/image260.emf"/><Relationship Id="rId5" Type="http://schemas.openxmlformats.org/officeDocument/2006/relationships/oleObject" Target="../embeddings/oleObject247.bin"/><Relationship Id="rId4" Type="http://schemas.openxmlformats.org/officeDocument/2006/relationships/image" Target="../media/image259.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49.bin"/><Relationship Id="rId2" Type="http://schemas.openxmlformats.org/officeDocument/2006/relationships/slideLayout" Target="../slideLayouts/slideLayout13.xml"/><Relationship Id="rId1" Type="http://schemas.openxmlformats.org/officeDocument/2006/relationships/vmlDrawing" Target="../drawings/vmlDrawing54.vml"/><Relationship Id="rId6" Type="http://schemas.openxmlformats.org/officeDocument/2006/relationships/image" Target="../media/image263.emf"/><Relationship Id="rId5" Type="http://schemas.openxmlformats.org/officeDocument/2006/relationships/oleObject" Target="../embeddings/oleObject250.bin"/><Relationship Id="rId4" Type="http://schemas.openxmlformats.org/officeDocument/2006/relationships/image" Target="../media/image262.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51.bin"/><Relationship Id="rId2" Type="http://schemas.openxmlformats.org/officeDocument/2006/relationships/slideLayout" Target="../slideLayouts/slideLayout13.xml"/><Relationship Id="rId1" Type="http://schemas.openxmlformats.org/officeDocument/2006/relationships/vmlDrawing" Target="../drawings/vmlDrawing55.vml"/><Relationship Id="rId4" Type="http://schemas.openxmlformats.org/officeDocument/2006/relationships/image" Target="../media/image264.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35.emf"/><Relationship Id="rId18" Type="http://schemas.openxmlformats.org/officeDocument/2006/relationships/oleObject" Target="../embeddings/oleObject32.bin"/><Relationship Id="rId3" Type="http://schemas.openxmlformats.org/officeDocument/2006/relationships/image" Target="../media/image27.png"/><Relationship Id="rId21" Type="http://schemas.openxmlformats.org/officeDocument/2006/relationships/image" Target="../media/image39.emf"/><Relationship Id="rId7" Type="http://schemas.openxmlformats.org/officeDocument/2006/relationships/image" Target="../media/image32.emf"/><Relationship Id="rId12" Type="http://schemas.openxmlformats.org/officeDocument/2006/relationships/oleObject" Target="../embeddings/oleObject29.bin"/><Relationship Id="rId17" Type="http://schemas.openxmlformats.org/officeDocument/2006/relationships/image" Target="../media/image37.emf"/><Relationship Id="rId25" Type="http://schemas.openxmlformats.org/officeDocument/2006/relationships/image" Target="../media/image41.emf"/><Relationship Id="rId2" Type="http://schemas.openxmlformats.org/officeDocument/2006/relationships/slideLayout" Target="../slideLayouts/slideLayout15.xml"/><Relationship Id="rId16" Type="http://schemas.openxmlformats.org/officeDocument/2006/relationships/oleObject" Target="../embeddings/oleObject31.bin"/><Relationship Id="rId20" Type="http://schemas.openxmlformats.org/officeDocument/2006/relationships/oleObject" Target="../embeddings/oleObject33.bin"/><Relationship Id="rId1" Type="http://schemas.openxmlformats.org/officeDocument/2006/relationships/vmlDrawing" Target="../drawings/vmlDrawing5.vml"/><Relationship Id="rId6" Type="http://schemas.openxmlformats.org/officeDocument/2006/relationships/oleObject" Target="../embeddings/oleObject26.bin"/><Relationship Id="rId11" Type="http://schemas.openxmlformats.org/officeDocument/2006/relationships/image" Target="../media/image34.emf"/><Relationship Id="rId24" Type="http://schemas.openxmlformats.org/officeDocument/2006/relationships/oleObject" Target="../embeddings/oleObject35.bin"/><Relationship Id="rId5" Type="http://schemas.openxmlformats.org/officeDocument/2006/relationships/image" Target="../media/image31.emf"/><Relationship Id="rId15" Type="http://schemas.openxmlformats.org/officeDocument/2006/relationships/image" Target="../media/image36.emf"/><Relationship Id="rId23" Type="http://schemas.openxmlformats.org/officeDocument/2006/relationships/image" Target="../media/image40.emf"/><Relationship Id="rId10" Type="http://schemas.openxmlformats.org/officeDocument/2006/relationships/oleObject" Target="../embeddings/oleObject28.bin"/><Relationship Id="rId19" Type="http://schemas.openxmlformats.org/officeDocument/2006/relationships/image" Target="../media/image38.emf"/><Relationship Id="rId4" Type="http://schemas.openxmlformats.org/officeDocument/2006/relationships/oleObject" Target="../embeddings/oleObject25.bin"/><Relationship Id="rId9" Type="http://schemas.openxmlformats.org/officeDocument/2006/relationships/image" Target="../media/image33.emf"/><Relationship Id="rId14" Type="http://schemas.openxmlformats.org/officeDocument/2006/relationships/oleObject" Target="../embeddings/oleObject30.bin"/><Relationship Id="rId22" Type="http://schemas.openxmlformats.org/officeDocument/2006/relationships/oleObject" Target="../embeddings/oleObject34.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266.emf"/><Relationship Id="rId5" Type="http://schemas.openxmlformats.org/officeDocument/2006/relationships/oleObject" Target="../embeddings/oleObject253.bin"/><Relationship Id="rId4" Type="http://schemas.openxmlformats.org/officeDocument/2006/relationships/image" Target="../media/image265.emf"/></Relationships>
</file>

<file path=ppt/slides/_rels/slide82.xml.rels><?xml version="1.0" encoding="UTF-8" standalone="yes"?>
<Relationships xmlns="http://schemas.openxmlformats.org/package/2006/relationships"><Relationship Id="rId8" Type="http://schemas.openxmlformats.org/officeDocument/2006/relationships/image" Target="../media/image269.emf"/><Relationship Id="rId13" Type="http://schemas.openxmlformats.org/officeDocument/2006/relationships/oleObject" Target="../embeddings/oleObject259.bin"/><Relationship Id="rId3" Type="http://schemas.openxmlformats.org/officeDocument/2006/relationships/oleObject" Target="../embeddings/oleObject254.bin"/><Relationship Id="rId7" Type="http://schemas.openxmlformats.org/officeDocument/2006/relationships/oleObject" Target="../embeddings/oleObject256.bin"/><Relationship Id="rId12" Type="http://schemas.openxmlformats.org/officeDocument/2006/relationships/image" Target="../media/image271.e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268.emf"/><Relationship Id="rId11" Type="http://schemas.openxmlformats.org/officeDocument/2006/relationships/oleObject" Target="../embeddings/oleObject258.bin"/><Relationship Id="rId5" Type="http://schemas.openxmlformats.org/officeDocument/2006/relationships/oleObject" Target="../embeddings/oleObject255.bin"/><Relationship Id="rId10" Type="http://schemas.openxmlformats.org/officeDocument/2006/relationships/image" Target="../media/image270.emf"/><Relationship Id="rId4" Type="http://schemas.openxmlformats.org/officeDocument/2006/relationships/image" Target="../media/image267.emf"/><Relationship Id="rId9" Type="http://schemas.openxmlformats.org/officeDocument/2006/relationships/oleObject" Target="../embeddings/oleObject257.bin"/><Relationship Id="rId14" Type="http://schemas.openxmlformats.org/officeDocument/2006/relationships/image" Target="../media/image272.emf"/></Relationships>
</file>

<file path=ppt/slides/_rels/slide83.xml.rels><?xml version="1.0" encoding="UTF-8" standalone="yes"?>
<Relationships xmlns="http://schemas.openxmlformats.org/package/2006/relationships"><Relationship Id="rId8" Type="http://schemas.openxmlformats.org/officeDocument/2006/relationships/image" Target="../media/image275.emf"/><Relationship Id="rId13" Type="http://schemas.openxmlformats.org/officeDocument/2006/relationships/oleObject" Target="../embeddings/oleObject265.bin"/><Relationship Id="rId3" Type="http://schemas.openxmlformats.org/officeDocument/2006/relationships/oleObject" Target="../embeddings/oleObject260.bin"/><Relationship Id="rId7" Type="http://schemas.openxmlformats.org/officeDocument/2006/relationships/oleObject" Target="../embeddings/oleObject262.bin"/><Relationship Id="rId12" Type="http://schemas.openxmlformats.org/officeDocument/2006/relationships/image" Target="../media/image277.emf"/><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274.emf"/><Relationship Id="rId11" Type="http://schemas.openxmlformats.org/officeDocument/2006/relationships/oleObject" Target="../embeddings/oleObject264.bin"/><Relationship Id="rId5" Type="http://schemas.openxmlformats.org/officeDocument/2006/relationships/oleObject" Target="../embeddings/oleObject261.bin"/><Relationship Id="rId10" Type="http://schemas.openxmlformats.org/officeDocument/2006/relationships/image" Target="../media/image276.emf"/><Relationship Id="rId4" Type="http://schemas.openxmlformats.org/officeDocument/2006/relationships/image" Target="../media/image273.emf"/><Relationship Id="rId9" Type="http://schemas.openxmlformats.org/officeDocument/2006/relationships/oleObject" Target="../embeddings/oleObject263.bin"/><Relationship Id="rId14" Type="http://schemas.openxmlformats.org/officeDocument/2006/relationships/image" Target="../media/image278.emf"/></Relationships>
</file>

<file path=ppt/slides/_rels/slide84.xml.rels><?xml version="1.0" encoding="UTF-8" standalone="yes"?>
<Relationships xmlns="http://schemas.openxmlformats.org/package/2006/relationships"><Relationship Id="rId8" Type="http://schemas.openxmlformats.org/officeDocument/2006/relationships/image" Target="../media/image281.wmf"/><Relationship Id="rId13" Type="http://schemas.openxmlformats.org/officeDocument/2006/relationships/oleObject" Target="../embeddings/oleObject271.bin"/><Relationship Id="rId18" Type="http://schemas.openxmlformats.org/officeDocument/2006/relationships/image" Target="../media/image285.wmf"/><Relationship Id="rId3" Type="http://schemas.openxmlformats.org/officeDocument/2006/relationships/oleObject" Target="../embeddings/oleObject266.bin"/><Relationship Id="rId21" Type="http://schemas.openxmlformats.org/officeDocument/2006/relationships/oleObject" Target="../embeddings/oleObject276.bin"/><Relationship Id="rId7" Type="http://schemas.openxmlformats.org/officeDocument/2006/relationships/oleObject" Target="../embeddings/oleObject268.bin"/><Relationship Id="rId12" Type="http://schemas.openxmlformats.org/officeDocument/2006/relationships/image" Target="../media/image283.wmf"/><Relationship Id="rId17" Type="http://schemas.openxmlformats.org/officeDocument/2006/relationships/oleObject" Target="../embeddings/oleObject274.bin"/><Relationship Id="rId2" Type="http://schemas.openxmlformats.org/officeDocument/2006/relationships/slideLayout" Target="../slideLayouts/slideLayout7.xml"/><Relationship Id="rId16" Type="http://schemas.openxmlformats.org/officeDocument/2006/relationships/oleObject" Target="../embeddings/oleObject273.bin"/><Relationship Id="rId20" Type="http://schemas.openxmlformats.org/officeDocument/2006/relationships/image" Target="../media/image286.wmf"/><Relationship Id="rId1" Type="http://schemas.openxmlformats.org/officeDocument/2006/relationships/vmlDrawing" Target="../drawings/vmlDrawing59.vml"/><Relationship Id="rId6" Type="http://schemas.openxmlformats.org/officeDocument/2006/relationships/image" Target="../media/image280.wmf"/><Relationship Id="rId11" Type="http://schemas.openxmlformats.org/officeDocument/2006/relationships/oleObject" Target="../embeddings/oleObject270.bin"/><Relationship Id="rId5" Type="http://schemas.openxmlformats.org/officeDocument/2006/relationships/oleObject" Target="../embeddings/oleObject267.bin"/><Relationship Id="rId15" Type="http://schemas.openxmlformats.org/officeDocument/2006/relationships/oleObject" Target="../embeddings/oleObject272.bin"/><Relationship Id="rId10" Type="http://schemas.openxmlformats.org/officeDocument/2006/relationships/image" Target="../media/image282.wmf"/><Relationship Id="rId19" Type="http://schemas.openxmlformats.org/officeDocument/2006/relationships/oleObject" Target="../embeddings/oleObject275.bin"/><Relationship Id="rId4" Type="http://schemas.openxmlformats.org/officeDocument/2006/relationships/image" Target="../media/image279.wmf"/><Relationship Id="rId9" Type="http://schemas.openxmlformats.org/officeDocument/2006/relationships/oleObject" Target="../embeddings/oleObject269.bin"/><Relationship Id="rId14" Type="http://schemas.openxmlformats.org/officeDocument/2006/relationships/image" Target="../media/image284.wmf"/><Relationship Id="rId22" Type="http://schemas.openxmlformats.org/officeDocument/2006/relationships/image" Target="../media/image287.wmf"/></Relationships>
</file>

<file path=ppt/slides/_rels/slide85.xml.rels><?xml version="1.0" encoding="UTF-8" standalone="yes"?>
<Relationships xmlns="http://schemas.openxmlformats.org/package/2006/relationships"><Relationship Id="rId8" Type="http://schemas.openxmlformats.org/officeDocument/2006/relationships/image" Target="../media/image290.wmf"/><Relationship Id="rId13" Type="http://schemas.openxmlformats.org/officeDocument/2006/relationships/oleObject" Target="../embeddings/oleObject282.bin"/><Relationship Id="rId18" Type="http://schemas.openxmlformats.org/officeDocument/2006/relationships/oleObject" Target="../embeddings/oleObject285.bin"/><Relationship Id="rId3" Type="http://schemas.openxmlformats.org/officeDocument/2006/relationships/oleObject" Target="../embeddings/oleObject277.bin"/><Relationship Id="rId7" Type="http://schemas.openxmlformats.org/officeDocument/2006/relationships/oleObject" Target="../embeddings/oleObject279.bin"/><Relationship Id="rId12" Type="http://schemas.openxmlformats.org/officeDocument/2006/relationships/image" Target="../media/image282.wmf"/><Relationship Id="rId17" Type="http://schemas.openxmlformats.org/officeDocument/2006/relationships/oleObject" Target="../embeddings/oleObject284.bin"/><Relationship Id="rId2" Type="http://schemas.openxmlformats.org/officeDocument/2006/relationships/slideLayout" Target="../slideLayouts/slideLayout7.xml"/><Relationship Id="rId16" Type="http://schemas.openxmlformats.org/officeDocument/2006/relationships/image" Target="../media/image291.wmf"/><Relationship Id="rId1" Type="http://schemas.openxmlformats.org/officeDocument/2006/relationships/vmlDrawing" Target="../drawings/vmlDrawing60.vml"/><Relationship Id="rId6" Type="http://schemas.openxmlformats.org/officeDocument/2006/relationships/image" Target="../media/image289.wmf"/><Relationship Id="rId11" Type="http://schemas.openxmlformats.org/officeDocument/2006/relationships/oleObject" Target="../embeddings/oleObject281.bin"/><Relationship Id="rId5" Type="http://schemas.openxmlformats.org/officeDocument/2006/relationships/oleObject" Target="../embeddings/oleObject278.bin"/><Relationship Id="rId15" Type="http://schemas.openxmlformats.org/officeDocument/2006/relationships/oleObject" Target="../embeddings/oleObject283.bin"/><Relationship Id="rId10" Type="http://schemas.openxmlformats.org/officeDocument/2006/relationships/image" Target="../media/image281.wmf"/><Relationship Id="rId19" Type="http://schemas.openxmlformats.org/officeDocument/2006/relationships/oleObject" Target="../embeddings/oleObject286.bin"/><Relationship Id="rId4" Type="http://schemas.openxmlformats.org/officeDocument/2006/relationships/image" Target="../media/image288.wmf"/><Relationship Id="rId9" Type="http://schemas.openxmlformats.org/officeDocument/2006/relationships/oleObject" Target="../embeddings/oleObject280.bin"/><Relationship Id="rId14" Type="http://schemas.openxmlformats.org/officeDocument/2006/relationships/image" Target="../media/image283.wmf"/></Relationships>
</file>

<file path=ppt/slides/_rels/slide86.xml.rels><?xml version="1.0" encoding="UTF-8" standalone="yes"?>
<Relationships xmlns="http://schemas.openxmlformats.org/package/2006/relationships"><Relationship Id="rId8" Type="http://schemas.openxmlformats.org/officeDocument/2006/relationships/image" Target="../media/image294.wmf"/><Relationship Id="rId13" Type="http://schemas.openxmlformats.org/officeDocument/2006/relationships/oleObject" Target="../embeddings/oleObject292.bin"/><Relationship Id="rId18" Type="http://schemas.openxmlformats.org/officeDocument/2006/relationships/image" Target="../media/image296.wmf"/><Relationship Id="rId3" Type="http://schemas.openxmlformats.org/officeDocument/2006/relationships/oleObject" Target="../embeddings/oleObject287.bin"/><Relationship Id="rId21" Type="http://schemas.openxmlformats.org/officeDocument/2006/relationships/image" Target="../media/image297.emf"/><Relationship Id="rId7" Type="http://schemas.openxmlformats.org/officeDocument/2006/relationships/oleObject" Target="../embeddings/oleObject289.bin"/><Relationship Id="rId12" Type="http://schemas.openxmlformats.org/officeDocument/2006/relationships/image" Target="../media/image281.wmf"/><Relationship Id="rId17" Type="http://schemas.openxmlformats.org/officeDocument/2006/relationships/oleObject" Target="../embeddings/oleObject294.bin"/><Relationship Id="rId2" Type="http://schemas.openxmlformats.org/officeDocument/2006/relationships/slideLayout" Target="../slideLayouts/slideLayout7.xml"/><Relationship Id="rId16" Type="http://schemas.openxmlformats.org/officeDocument/2006/relationships/image" Target="../media/image283.wmf"/><Relationship Id="rId20" Type="http://schemas.openxmlformats.org/officeDocument/2006/relationships/oleObject" Target="../embeddings/oleObject296.bin"/><Relationship Id="rId1" Type="http://schemas.openxmlformats.org/officeDocument/2006/relationships/vmlDrawing" Target="../drawings/vmlDrawing61.vml"/><Relationship Id="rId6" Type="http://schemas.openxmlformats.org/officeDocument/2006/relationships/image" Target="../media/image293.wmf"/><Relationship Id="rId11" Type="http://schemas.openxmlformats.org/officeDocument/2006/relationships/oleObject" Target="../embeddings/oleObject291.bin"/><Relationship Id="rId5" Type="http://schemas.openxmlformats.org/officeDocument/2006/relationships/oleObject" Target="../embeddings/oleObject288.bin"/><Relationship Id="rId15" Type="http://schemas.openxmlformats.org/officeDocument/2006/relationships/oleObject" Target="../embeddings/oleObject293.bin"/><Relationship Id="rId10" Type="http://schemas.openxmlformats.org/officeDocument/2006/relationships/image" Target="../media/image295.wmf"/><Relationship Id="rId19" Type="http://schemas.openxmlformats.org/officeDocument/2006/relationships/oleObject" Target="../embeddings/oleObject295.bin"/><Relationship Id="rId4" Type="http://schemas.openxmlformats.org/officeDocument/2006/relationships/image" Target="../media/image292.wmf"/><Relationship Id="rId9" Type="http://schemas.openxmlformats.org/officeDocument/2006/relationships/oleObject" Target="../embeddings/oleObject290.bin"/><Relationship Id="rId14" Type="http://schemas.openxmlformats.org/officeDocument/2006/relationships/image" Target="../media/image282.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97.bin"/><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299.emf"/><Relationship Id="rId5" Type="http://schemas.openxmlformats.org/officeDocument/2006/relationships/oleObject" Target="../embeddings/oleObject298.bin"/><Relationship Id="rId4" Type="http://schemas.openxmlformats.org/officeDocument/2006/relationships/image" Target="../media/image298.emf"/></Relationships>
</file>

<file path=ppt/slides/_rels/slide88.xml.rels><?xml version="1.0" encoding="UTF-8" standalone="yes"?>
<Relationships xmlns="http://schemas.openxmlformats.org/package/2006/relationships"><Relationship Id="rId8" Type="http://schemas.openxmlformats.org/officeDocument/2006/relationships/image" Target="../media/image302.emf"/><Relationship Id="rId13" Type="http://schemas.openxmlformats.org/officeDocument/2006/relationships/oleObject" Target="../embeddings/oleObject304.bin"/><Relationship Id="rId3" Type="http://schemas.openxmlformats.org/officeDocument/2006/relationships/oleObject" Target="../embeddings/oleObject299.bin"/><Relationship Id="rId7" Type="http://schemas.openxmlformats.org/officeDocument/2006/relationships/oleObject" Target="../embeddings/oleObject301.bin"/><Relationship Id="rId12" Type="http://schemas.openxmlformats.org/officeDocument/2006/relationships/image" Target="../media/image304.emf"/><Relationship Id="rId2" Type="http://schemas.openxmlformats.org/officeDocument/2006/relationships/slideLayout" Target="../slideLayouts/slideLayout7.xml"/><Relationship Id="rId16" Type="http://schemas.openxmlformats.org/officeDocument/2006/relationships/image" Target="../media/image306.emf"/><Relationship Id="rId1" Type="http://schemas.openxmlformats.org/officeDocument/2006/relationships/vmlDrawing" Target="../drawings/vmlDrawing63.vml"/><Relationship Id="rId6" Type="http://schemas.openxmlformats.org/officeDocument/2006/relationships/image" Target="../media/image301.emf"/><Relationship Id="rId11" Type="http://schemas.openxmlformats.org/officeDocument/2006/relationships/oleObject" Target="../embeddings/oleObject303.bin"/><Relationship Id="rId5" Type="http://schemas.openxmlformats.org/officeDocument/2006/relationships/oleObject" Target="../embeddings/oleObject300.bin"/><Relationship Id="rId15" Type="http://schemas.openxmlformats.org/officeDocument/2006/relationships/oleObject" Target="../embeddings/oleObject305.bin"/><Relationship Id="rId10" Type="http://schemas.openxmlformats.org/officeDocument/2006/relationships/image" Target="../media/image303.emf"/><Relationship Id="rId4" Type="http://schemas.openxmlformats.org/officeDocument/2006/relationships/image" Target="../media/image300.emf"/><Relationship Id="rId9" Type="http://schemas.openxmlformats.org/officeDocument/2006/relationships/oleObject" Target="../embeddings/oleObject302.bin"/><Relationship Id="rId14" Type="http://schemas.openxmlformats.org/officeDocument/2006/relationships/image" Target="../media/image305.emf"/></Relationships>
</file>

<file path=ppt/slides/_rels/slide89.xml.rels><?xml version="1.0" encoding="UTF-8" standalone="yes"?>
<Relationships xmlns="http://schemas.openxmlformats.org/package/2006/relationships"><Relationship Id="rId8" Type="http://schemas.openxmlformats.org/officeDocument/2006/relationships/image" Target="../media/image309.emf"/><Relationship Id="rId13" Type="http://schemas.openxmlformats.org/officeDocument/2006/relationships/oleObject" Target="../embeddings/oleObject311.bin"/><Relationship Id="rId3" Type="http://schemas.openxmlformats.org/officeDocument/2006/relationships/oleObject" Target="../embeddings/oleObject306.bin"/><Relationship Id="rId7" Type="http://schemas.openxmlformats.org/officeDocument/2006/relationships/oleObject" Target="../embeddings/oleObject308.bin"/><Relationship Id="rId12" Type="http://schemas.openxmlformats.org/officeDocument/2006/relationships/image" Target="../media/image311.emf"/><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image" Target="../media/image308.emf"/><Relationship Id="rId11" Type="http://schemas.openxmlformats.org/officeDocument/2006/relationships/oleObject" Target="../embeddings/oleObject310.bin"/><Relationship Id="rId5" Type="http://schemas.openxmlformats.org/officeDocument/2006/relationships/oleObject" Target="../embeddings/oleObject307.bin"/><Relationship Id="rId10" Type="http://schemas.openxmlformats.org/officeDocument/2006/relationships/image" Target="../media/image310.emf"/><Relationship Id="rId4" Type="http://schemas.openxmlformats.org/officeDocument/2006/relationships/image" Target="../media/image307.emf"/><Relationship Id="rId9" Type="http://schemas.openxmlformats.org/officeDocument/2006/relationships/oleObject" Target="../embeddings/oleObject309.bin"/><Relationship Id="rId14" Type="http://schemas.openxmlformats.org/officeDocument/2006/relationships/image" Target="../media/image3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8" Type="http://schemas.openxmlformats.org/officeDocument/2006/relationships/image" Target="../media/image315.wmf"/><Relationship Id="rId13" Type="http://schemas.openxmlformats.org/officeDocument/2006/relationships/oleObject" Target="../embeddings/oleObject317.bin"/><Relationship Id="rId18" Type="http://schemas.openxmlformats.org/officeDocument/2006/relationships/image" Target="../media/image320.wmf"/><Relationship Id="rId26" Type="http://schemas.openxmlformats.org/officeDocument/2006/relationships/image" Target="../media/image324.wmf"/><Relationship Id="rId3" Type="http://schemas.openxmlformats.org/officeDocument/2006/relationships/oleObject" Target="../embeddings/oleObject312.bin"/><Relationship Id="rId21" Type="http://schemas.openxmlformats.org/officeDocument/2006/relationships/oleObject" Target="../embeddings/oleObject321.bin"/><Relationship Id="rId7" Type="http://schemas.openxmlformats.org/officeDocument/2006/relationships/oleObject" Target="../embeddings/oleObject314.bin"/><Relationship Id="rId12" Type="http://schemas.openxmlformats.org/officeDocument/2006/relationships/image" Target="../media/image317.wmf"/><Relationship Id="rId17" Type="http://schemas.openxmlformats.org/officeDocument/2006/relationships/oleObject" Target="../embeddings/oleObject319.bin"/><Relationship Id="rId25" Type="http://schemas.openxmlformats.org/officeDocument/2006/relationships/oleObject" Target="../embeddings/oleObject323.bin"/><Relationship Id="rId2" Type="http://schemas.openxmlformats.org/officeDocument/2006/relationships/slideLayout" Target="../slideLayouts/slideLayout7.xml"/><Relationship Id="rId16" Type="http://schemas.openxmlformats.org/officeDocument/2006/relationships/image" Target="../media/image319.wmf"/><Relationship Id="rId20" Type="http://schemas.openxmlformats.org/officeDocument/2006/relationships/image" Target="../media/image321.wmf"/><Relationship Id="rId29" Type="http://schemas.openxmlformats.org/officeDocument/2006/relationships/image" Target="../media/image325.wmf"/><Relationship Id="rId1" Type="http://schemas.openxmlformats.org/officeDocument/2006/relationships/vmlDrawing" Target="../drawings/vmlDrawing65.vml"/><Relationship Id="rId6" Type="http://schemas.openxmlformats.org/officeDocument/2006/relationships/image" Target="../media/image314.wmf"/><Relationship Id="rId11" Type="http://schemas.openxmlformats.org/officeDocument/2006/relationships/oleObject" Target="../embeddings/oleObject316.bin"/><Relationship Id="rId24" Type="http://schemas.openxmlformats.org/officeDocument/2006/relationships/image" Target="../media/image323.wmf"/><Relationship Id="rId32" Type="http://schemas.openxmlformats.org/officeDocument/2006/relationships/image" Target="../media/image326.wmf"/><Relationship Id="rId5" Type="http://schemas.openxmlformats.org/officeDocument/2006/relationships/oleObject" Target="../embeddings/oleObject313.bin"/><Relationship Id="rId15" Type="http://schemas.openxmlformats.org/officeDocument/2006/relationships/oleObject" Target="../embeddings/oleObject318.bin"/><Relationship Id="rId23" Type="http://schemas.openxmlformats.org/officeDocument/2006/relationships/oleObject" Target="../embeddings/oleObject322.bin"/><Relationship Id="rId28" Type="http://schemas.openxmlformats.org/officeDocument/2006/relationships/oleObject" Target="../embeddings/oleObject325.bin"/><Relationship Id="rId10" Type="http://schemas.openxmlformats.org/officeDocument/2006/relationships/image" Target="../media/image316.wmf"/><Relationship Id="rId19" Type="http://schemas.openxmlformats.org/officeDocument/2006/relationships/oleObject" Target="../embeddings/oleObject320.bin"/><Relationship Id="rId31" Type="http://schemas.openxmlformats.org/officeDocument/2006/relationships/oleObject" Target="../embeddings/oleObject327.bin"/><Relationship Id="rId4" Type="http://schemas.openxmlformats.org/officeDocument/2006/relationships/image" Target="../media/image313.wmf"/><Relationship Id="rId9" Type="http://schemas.openxmlformats.org/officeDocument/2006/relationships/oleObject" Target="../embeddings/oleObject315.bin"/><Relationship Id="rId14" Type="http://schemas.openxmlformats.org/officeDocument/2006/relationships/image" Target="../media/image318.wmf"/><Relationship Id="rId22" Type="http://schemas.openxmlformats.org/officeDocument/2006/relationships/image" Target="../media/image322.wmf"/><Relationship Id="rId27" Type="http://schemas.openxmlformats.org/officeDocument/2006/relationships/oleObject" Target="../embeddings/oleObject324.bin"/><Relationship Id="rId30" Type="http://schemas.openxmlformats.org/officeDocument/2006/relationships/oleObject" Target="../embeddings/oleObject326.bin"/></Relationships>
</file>

<file path=ppt/slides/_rels/slide91.xml.rels><?xml version="1.0" encoding="UTF-8" standalone="yes"?>
<Relationships xmlns="http://schemas.openxmlformats.org/package/2006/relationships"><Relationship Id="rId13" Type="http://schemas.openxmlformats.org/officeDocument/2006/relationships/oleObject" Target="../embeddings/oleObject333.bin"/><Relationship Id="rId18" Type="http://schemas.openxmlformats.org/officeDocument/2006/relationships/oleObject" Target="../embeddings/oleObject336.bin"/><Relationship Id="rId26" Type="http://schemas.openxmlformats.org/officeDocument/2006/relationships/oleObject" Target="../embeddings/oleObject340.bin"/><Relationship Id="rId21" Type="http://schemas.openxmlformats.org/officeDocument/2006/relationships/image" Target="../media/image319.wmf"/><Relationship Id="rId34" Type="http://schemas.openxmlformats.org/officeDocument/2006/relationships/oleObject" Target="../embeddings/oleObject344.bin"/><Relationship Id="rId7" Type="http://schemas.openxmlformats.org/officeDocument/2006/relationships/oleObject" Target="../embeddings/oleObject330.bin"/><Relationship Id="rId12" Type="http://schemas.openxmlformats.org/officeDocument/2006/relationships/image" Target="../media/image330.wmf"/><Relationship Id="rId17" Type="http://schemas.openxmlformats.org/officeDocument/2006/relationships/oleObject" Target="../embeddings/oleObject335.bin"/><Relationship Id="rId25" Type="http://schemas.openxmlformats.org/officeDocument/2006/relationships/image" Target="../media/image321.wmf"/><Relationship Id="rId33" Type="http://schemas.openxmlformats.org/officeDocument/2006/relationships/image" Target="../media/image325.wmf"/><Relationship Id="rId38" Type="http://schemas.openxmlformats.org/officeDocument/2006/relationships/image" Target="../media/image314.wmf"/><Relationship Id="rId2" Type="http://schemas.openxmlformats.org/officeDocument/2006/relationships/slideLayout" Target="../slideLayouts/slideLayout7.xml"/><Relationship Id="rId16" Type="http://schemas.openxmlformats.org/officeDocument/2006/relationships/image" Target="../media/image332.wmf"/><Relationship Id="rId20" Type="http://schemas.openxmlformats.org/officeDocument/2006/relationships/oleObject" Target="../embeddings/oleObject337.bin"/><Relationship Id="rId29" Type="http://schemas.openxmlformats.org/officeDocument/2006/relationships/image" Target="../media/image323.wmf"/><Relationship Id="rId1" Type="http://schemas.openxmlformats.org/officeDocument/2006/relationships/vmlDrawing" Target="../drawings/vmlDrawing66.vml"/><Relationship Id="rId6" Type="http://schemas.openxmlformats.org/officeDocument/2006/relationships/image" Target="../media/image317.wmf"/><Relationship Id="rId11" Type="http://schemas.openxmlformats.org/officeDocument/2006/relationships/oleObject" Target="../embeddings/oleObject332.bin"/><Relationship Id="rId24" Type="http://schemas.openxmlformats.org/officeDocument/2006/relationships/oleObject" Target="../embeddings/oleObject339.bin"/><Relationship Id="rId32" Type="http://schemas.openxmlformats.org/officeDocument/2006/relationships/oleObject" Target="../embeddings/oleObject343.bin"/><Relationship Id="rId37" Type="http://schemas.openxmlformats.org/officeDocument/2006/relationships/oleObject" Target="../embeddings/oleObject313.bin"/><Relationship Id="rId5" Type="http://schemas.openxmlformats.org/officeDocument/2006/relationships/oleObject" Target="../embeddings/oleObject329.bin"/><Relationship Id="rId15" Type="http://schemas.openxmlformats.org/officeDocument/2006/relationships/oleObject" Target="../embeddings/oleObject334.bin"/><Relationship Id="rId23" Type="http://schemas.openxmlformats.org/officeDocument/2006/relationships/image" Target="../media/image320.wmf"/><Relationship Id="rId28" Type="http://schemas.openxmlformats.org/officeDocument/2006/relationships/oleObject" Target="../embeddings/oleObject341.bin"/><Relationship Id="rId36" Type="http://schemas.openxmlformats.org/officeDocument/2006/relationships/image" Target="../media/image326.wmf"/><Relationship Id="rId10" Type="http://schemas.openxmlformats.org/officeDocument/2006/relationships/image" Target="../media/image329.wmf"/><Relationship Id="rId19" Type="http://schemas.openxmlformats.org/officeDocument/2006/relationships/image" Target="../media/image318.wmf"/><Relationship Id="rId31" Type="http://schemas.openxmlformats.org/officeDocument/2006/relationships/image" Target="../media/image324.wmf"/><Relationship Id="rId4" Type="http://schemas.openxmlformats.org/officeDocument/2006/relationships/image" Target="../media/image327.wmf"/><Relationship Id="rId9" Type="http://schemas.openxmlformats.org/officeDocument/2006/relationships/oleObject" Target="../embeddings/oleObject331.bin"/><Relationship Id="rId14" Type="http://schemas.openxmlformats.org/officeDocument/2006/relationships/image" Target="../media/image331.wmf"/><Relationship Id="rId22" Type="http://schemas.openxmlformats.org/officeDocument/2006/relationships/oleObject" Target="../embeddings/oleObject338.bin"/><Relationship Id="rId27" Type="http://schemas.openxmlformats.org/officeDocument/2006/relationships/image" Target="../media/image322.wmf"/><Relationship Id="rId30" Type="http://schemas.openxmlformats.org/officeDocument/2006/relationships/oleObject" Target="../embeddings/oleObject342.bin"/><Relationship Id="rId35" Type="http://schemas.openxmlformats.org/officeDocument/2006/relationships/oleObject" Target="../embeddings/oleObject345.bin"/><Relationship Id="rId8" Type="http://schemas.openxmlformats.org/officeDocument/2006/relationships/image" Target="../media/image328.wmf"/><Relationship Id="rId3" Type="http://schemas.openxmlformats.org/officeDocument/2006/relationships/oleObject" Target="../embeddings/oleObject328.bin"/></Relationships>
</file>

<file path=ppt/slides/_rels/slide92.xml.rels><?xml version="1.0" encoding="UTF-8" standalone="yes"?>
<Relationships xmlns="http://schemas.openxmlformats.org/package/2006/relationships"><Relationship Id="rId8" Type="http://schemas.openxmlformats.org/officeDocument/2006/relationships/image" Target="../media/image335.wmf"/><Relationship Id="rId3" Type="http://schemas.openxmlformats.org/officeDocument/2006/relationships/oleObject" Target="../embeddings/oleObject346.bin"/><Relationship Id="rId7" Type="http://schemas.openxmlformats.org/officeDocument/2006/relationships/oleObject" Target="../embeddings/oleObject348.bin"/><Relationship Id="rId12" Type="http://schemas.openxmlformats.org/officeDocument/2006/relationships/oleObject" Target="../embeddings/oleObject351.bin"/><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image" Target="../media/image334.wmf"/><Relationship Id="rId11" Type="http://schemas.openxmlformats.org/officeDocument/2006/relationships/oleObject" Target="../embeddings/oleObject350.bin"/><Relationship Id="rId5" Type="http://schemas.openxmlformats.org/officeDocument/2006/relationships/oleObject" Target="../embeddings/oleObject347.bin"/><Relationship Id="rId10" Type="http://schemas.openxmlformats.org/officeDocument/2006/relationships/image" Target="../media/image336.wmf"/><Relationship Id="rId4" Type="http://schemas.openxmlformats.org/officeDocument/2006/relationships/image" Target="../media/image333.wmf"/><Relationship Id="rId9" Type="http://schemas.openxmlformats.org/officeDocument/2006/relationships/oleObject" Target="../embeddings/oleObject349.bin"/></Relationships>
</file>

<file path=ppt/slides/_rels/slide93.xml.rels><?xml version="1.0" encoding="UTF-8" standalone="yes"?>
<Relationships xmlns="http://schemas.openxmlformats.org/package/2006/relationships"><Relationship Id="rId8" Type="http://schemas.openxmlformats.org/officeDocument/2006/relationships/image" Target="../media/image339.emf"/><Relationship Id="rId3" Type="http://schemas.openxmlformats.org/officeDocument/2006/relationships/oleObject" Target="../embeddings/oleObject352.bin"/><Relationship Id="rId7" Type="http://schemas.openxmlformats.org/officeDocument/2006/relationships/oleObject" Target="../embeddings/oleObject354.bin"/><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image" Target="../media/image338.emf"/><Relationship Id="rId5" Type="http://schemas.openxmlformats.org/officeDocument/2006/relationships/oleObject" Target="../embeddings/oleObject353.bin"/><Relationship Id="rId10" Type="http://schemas.openxmlformats.org/officeDocument/2006/relationships/image" Target="../media/image340.emf"/><Relationship Id="rId4" Type="http://schemas.openxmlformats.org/officeDocument/2006/relationships/image" Target="../media/image337.emf"/><Relationship Id="rId9" Type="http://schemas.openxmlformats.org/officeDocument/2006/relationships/oleObject" Target="../embeddings/oleObject355.bin"/></Relationships>
</file>

<file path=ppt/slides/_rels/slide94.xml.rels><?xml version="1.0" encoding="UTF-8" standalone="yes"?>
<Relationships xmlns="http://schemas.openxmlformats.org/package/2006/relationships"><Relationship Id="rId8" Type="http://schemas.openxmlformats.org/officeDocument/2006/relationships/image" Target="../media/image343.emf"/><Relationship Id="rId13" Type="http://schemas.openxmlformats.org/officeDocument/2006/relationships/oleObject" Target="../embeddings/oleObject361.bin"/><Relationship Id="rId18" Type="http://schemas.openxmlformats.org/officeDocument/2006/relationships/image" Target="../media/image348.emf"/><Relationship Id="rId3" Type="http://schemas.openxmlformats.org/officeDocument/2006/relationships/oleObject" Target="../embeddings/oleObject356.bin"/><Relationship Id="rId7" Type="http://schemas.openxmlformats.org/officeDocument/2006/relationships/oleObject" Target="../embeddings/oleObject358.bin"/><Relationship Id="rId12" Type="http://schemas.openxmlformats.org/officeDocument/2006/relationships/image" Target="../media/image345.emf"/><Relationship Id="rId17" Type="http://schemas.openxmlformats.org/officeDocument/2006/relationships/oleObject" Target="../embeddings/oleObject363.bin"/><Relationship Id="rId2" Type="http://schemas.openxmlformats.org/officeDocument/2006/relationships/slideLayout" Target="../slideLayouts/slideLayout7.xml"/><Relationship Id="rId16" Type="http://schemas.openxmlformats.org/officeDocument/2006/relationships/image" Target="../media/image347.emf"/><Relationship Id="rId20" Type="http://schemas.openxmlformats.org/officeDocument/2006/relationships/image" Target="../media/image349.emf"/><Relationship Id="rId1" Type="http://schemas.openxmlformats.org/officeDocument/2006/relationships/vmlDrawing" Target="../drawings/vmlDrawing69.vml"/><Relationship Id="rId6" Type="http://schemas.openxmlformats.org/officeDocument/2006/relationships/image" Target="../media/image342.emf"/><Relationship Id="rId11" Type="http://schemas.openxmlformats.org/officeDocument/2006/relationships/oleObject" Target="../embeddings/oleObject360.bin"/><Relationship Id="rId5" Type="http://schemas.openxmlformats.org/officeDocument/2006/relationships/oleObject" Target="../embeddings/oleObject357.bin"/><Relationship Id="rId15" Type="http://schemas.openxmlformats.org/officeDocument/2006/relationships/oleObject" Target="../embeddings/oleObject362.bin"/><Relationship Id="rId10" Type="http://schemas.openxmlformats.org/officeDocument/2006/relationships/image" Target="../media/image344.emf"/><Relationship Id="rId19" Type="http://schemas.openxmlformats.org/officeDocument/2006/relationships/oleObject" Target="../embeddings/oleObject364.bin"/><Relationship Id="rId4" Type="http://schemas.openxmlformats.org/officeDocument/2006/relationships/image" Target="../media/image341.emf"/><Relationship Id="rId9" Type="http://schemas.openxmlformats.org/officeDocument/2006/relationships/oleObject" Target="../embeddings/oleObject359.bin"/><Relationship Id="rId14" Type="http://schemas.openxmlformats.org/officeDocument/2006/relationships/image" Target="../media/image346.emf"/></Relationships>
</file>

<file path=ppt/slides/_rels/slide95.xml.rels><?xml version="1.0" encoding="UTF-8" standalone="yes"?>
<Relationships xmlns="http://schemas.openxmlformats.org/package/2006/relationships"><Relationship Id="rId8" Type="http://schemas.openxmlformats.org/officeDocument/2006/relationships/image" Target="../media/image352.emf"/><Relationship Id="rId13" Type="http://schemas.openxmlformats.org/officeDocument/2006/relationships/oleObject" Target="../embeddings/oleObject370.bin"/><Relationship Id="rId18" Type="http://schemas.openxmlformats.org/officeDocument/2006/relationships/image" Target="../media/image357.emf"/><Relationship Id="rId3" Type="http://schemas.openxmlformats.org/officeDocument/2006/relationships/oleObject" Target="../embeddings/oleObject365.bin"/><Relationship Id="rId21" Type="http://schemas.openxmlformats.org/officeDocument/2006/relationships/oleObject" Target="../embeddings/oleObject374.bin"/><Relationship Id="rId7" Type="http://schemas.openxmlformats.org/officeDocument/2006/relationships/oleObject" Target="../embeddings/oleObject367.bin"/><Relationship Id="rId12" Type="http://schemas.openxmlformats.org/officeDocument/2006/relationships/image" Target="../media/image354.emf"/><Relationship Id="rId17" Type="http://schemas.openxmlformats.org/officeDocument/2006/relationships/oleObject" Target="../embeddings/oleObject372.bin"/><Relationship Id="rId2" Type="http://schemas.openxmlformats.org/officeDocument/2006/relationships/slideLayout" Target="../slideLayouts/slideLayout7.xml"/><Relationship Id="rId16" Type="http://schemas.openxmlformats.org/officeDocument/2006/relationships/image" Target="../media/image356.emf"/><Relationship Id="rId20" Type="http://schemas.openxmlformats.org/officeDocument/2006/relationships/image" Target="../media/image358.emf"/><Relationship Id="rId1" Type="http://schemas.openxmlformats.org/officeDocument/2006/relationships/vmlDrawing" Target="../drawings/vmlDrawing70.vml"/><Relationship Id="rId6" Type="http://schemas.openxmlformats.org/officeDocument/2006/relationships/image" Target="../media/image351.emf"/><Relationship Id="rId11" Type="http://schemas.openxmlformats.org/officeDocument/2006/relationships/oleObject" Target="../embeddings/oleObject369.bin"/><Relationship Id="rId5" Type="http://schemas.openxmlformats.org/officeDocument/2006/relationships/oleObject" Target="../embeddings/oleObject366.bin"/><Relationship Id="rId15" Type="http://schemas.openxmlformats.org/officeDocument/2006/relationships/oleObject" Target="../embeddings/oleObject371.bin"/><Relationship Id="rId10" Type="http://schemas.openxmlformats.org/officeDocument/2006/relationships/image" Target="../media/image353.emf"/><Relationship Id="rId19" Type="http://schemas.openxmlformats.org/officeDocument/2006/relationships/oleObject" Target="../embeddings/oleObject373.bin"/><Relationship Id="rId4" Type="http://schemas.openxmlformats.org/officeDocument/2006/relationships/image" Target="../media/image350.emf"/><Relationship Id="rId9" Type="http://schemas.openxmlformats.org/officeDocument/2006/relationships/oleObject" Target="../embeddings/oleObject368.bin"/><Relationship Id="rId14" Type="http://schemas.openxmlformats.org/officeDocument/2006/relationships/image" Target="../media/image355.emf"/><Relationship Id="rId22" Type="http://schemas.openxmlformats.org/officeDocument/2006/relationships/image" Target="../media/image359.emf"/></Relationships>
</file>

<file path=ppt/slides/_rels/slide96.xml.rels><?xml version="1.0" encoding="UTF-8" standalone="yes"?>
<Relationships xmlns="http://schemas.openxmlformats.org/package/2006/relationships"><Relationship Id="rId8" Type="http://schemas.openxmlformats.org/officeDocument/2006/relationships/image" Target="../media/image362.emf"/><Relationship Id="rId13" Type="http://schemas.openxmlformats.org/officeDocument/2006/relationships/oleObject" Target="../embeddings/oleObject380.bin"/><Relationship Id="rId3" Type="http://schemas.openxmlformats.org/officeDocument/2006/relationships/oleObject" Target="../embeddings/oleObject375.bin"/><Relationship Id="rId7" Type="http://schemas.openxmlformats.org/officeDocument/2006/relationships/oleObject" Target="../embeddings/oleObject377.bin"/><Relationship Id="rId12" Type="http://schemas.openxmlformats.org/officeDocument/2006/relationships/image" Target="../media/image364.emf"/><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361.emf"/><Relationship Id="rId11" Type="http://schemas.openxmlformats.org/officeDocument/2006/relationships/oleObject" Target="../embeddings/oleObject379.bin"/><Relationship Id="rId5" Type="http://schemas.openxmlformats.org/officeDocument/2006/relationships/oleObject" Target="../embeddings/oleObject376.bin"/><Relationship Id="rId10" Type="http://schemas.openxmlformats.org/officeDocument/2006/relationships/image" Target="../media/image363.emf"/><Relationship Id="rId4" Type="http://schemas.openxmlformats.org/officeDocument/2006/relationships/image" Target="../media/image360.emf"/><Relationship Id="rId9" Type="http://schemas.openxmlformats.org/officeDocument/2006/relationships/oleObject" Target="../embeddings/oleObject378.bin"/><Relationship Id="rId14" Type="http://schemas.openxmlformats.org/officeDocument/2006/relationships/image" Target="../media/image365.emf"/></Relationships>
</file>

<file path=ppt/slides/_rels/slide97.xml.rels><?xml version="1.0" encoding="UTF-8" standalone="yes"?>
<Relationships xmlns="http://schemas.openxmlformats.org/package/2006/relationships"><Relationship Id="rId8" Type="http://schemas.openxmlformats.org/officeDocument/2006/relationships/image" Target="../media/image368.emf"/><Relationship Id="rId13" Type="http://schemas.openxmlformats.org/officeDocument/2006/relationships/oleObject" Target="../embeddings/oleObject386.bin"/><Relationship Id="rId3" Type="http://schemas.openxmlformats.org/officeDocument/2006/relationships/oleObject" Target="../embeddings/oleObject381.bin"/><Relationship Id="rId7" Type="http://schemas.openxmlformats.org/officeDocument/2006/relationships/oleObject" Target="../embeddings/oleObject383.bin"/><Relationship Id="rId12" Type="http://schemas.openxmlformats.org/officeDocument/2006/relationships/image" Target="../media/image370.emf"/><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367.emf"/><Relationship Id="rId11" Type="http://schemas.openxmlformats.org/officeDocument/2006/relationships/oleObject" Target="../embeddings/oleObject385.bin"/><Relationship Id="rId5" Type="http://schemas.openxmlformats.org/officeDocument/2006/relationships/oleObject" Target="../embeddings/oleObject382.bin"/><Relationship Id="rId10" Type="http://schemas.openxmlformats.org/officeDocument/2006/relationships/image" Target="../media/image369.emf"/><Relationship Id="rId4" Type="http://schemas.openxmlformats.org/officeDocument/2006/relationships/image" Target="../media/image366.emf"/><Relationship Id="rId9" Type="http://schemas.openxmlformats.org/officeDocument/2006/relationships/oleObject" Target="../embeddings/oleObject384.bin"/><Relationship Id="rId14" Type="http://schemas.openxmlformats.org/officeDocument/2006/relationships/image" Target="../media/image371.emf"/></Relationships>
</file>

<file path=ppt/slides/_rels/slide98.xml.rels><?xml version="1.0" encoding="UTF-8" standalone="yes"?>
<Relationships xmlns="http://schemas.openxmlformats.org/package/2006/relationships"><Relationship Id="rId8" Type="http://schemas.openxmlformats.org/officeDocument/2006/relationships/image" Target="../media/image374.emf"/><Relationship Id="rId13" Type="http://schemas.openxmlformats.org/officeDocument/2006/relationships/oleObject" Target="../embeddings/oleObject392.bin"/><Relationship Id="rId18" Type="http://schemas.openxmlformats.org/officeDocument/2006/relationships/image" Target="../media/image379.emf"/><Relationship Id="rId26" Type="http://schemas.openxmlformats.org/officeDocument/2006/relationships/image" Target="../media/image383.emf"/><Relationship Id="rId3" Type="http://schemas.openxmlformats.org/officeDocument/2006/relationships/oleObject" Target="../embeddings/oleObject387.bin"/><Relationship Id="rId21" Type="http://schemas.openxmlformats.org/officeDocument/2006/relationships/oleObject" Target="../embeddings/oleObject396.bin"/><Relationship Id="rId7" Type="http://schemas.openxmlformats.org/officeDocument/2006/relationships/oleObject" Target="../embeddings/oleObject389.bin"/><Relationship Id="rId12" Type="http://schemas.openxmlformats.org/officeDocument/2006/relationships/image" Target="../media/image376.emf"/><Relationship Id="rId17" Type="http://schemas.openxmlformats.org/officeDocument/2006/relationships/oleObject" Target="../embeddings/oleObject394.bin"/><Relationship Id="rId25" Type="http://schemas.openxmlformats.org/officeDocument/2006/relationships/oleObject" Target="../embeddings/oleObject398.bin"/><Relationship Id="rId2" Type="http://schemas.openxmlformats.org/officeDocument/2006/relationships/slideLayout" Target="../slideLayouts/slideLayout7.xml"/><Relationship Id="rId16" Type="http://schemas.openxmlformats.org/officeDocument/2006/relationships/image" Target="../media/image378.emf"/><Relationship Id="rId20" Type="http://schemas.openxmlformats.org/officeDocument/2006/relationships/image" Target="../media/image380.emf"/><Relationship Id="rId1" Type="http://schemas.openxmlformats.org/officeDocument/2006/relationships/vmlDrawing" Target="../drawings/vmlDrawing73.vml"/><Relationship Id="rId6" Type="http://schemas.openxmlformats.org/officeDocument/2006/relationships/image" Target="../media/image373.emf"/><Relationship Id="rId11" Type="http://schemas.openxmlformats.org/officeDocument/2006/relationships/oleObject" Target="../embeddings/oleObject391.bin"/><Relationship Id="rId24" Type="http://schemas.openxmlformats.org/officeDocument/2006/relationships/image" Target="../media/image382.emf"/><Relationship Id="rId5" Type="http://schemas.openxmlformats.org/officeDocument/2006/relationships/oleObject" Target="../embeddings/oleObject388.bin"/><Relationship Id="rId15" Type="http://schemas.openxmlformats.org/officeDocument/2006/relationships/oleObject" Target="../embeddings/oleObject393.bin"/><Relationship Id="rId23" Type="http://schemas.openxmlformats.org/officeDocument/2006/relationships/oleObject" Target="../embeddings/oleObject397.bin"/><Relationship Id="rId10" Type="http://schemas.openxmlformats.org/officeDocument/2006/relationships/image" Target="../media/image375.emf"/><Relationship Id="rId19" Type="http://schemas.openxmlformats.org/officeDocument/2006/relationships/oleObject" Target="../embeddings/oleObject395.bin"/><Relationship Id="rId4" Type="http://schemas.openxmlformats.org/officeDocument/2006/relationships/image" Target="../media/image372.emf"/><Relationship Id="rId9" Type="http://schemas.openxmlformats.org/officeDocument/2006/relationships/oleObject" Target="../embeddings/oleObject390.bin"/><Relationship Id="rId14" Type="http://schemas.openxmlformats.org/officeDocument/2006/relationships/image" Target="../media/image377.emf"/><Relationship Id="rId22" Type="http://schemas.openxmlformats.org/officeDocument/2006/relationships/image" Target="../media/image381.emf"/></Relationships>
</file>

<file path=ppt/slides/_rels/slide99.xml.rels><?xml version="1.0" encoding="UTF-8" standalone="yes"?>
<Relationships xmlns="http://schemas.openxmlformats.org/package/2006/relationships"><Relationship Id="rId8" Type="http://schemas.openxmlformats.org/officeDocument/2006/relationships/image" Target="../media/image386.emf"/><Relationship Id="rId13" Type="http://schemas.openxmlformats.org/officeDocument/2006/relationships/oleObject" Target="../embeddings/oleObject404.bin"/><Relationship Id="rId18" Type="http://schemas.openxmlformats.org/officeDocument/2006/relationships/image" Target="../media/image391.emf"/><Relationship Id="rId3" Type="http://schemas.openxmlformats.org/officeDocument/2006/relationships/oleObject" Target="../embeddings/oleObject399.bin"/><Relationship Id="rId7" Type="http://schemas.openxmlformats.org/officeDocument/2006/relationships/oleObject" Target="../embeddings/oleObject401.bin"/><Relationship Id="rId12" Type="http://schemas.openxmlformats.org/officeDocument/2006/relationships/image" Target="../media/image388.emf"/><Relationship Id="rId17" Type="http://schemas.openxmlformats.org/officeDocument/2006/relationships/oleObject" Target="../embeddings/oleObject406.bin"/><Relationship Id="rId2" Type="http://schemas.openxmlformats.org/officeDocument/2006/relationships/slideLayout" Target="../slideLayouts/slideLayout2.xml"/><Relationship Id="rId16" Type="http://schemas.openxmlformats.org/officeDocument/2006/relationships/image" Target="../media/image390.emf"/><Relationship Id="rId20" Type="http://schemas.openxmlformats.org/officeDocument/2006/relationships/image" Target="../media/image392.emf"/><Relationship Id="rId1" Type="http://schemas.openxmlformats.org/officeDocument/2006/relationships/vmlDrawing" Target="../drawings/vmlDrawing74.vml"/><Relationship Id="rId6" Type="http://schemas.openxmlformats.org/officeDocument/2006/relationships/image" Target="../media/image385.emf"/><Relationship Id="rId11" Type="http://schemas.openxmlformats.org/officeDocument/2006/relationships/oleObject" Target="../embeddings/oleObject403.bin"/><Relationship Id="rId5" Type="http://schemas.openxmlformats.org/officeDocument/2006/relationships/oleObject" Target="../embeddings/oleObject400.bin"/><Relationship Id="rId15" Type="http://schemas.openxmlformats.org/officeDocument/2006/relationships/oleObject" Target="../embeddings/oleObject405.bin"/><Relationship Id="rId10" Type="http://schemas.openxmlformats.org/officeDocument/2006/relationships/image" Target="../media/image387.emf"/><Relationship Id="rId19" Type="http://schemas.openxmlformats.org/officeDocument/2006/relationships/oleObject" Target="../embeddings/oleObject407.bin"/><Relationship Id="rId4" Type="http://schemas.openxmlformats.org/officeDocument/2006/relationships/image" Target="../media/image384.emf"/><Relationship Id="rId9" Type="http://schemas.openxmlformats.org/officeDocument/2006/relationships/oleObject" Target="../embeddings/oleObject402.bin"/><Relationship Id="rId14" Type="http://schemas.openxmlformats.org/officeDocument/2006/relationships/image" Target="../media/image38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083679" y="1880092"/>
            <a:ext cx="4971638" cy="217214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33" tIns="42217" rIns="84433" bIns="42217"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smtClean="0">
                <a:solidFill>
                  <a:srgbClr val="FF0000"/>
                </a:solidFill>
                <a:ea typeface="隶书" panose="02010509060101010101" pitchFamily="49" charset="-122"/>
              </a:rPr>
              <a:t/>
            </a:r>
            <a:br>
              <a:rPr lang="zh-CN" altLang="en-US" b="1" dirty="0" smtClean="0">
                <a:solidFill>
                  <a:srgbClr val="FF0000"/>
                </a:solidFill>
                <a:ea typeface="隶书" panose="02010509060101010101" pitchFamily="49" charset="-122"/>
              </a:rPr>
            </a:br>
            <a:r>
              <a:rPr lang="zh-CN" altLang="en-US" b="1" dirty="0" smtClean="0">
                <a:solidFill>
                  <a:srgbClr val="FF0000"/>
                </a:solidFill>
                <a:ea typeface="黑体" panose="02010609060101010101" pitchFamily="49" charset="-122"/>
              </a:rPr>
              <a:t>第</a:t>
            </a:r>
            <a:r>
              <a:rPr lang="en-US" altLang="zh-CN" b="1" dirty="0" smtClean="0">
                <a:solidFill>
                  <a:srgbClr val="FF0000"/>
                </a:solidFill>
                <a:ea typeface="黑体" panose="02010609060101010101" pitchFamily="49" charset="-122"/>
              </a:rPr>
              <a:t>5</a:t>
            </a:r>
            <a:r>
              <a:rPr lang="zh-CN" altLang="en-US" b="1" dirty="0" smtClean="0">
                <a:solidFill>
                  <a:srgbClr val="FF0000"/>
                </a:solidFill>
                <a:ea typeface="黑体" panose="02010609060101010101" pitchFamily="49" charset="-122"/>
              </a:rPr>
              <a:t>讲</a:t>
            </a:r>
            <a:r>
              <a:rPr lang="en-US" altLang="zh-CN" b="1" dirty="0">
                <a:solidFill>
                  <a:srgbClr val="FF0000"/>
                </a:solidFill>
                <a:ea typeface="黑体" panose="02010609060101010101" pitchFamily="49" charset="-122"/>
              </a:rPr>
              <a:t> </a:t>
            </a:r>
            <a:r>
              <a:rPr lang="en-US" altLang="zh-CN" b="1" dirty="0" smtClean="0">
                <a:solidFill>
                  <a:srgbClr val="FF0000"/>
                </a:solidFill>
                <a:ea typeface="黑体" panose="02010609060101010101" pitchFamily="49" charset="-122"/>
              </a:rPr>
              <a:t>   </a:t>
            </a:r>
          </a:p>
          <a:p>
            <a:pPr algn="ctr"/>
            <a:r>
              <a:rPr lang="zh-CN" altLang="en-US" b="1" dirty="0" smtClean="0">
                <a:solidFill>
                  <a:srgbClr val="FF0000"/>
                </a:solidFill>
                <a:ea typeface="黑体" panose="02010609060101010101" pitchFamily="49" charset="-122"/>
              </a:rPr>
              <a:t>第 </a:t>
            </a:r>
            <a:r>
              <a:rPr lang="en-US" altLang="zh-CN" b="1" dirty="0" smtClean="0">
                <a:solidFill>
                  <a:srgbClr val="FF0000"/>
                </a:solidFill>
                <a:ea typeface="黑体" panose="02010609060101010101" pitchFamily="49" charset="-122"/>
              </a:rPr>
              <a:t>7 </a:t>
            </a:r>
            <a:r>
              <a:rPr lang="zh-CN" altLang="en-US" b="1" dirty="0" smtClean="0">
                <a:solidFill>
                  <a:srgbClr val="FF0000"/>
                </a:solidFill>
                <a:ea typeface="黑体" panose="02010609060101010101" pitchFamily="49" charset="-122"/>
              </a:rPr>
              <a:t>章 平面问题</a:t>
            </a:r>
            <a:endParaRPr lang="zh-CN" altLang="en-US" b="1" dirty="0">
              <a:solidFill>
                <a:srgbClr val="FF0000"/>
              </a:solidFill>
              <a:ea typeface="黑体" panose="02010609060101010101" pitchFamily="49" charset="-122"/>
            </a:endParaRPr>
          </a:p>
        </p:txBody>
      </p:sp>
    </p:spTree>
    <p:extLst>
      <p:ext uri="{BB962C8B-B14F-4D97-AF65-F5344CB8AC3E}">
        <p14:creationId xmlns:p14="http://schemas.microsoft.com/office/powerpoint/2010/main" val="2115556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bwMode="auto">
          <a:xfrm>
            <a:off x="1301679" y="143497"/>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黑体" panose="02010609060101010101" pitchFamily="49" charset="-122"/>
                <a:ea typeface="黑体" panose="02010609060101010101" pitchFamily="49" charset="-122"/>
              </a:rPr>
              <a:t>平面问题的总结</a:t>
            </a:r>
          </a:p>
        </p:txBody>
      </p:sp>
      <p:sp>
        <p:nvSpPr>
          <p:cNvPr id="917507" name="Text Box 3"/>
          <p:cNvSpPr txBox="1">
            <a:spLocks noChangeArrowheads="1"/>
          </p:cNvSpPr>
          <p:nvPr/>
        </p:nvSpPr>
        <p:spPr bwMode="auto">
          <a:xfrm>
            <a:off x="492527" y="994216"/>
            <a:ext cx="8302600" cy="66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60000"/>
              </a:spcBef>
              <a:spcAft>
                <a:spcPct val="0"/>
              </a:spcAft>
              <a:buClr>
                <a:srgbClr val="FF6600"/>
              </a:buClr>
              <a:buSzPct val="150000"/>
              <a:buFont typeface="Wingdings" panose="05000000000000000000" pitchFamily="2" charset="2"/>
              <a:buChar char="Ø"/>
            </a:pPr>
            <a:r>
              <a:rPr lang="zh-CN" altLang="en-US" sz="3324" b="1">
                <a:solidFill>
                  <a:srgbClr val="0000FF"/>
                </a:solidFill>
                <a:latin typeface="黑体" panose="02010609060101010101" pitchFamily="49" charset="-122"/>
                <a:ea typeface="黑体" panose="02010609060101010101" pitchFamily="49" charset="-122"/>
              </a:rPr>
              <a:t>平面问题特点：</a:t>
            </a:r>
            <a:endParaRPr lang="zh-CN" altLang="en-US" sz="3324" b="1">
              <a:solidFill>
                <a:srgbClr val="000000"/>
              </a:solidFill>
              <a:latin typeface="黑体" panose="02010609060101010101" pitchFamily="49" charset="-122"/>
              <a:ea typeface="黑体" panose="02010609060101010101" pitchFamily="49" charset="-122"/>
            </a:endParaRPr>
          </a:p>
        </p:txBody>
      </p:sp>
      <p:sp>
        <p:nvSpPr>
          <p:cNvPr id="917508" name="Text Box 4"/>
          <p:cNvSpPr txBox="1">
            <a:spLocks noChangeArrowheads="1"/>
          </p:cNvSpPr>
          <p:nvPr/>
        </p:nvSpPr>
        <p:spPr bwMode="auto">
          <a:xfrm>
            <a:off x="773972" y="1878126"/>
            <a:ext cx="7880433" cy="3627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60000"/>
              </a:spcBef>
              <a:spcAft>
                <a:spcPct val="0"/>
              </a:spcAft>
              <a:buClr>
                <a:srgbClr val="FF6600"/>
              </a:buClr>
              <a:buSzPct val="150000"/>
            </a:pPr>
            <a:r>
              <a:rPr lang="zh-CN" altLang="en-US" sz="2586" b="1">
                <a:solidFill>
                  <a:srgbClr val="000000"/>
                </a:solidFill>
                <a:latin typeface="黑体" panose="02010609060101010101" pitchFamily="49" charset="-122"/>
                <a:ea typeface="黑体" panose="02010609060101010101" pitchFamily="49" charset="-122"/>
              </a:rPr>
              <a:t>　　1、基本未知量为</a:t>
            </a:r>
            <a:r>
              <a:rPr lang="zh-CN" altLang="en-US" sz="2586" b="1">
                <a:solidFill>
                  <a:srgbClr val="FF0000"/>
                </a:solidFill>
                <a:latin typeface="黑体" panose="02010609060101010101" pitchFamily="49" charset="-122"/>
                <a:ea typeface="黑体" panose="02010609060101010101" pitchFamily="49" charset="-122"/>
              </a:rPr>
              <a:t>8</a:t>
            </a:r>
            <a:r>
              <a:rPr lang="zh-CN" altLang="en-US" sz="2586" b="1">
                <a:solidFill>
                  <a:srgbClr val="000000"/>
                </a:solidFill>
                <a:latin typeface="黑体" panose="02010609060101010101" pitchFamily="49" charset="-122"/>
                <a:ea typeface="黑体" panose="02010609060101010101" pitchFamily="49" charset="-122"/>
              </a:rPr>
              <a:t>个，均为平面（</a:t>
            </a:r>
            <a:r>
              <a:rPr lang="en-US" altLang="zh-CN" sz="2586" b="1" i="1">
                <a:solidFill>
                  <a:srgbClr val="000000"/>
                </a:solidFill>
                <a:latin typeface="Times New Roman" panose="02020603050405020304" pitchFamily="18" charset="0"/>
                <a:ea typeface="黑体" panose="02010609060101010101" pitchFamily="49" charset="-122"/>
              </a:rPr>
              <a:t>oxy</a:t>
            </a:r>
            <a:r>
              <a:rPr lang="zh-CN" altLang="en-US" sz="2586" b="1">
                <a:solidFill>
                  <a:srgbClr val="000000"/>
                </a:solidFill>
                <a:latin typeface="黑体" panose="02010609060101010101" pitchFamily="49" charset="-122"/>
                <a:ea typeface="黑体" panose="02010609060101010101" pitchFamily="49" charset="-122"/>
              </a:rPr>
              <a:t>面）内的物理量；</a:t>
            </a:r>
          </a:p>
          <a:p>
            <a:pPr defTabSz="844357" eaLnBrk="0" fontAlgn="base" hangingPunct="0">
              <a:lnSpc>
                <a:spcPct val="120000"/>
              </a:lnSpc>
              <a:spcBef>
                <a:spcPct val="60000"/>
              </a:spcBef>
              <a:spcAft>
                <a:spcPct val="0"/>
              </a:spcAft>
              <a:buClr>
                <a:srgbClr val="FF6600"/>
              </a:buClr>
              <a:buSzPct val="150000"/>
            </a:pPr>
            <a:r>
              <a:rPr lang="zh-CN" altLang="en-US" sz="2586" b="1">
                <a:solidFill>
                  <a:srgbClr val="000000"/>
                </a:solidFill>
                <a:latin typeface="黑体" panose="02010609060101010101" pitchFamily="49" charset="-122"/>
                <a:ea typeface="黑体" panose="02010609060101010101" pitchFamily="49" charset="-122"/>
              </a:rPr>
              <a:t>　　2、所有未知量仅是</a:t>
            </a:r>
            <a:r>
              <a:rPr lang="en-US" altLang="zh-CN" sz="2586" b="1" i="1">
                <a:solidFill>
                  <a:srgbClr val="000000"/>
                </a:solidFill>
                <a:latin typeface="Times New Roman" panose="02020603050405020304" pitchFamily="18" charset="0"/>
                <a:ea typeface="黑体" panose="02010609060101010101" pitchFamily="49" charset="-122"/>
              </a:rPr>
              <a:t>x</a:t>
            </a:r>
            <a:r>
              <a:rPr lang="zh-CN" altLang="en-US" sz="2586" b="1">
                <a:solidFill>
                  <a:srgbClr val="000000"/>
                </a:solidFill>
                <a:latin typeface="黑体" panose="02010609060101010101" pitchFamily="49" charset="-122"/>
                <a:ea typeface="黑体" panose="02010609060101010101" pitchFamily="49" charset="-122"/>
              </a:rPr>
              <a:t>和</a:t>
            </a:r>
            <a:r>
              <a:rPr lang="en-US" altLang="zh-CN" sz="2586" b="1" i="1">
                <a:solidFill>
                  <a:srgbClr val="000000"/>
                </a:solidFill>
                <a:latin typeface="Times New Roman" panose="02020603050405020304" pitchFamily="18" charset="0"/>
                <a:ea typeface="黑体" panose="02010609060101010101" pitchFamily="49" charset="-122"/>
              </a:rPr>
              <a:t>y</a:t>
            </a:r>
            <a:r>
              <a:rPr lang="zh-CN" altLang="en-US" sz="2586" b="1">
                <a:solidFill>
                  <a:srgbClr val="000000"/>
                </a:solidFill>
                <a:latin typeface="黑体" panose="02010609060101010101" pitchFamily="49" charset="-122"/>
                <a:ea typeface="黑体" panose="02010609060101010101" pitchFamily="49" charset="-122"/>
              </a:rPr>
              <a:t>两个变量的函数；</a:t>
            </a:r>
          </a:p>
          <a:p>
            <a:pPr defTabSz="844357" eaLnBrk="0" fontAlgn="base" hangingPunct="0">
              <a:lnSpc>
                <a:spcPct val="120000"/>
              </a:lnSpc>
              <a:spcBef>
                <a:spcPct val="60000"/>
              </a:spcBef>
              <a:spcAft>
                <a:spcPct val="0"/>
              </a:spcAft>
              <a:buClr>
                <a:srgbClr val="FF6600"/>
              </a:buClr>
              <a:buSzPct val="150000"/>
            </a:pPr>
            <a:r>
              <a:rPr lang="zh-CN" altLang="en-US" sz="2586" b="1">
                <a:solidFill>
                  <a:srgbClr val="000000"/>
                </a:solidFill>
                <a:latin typeface="黑体" panose="02010609060101010101" pitchFamily="49" charset="-122"/>
                <a:ea typeface="黑体" panose="02010609060101010101" pitchFamily="49" charset="-122"/>
              </a:rPr>
              <a:t>　　3、相对于空间问题，其基本物理量、基本方程均减少，使得它比一般空间问题简单得多； </a:t>
            </a:r>
          </a:p>
          <a:p>
            <a:pPr defTabSz="844357" eaLnBrk="0" fontAlgn="base" hangingPunct="0">
              <a:lnSpc>
                <a:spcPct val="120000"/>
              </a:lnSpc>
              <a:spcBef>
                <a:spcPct val="60000"/>
              </a:spcBef>
              <a:spcAft>
                <a:spcPct val="0"/>
              </a:spcAft>
              <a:buClr>
                <a:srgbClr val="FF6600"/>
              </a:buClr>
              <a:buSzPct val="150000"/>
            </a:pPr>
            <a:r>
              <a:rPr lang="zh-CN" altLang="en-US" sz="2586" b="1">
                <a:solidFill>
                  <a:srgbClr val="000000"/>
                </a:solidFill>
                <a:latin typeface="黑体" panose="02010609060101010101" pitchFamily="49" charset="-122"/>
                <a:ea typeface="黑体" panose="02010609060101010101" pitchFamily="49" charset="-122"/>
              </a:rPr>
              <a:t>　　4、主要有两类：平面应力、平面应变</a:t>
            </a:r>
          </a:p>
        </p:txBody>
      </p:sp>
    </p:spTree>
    <p:extLst>
      <p:ext uri="{BB962C8B-B14F-4D97-AF65-F5344CB8AC3E}">
        <p14:creationId xmlns:p14="http://schemas.microsoft.com/office/powerpoint/2010/main" val="378242940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7508">
                                            <p:txEl>
                                              <p:pRg st="0" end="0"/>
                                            </p:txEl>
                                          </p:spTgt>
                                        </p:tgtEl>
                                        <p:attrNameLst>
                                          <p:attrName>style.visibility</p:attrName>
                                        </p:attrNameLst>
                                      </p:cBhvr>
                                      <p:to>
                                        <p:strVal val="visible"/>
                                      </p:to>
                                    </p:set>
                                    <p:anim calcmode="lin" valueType="num">
                                      <p:cBhvr additive="base">
                                        <p:cTn id="7" dur="500" fill="hold"/>
                                        <p:tgtEl>
                                          <p:spTgt spid="91750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750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7508">
                                            <p:txEl>
                                              <p:pRg st="1" end="1"/>
                                            </p:txEl>
                                          </p:spTgt>
                                        </p:tgtEl>
                                        <p:attrNameLst>
                                          <p:attrName>style.visibility</p:attrName>
                                        </p:attrNameLst>
                                      </p:cBhvr>
                                      <p:to>
                                        <p:strVal val="visible"/>
                                      </p:to>
                                    </p:set>
                                    <p:anim calcmode="lin" valueType="num">
                                      <p:cBhvr additive="base">
                                        <p:cTn id="13" dur="500" fill="hold"/>
                                        <p:tgtEl>
                                          <p:spTgt spid="91750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750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7508">
                                            <p:txEl>
                                              <p:pRg st="2" end="2"/>
                                            </p:txEl>
                                          </p:spTgt>
                                        </p:tgtEl>
                                        <p:attrNameLst>
                                          <p:attrName>style.visibility</p:attrName>
                                        </p:attrNameLst>
                                      </p:cBhvr>
                                      <p:to>
                                        <p:strVal val="visible"/>
                                      </p:to>
                                    </p:set>
                                    <p:anim calcmode="lin" valueType="num">
                                      <p:cBhvr additive="base">
                                        <p:cTn id="19" dur="500" fill="hold"/>
                                        <p:tgtEl>
                                          <p:spTgt spid="91750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750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17508">
                                            <p:txEl>
                                              <p:pRg st="3" end="3"/>
                                            </p:txEl>
                                          </p:spTgt>
                                        </p:tgtEl>
                                        <p:attrNameLst>
                                          <p:attrName>style.visibility</p:attrName>
                                        </p:attrNameLst>
                                      </p:cBhvr>
                                      <p:to>
                                        <p:strVal val="visible"/>
                                      </p:to>
                                    </p:set>
                                    <p:anim calcmode="lin" valueType="num">
                                      <p:cBhvr additive="base">
                                        <p:cTn id="25" dur="500" fill="hold"/>
                                        <p:tgtEl>
                                          <p:spTgt spid="917508">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1750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08"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79388" y="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二、位移分量</a:t>
            </a:r>
          </a:p>
        </p:txBody>
      </p:sp>
      <p:sp>
        <p:nvSpPr>
          <p:cNvPr id="23555" name="Text Box 3"/>
          <p:cNvSpPr txBox="1">
            <a:spLocks noChangeArrowheads="1"/>
          </p:cNvSpPr>
          <p:nvPr/>
        </p:nvSpPr>
        <p:spPr bwMode="auto">
          <a:xfrm>
            <a:off x="179388" y="549275"/>
            <a:ext cx="3429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将式（b）代入几何方程得：</a:t>
            </a:r>
          </a:p>
        </p:txBody>
      </p:sp>
      <p:graphicFrame>
        <p:nvGraphicFramePr>
          <p:cNvPr id="23556" name="Object 4"/>
          <p:cNvGraphicFramePr>
            <a:graphicFrameLocks noChangeAspect="1"/>
          </p:cNvGraphicFramePr>
          <p:nvPr/>
        </p:nvGraphicFramePr>
        <p:xfrm>
          <a:off x="1066800" y="2651125"/>
          <a:ext cx="2447925" cy="854075"/>
        </p:xfrm>
        <a:graphic>
          <a:graphicData uri="http://schemas.openxmlformats.org/presentationml/2006/ole">
            <mc:AlternateContent xmlns:mc="http://schemas.openxmlformats.org/markup-compatibility/2006">
              <mc:Choice xmlns:v="urn:schemas-microsoft-com:vml" Requires="v">
                <p:oleObj spid="_x0000_s177314" r:id="rId3" imgW="1092043" imgH="381152" progId="">
                  <p:embed/>
                </p:oleObj>
              </mc:Choice>
              <mc:Fallback>
                <p:oleObj r:id="rId3" imgW="1092043" imgH="381152" progId="">
                  <p:embed/>
                  <p:pic>
                    <p:nvPicPr>
                      <p:cNvPr id="23556" name="Object 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066800" y="2651125"/>
                        <a:ext cx="2447925"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7" name="Object 5"/>
          <p:cNvGraphicFramePr>
            <a:graphicFrameLocks noChangeAspect="1"/>
          </p:cNvGraphicFramePr>
          <p:nvPr/>
        </p:nvGraphicFramePr>
        <p:xfrm>
          <a:off x="1095375" y="1079500"/>
          <a:ext cx="2333625" cy="825500"/>
        </p:xfrm>
        <a:graphic>
          <a:graphicData uri="http://schemas.openxmlformats.org/presentationml/2006/ole">
            <mc:AlternateContent xmlns:mc="http://schemas.openxmlformats.org/markup-compatibility/2006">
              <mc:Choice xmlns:v="urn:schemas-microsoft-com:vml" Requires="v">
                <p:oleObj spid="_x0000_s177315" r:id="rId5" imgW="1041265" imgH="368457" progId="">
                  <p:embed/>
                </p:oleObj>
              </mc:Choice>
              <mc:Fallback>
                <p:oleObj r:id="rId5" imgW="1041265" imgH="368457" progId="">
                  <p:embed/>
                  <p:pic>
                    <p:nvPicPr>
                      <p:cNvPr id="23557" name="Object 5"/>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095375" y="1079500"/>
                        <a:ext cx="233362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8" name="Object 6"/>
          <p:cNvGraphicFramePr>
            <a:graphicFrameLocks noChangeAspect="1"/>
          </p:cNvGraphicFramePr>
          <p:nvPr/>
        </p:nvGraphicFramePr>
        <p:xfrm>
          <a:off x="1095375" y="1828800"/>
          <a:ext cx="2562225" cy="911225"/>
        </p:xfrm>
        <a:graphic>
          <a:graphicData uri="http://schemas.openxmlformats.org/presentationml/2006/ole">
            <mc:AlternateContent xmlns:mc="http://schemas.openxmlformats.org/markup-compatibility/2006">
              <mc:Choice xmlns:v="urn:schemas-microsoft-com:vml" Requires="v">
                <p:oleObj spid="_x0000_s177316" r:id="rId7" imgW="1142326" imgH="406365" progId="">
                  <p:embed/>
                </p:oleObj>
              </mc:Choice>
              <mc:Fallback>
                <p:oleObj r:id="rId7" imgW="1142326" imgH="406365" progId="">
                  <p:embed/>
                  <p:pic>
                    <p:nvPicPr>
                      <p:cNvPr id="23558" name="Object 6"/>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095375" y="1828800"/>
                        <a:ext cx="2562225"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9" name="Text Box 7"/>
          <p:cNvSpPr txBox="1">
            <a:spLocks noChangeArrowheads="1"/>
          </p:cNvSpPr>
          <p:nvPr/>
        </p:nvSpPr>
        <p:spPr bwMode="auto">
          <a:xfrm>
            <a:off x="3924300" y="1916113"/>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(c)</a:t>
            </a:r>
          </a:p>
        </p:txBody>
      </p:sp>
      <p:sp>
        <p:nvSpPr>
          <p:cNvPr id="23560" name="AutoShape 8"/>
          <p:cNvSpPr>
            <a:spLocks/>
          </p:cNvSpPr>
          <p:nvPr/>
        </p:nvSpPr>
        <p:spPr bwMode="auto">
          <a:xfrm>
            <a:off x="838200" y="1447800"/>
            <a:ext cx="76200" cy="1676400"/>
          </a:xfrm>
          <a:prstGeom prst="leftBrace">
            <a:avLst>
              <a:gd name="adj1" fmla="val 18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561" name="Text Box 9"/>
          <p:cNvSpPr txBox="1">
            <a:spLocks noChangeArrowheads="1"/>
          </p:cNvSpPr>
          <p:nvPr/>
        </p:nvSpPr>
        <p:spPr bwMode="auto">
          <a:xfrm>
            <a:off x="4787900" y="620713"/>
            <a:ext cx="4356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将式（c）前两式积分，得：</a:t>
            </a:r>
          </a:p>
        </p:txBody>
      </p:sp>
      <p:graphicFrame>
        <p:nvGraphicFramePr>
          <p:cNvPr id="23562" name="Object 10"/>
          <p:cNvGraphicFramePr>
            <a:graphicFrameLocks noChangeAspect="1"/>
          </p:cNvGraphicFramePr>
          <p:nvPr/>
        </p:nvGraphicFramePr>
        <p:xfrm>
          <a:off x="5292725" y="1844675"/>
          <a:ext cx="2994025" cy="850900"/>
        </p:xfrm>
        <a:graphic>
          <a:graphicData uri="http://schemas.openxmlformats.org/presentationml/2006/ole">
            <mc:AlternateContent xmlns:mc="http://schemas.openxmlformats.org/markup-compatibility/2006">
              <mc:Choice xmlns:v="urn:schemas-microsoft-com:vml" Requires="v">
                <p:oleObj spid="_x0000_s177317" r:id="rId9" imgW="1384016" imgH="393846" progId="">
                  <p:embed/>
                </p:oleObj>
              </mc:Choice>
              <mc:Fallback>
                <p:oleObj r:id="rId9" imgW="1384016" imgH="393846" progId="">
                  <p:embed/>
                  <p:pic>
                    <p:nvPicPr>
                      <p:cNvPr id="23562" name="Object 10"/>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5292725" y="1844675"/>
                        <a:ext cx="2994025"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3" name="Object 11"/>
          <p:cNvGraphicFramePr>
            <a:graphicFrameLocks noChangeAspect="1"/>
          </p:cNvGraphicFramePr>
          <p:nvPr/>
        </p:nvGraphicFramePr>
        <p:xfrm>
          <a:off x="5292725" y="1158875"/>
          <a:ext cx="2362200" cy="850900"/>
        </p:xfrm>
        <a:graphic>
          <a:graphicData uri="http://schemas.openxmlformats.org/presentationml/2006/ole">
            <mc:AlternateContent xmlns:mc="http://schemas.openxmlformats.org/markup-compatibility/2006">
              <mc:Choice xmlns:v="urn:schemas-microsoft-com:vml" Requires="v">
                <p:oleObj spid="_x0000_s177318" r:id="rId11" imgW="1092043" imgH="393846" progId="">
                  <p:embed/>
                </p:oleObj>
              </mc:Choice>
              <mc:Fallback>
                <p:oleObj r:id="rId11" imgW="1092043" imgH="393846" progId="">
                  <p:embed/>
                  <p:pic>
                    <p:nvPicPr>
                      <p:cNvPr id="23563" name="Object 11"/>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5292725" y="1158875"/>
                        <a:ext cx="23622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4" name="AutoShape 12"/>
          <p:cNvSpPr>
            <a:spLocks/>
          </p:cNvSpPr>
          <p:nvPr/>
        </p:nvSpPr>
        <p:spPr bwMode="auto">
          <a:xfrm>
            <a:off x="5064125" y="1463675"/>
            <a:ext cx="152400" cy="914400"/>
          </a:xfrm>
          <a:prstGeom prst="leftBrace">
            <a:avLst>
              <a:gd name="adj1" fmla="val 50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565" name="Text Box 13"/>
          <p:cNvSpPr txBox="1">
            <a:spLocks noChangeArrowheads="1"/>
          </p:cNvSpPr>
          <p:nvPr/>
        </p:nvSpPr>
        <p:spPr bwMode="auto">
          <a:xfrm>
            <a:off x="8316913" y="1700213"/>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(d)</a:t>
            </a:r>
          </a:p>
        </p:txBody>
      </p:sp>
      <p:sp>
        <p:nvSpPr>
          <p:cNvPr id="23566" name="Text Box 14"/>
          <p:cNvSpPr txBox="1">
            <a:spLocks noChangeArrowheads="1"/>
          </p:cNvSpPr>
          <p:nvPr/>
        </p:nvSpPr>
        <p:spPr bwMode="auto">
          <a:xfrm>
            <a:off x="179388" y="3644900"/>
            <a:ext cx="590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宋体" panose="02010600030101010101" pitchFamily="2" charset="-122"/>
              </a:rPr>
              <a:t>将式 (d) 代入 (c) 中第三式，得：</a:t>
            </a:r>
          </a:p>
        </p:txBody>
      </p:sp>
      <p:graphicFrame>
        <p:nvGraphicFramePr>
          <p:cNvPr id="23567" name="Object 15"/>
          <p:cNvGraphicFramePr>
            <a:graphicFrameLocks noChangeAspect="1"/>
          </p:cNvGraphicFramePr>
          <p:nvPr/>
        </p:nvGraphicFramePr>
        <p:xfrm>
          <a:off x="4427538" y="2997200"/>
          <a:ext cx="1519237" cy="438150"/>
        </p:xfrm>
        <a:graphic>
          <a:graphicData uri="http://schemas.openxmlformats.org/presentationml/2006/ole">
            <mc:AlternateContent xmlns:mc="http://schemas.openxmlformats.org/markup-compatibility/2006">
              <mc:Choice xmlns:v="urn:schemas-microsoft-com:vml" Requires="v">
                <p:oleObj spid="_x0000_s177319" r:id="rId13" imgW="748643" imgH="215936" progId="">
                  <p:embed/>
                </p:oleObj>
              </mc:Choice>
              <mc:Fallback>
                <p:oleObj r:id="rId13" imgW="748643" imgH="215936" progId="">
                  <p:embed/>
                  <p:pic>
                    <p:nvPicPr>
                      <p:cNvPr id="23567" name="Object 15"/>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4427538" y="2997200"/>
                        <a:ext cx="1519237"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8" name="Text Box 16"/>
          <p:cNvSpPr txBox="1">
            <a:spLocks noChangeArrowheads="1"/>
          </p:cNvSpPr>
          <p:nvPr/>
        </p:nvSpPr>
        <p:spPr bwMode="auto">
          <a:xfrm>
            <a:off x="6011863" y="29972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为待定函数。</a:t>
            </a:r>
          </a:p>
        </p:txBody>
      </p:sp>
      <p:graphicFrame>
        <p:nvGraphicFramePr>
          <p:cNvPr id="23569" name="Object 17"/>
          <p:cNvGraphicFramePr>
            <a:graphicFrameLocks noChangeAspect="1"/>
          </p:cNvGraphicFramePr>
          <p:nvPr/>
        </p:nvGraphicFramePr>
        <p:xfrm>
          <a:off x="900113" y="4221163"/>
          <a:ext cx="2971800" cy="788987"/>
        </p:xfrm>
        <a:graphic>
          <a:graphicData uri="http://schemas.openxmlformats.org/presentationml/2006/ole">
            <mc:AlternateContent xmlns:mc="http://schemas.openxmlformats.org/markup-compatibility/2006">
              <mc:Choice xmlns:v="urn:schemas-microsoft-com:vml" Requires="v">
                <p:oleObj spid="_x0000_s177320" r:id="rId15" imgW="1485572" imgH="393846" progId="">
                  <p:embed/>
                </p:oleObj>
              </mc:Choice>
              <mc:Fallback>
                <p:oleObj r:id="rId15" imgW="1485572" imgH="393846" progId="">
                  <p:embed/>
                  <p:pic>
                    <p:nvPicPr>
                      <p:cNvPr id="23569" name="Object 17"/>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900113" y="4221163"/>
                        <a:ext cx="2971800"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70" name="Object 18"/>
          <p:cNvGraphicFramePr>
            <a:graphicFrameLocks noChangeAspect="1"/>
          </p:cNvGraphicFramePr>
          <p:nvPr/>
        </p:nvGraphicFramePr>
        <p:xfrm>
          <a:off x="1908175" y="5084763"/>
          <a:ext cx="2717800" cy="788987"/>
        </p:xfrm>
        <a:graphic>
          <a:graphicData uri="http://schemas.openxmlformats.org/presentationml/2006/ole">
            <mc:AlternateContent xmlns:mc="http://schemas.openxmlformats.org/markup-compatibility/2006">
              <mc:Choice xmlns:v="urn:schemas-microsoft-com:vml" Requires="v">
                <p:oleObj spid="_x0000_s177321" r:id="rId17" imgW="1358627" imgH="393846" progId="">
                  <p:embed/>
                </p:oleObj>
              </mc:Choice>
              <mc:Fallback>
                <p:oleObj r:id="rId17" imgW="1358627" imgH="393846" progId="">
                  <p:embed/>
                  <p:pic>
                    <p:nvPicPr>
                      <p:cNvPr id="23570" name="Object 18"/>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1908175" y="5084763"/>
                        <a:ext cx="2717800"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71" name="Text Box 19"/>
          <p:cNvSpPr txBox="1">
            <a:spLocks noChangeArrowheads="1"/>
          </p:cNvSpPr>
          <p:nvPr/>
        </p:nvSpPr>
        <p:spPr bwMode="auto">
          <a:xfrm>
            <a:off x="250825" y="5157788"/>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rPr>
              <a:t>整理得：</a:t>
            </a:r>
          </a:p>
        </p:txBody>
      </p:sp>
      <p:sp>
        <p:nvSpPr>
          <p:cNvPr id="23572" name="Text Box 20"/>
          <p:cNvSpPr txBox="1">
            <a:spLocks noChangeArrowheads="1"/>
          </p:cNvSpPr>
          <p:nvPr/>
        </p:nvSpPr>
        <p:spPr bwMode="auto">
          <a:xfrm>
            <a:off x="323850" y="6021388"/>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（仅为 </a:t>
            </a:r>
            <a:r>
              <a:rPr lang="zh-CN" altLang="zh-CN" sz="2400" i="1">
                <a:solidFill>
                  <a:schemeClr val="accent2"/>
                </a:solidFill>
                <a:latin typeface="Times New Roman" panose="02020603050405020304" pitchFamily="18" charset="0"/>
              </a:rPr>
              <a:t>x</a:t>
            </a:r>
            <a:r>
              <a:rPr lang="zh-CN" altLang="zh-CN" sz="2400" i="1">
                <a:latin typeface="Times New Roman" panose="02020603050405020304" pitchFamily="18" charset="0"/>
              </a:rPr>
              <a:t> </a:t>
            </a:r>
            <a:r>
              <a:rPr lang="zh-CN" altLang="zh-CN" sz="2400" b="1">
                <a:latin typeface="宋体" panose="02010600030101010101" pitchFamily="2" charset="-122"/>
              </a:rPr>
              <a:t>的函数）</a:t>
            </a:r>
          </a:p>
        </p:txBody>
      </p:sp>
      <p:sp>
        <p:nvSpPr>
          <p:cNvPr id="23573" name="Text Box 21"/>
          <p:cNvSpPr txBox="1">
            <a:spLocks noChangeArrowheads="1"/>
          </p:cNvSpPr>
          <p:nvPr/>
        </p:nvSpPr>
        <p:spPr bwMode="auto">
          <a:xfrm>
            <a:off x="3348038" y="6021388"/>
            <a:ext cx="324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（仅为 </a:t>
            </a:r>
            <a:r>
              <a:rPr lang="zh-CN" altLang="zh-CN" sz="2400" i="1">
                <a:solidFill>
                  <a:schemeClr val="accent2"/>
                </a:solidFill>
                <a:latin typeface="Times New Roman" panose="02020603050405020304" pitchFamily="18" charset="0"/>
              </a:rPr>
              <a:t>y</a:t>
            </a:r>
            <a:r>
              <a:rPr lang="zh-CN" altLang="zh-CN" sz="2400" i="1">
                <a:latin typeface="Times New Roman" panose="02020603050405020304" pitchFamily="18" charset="0"/>
              </a:rPr>
              <a:t> </a:t>
            </a:r>
            <a:r>
              <a:rPr lang="zh-CN" altLang="zh-CN" sz="2400" b="1">
                <a:latin typeface="宋体" panose="02010600030101010101" pitchFamily="2" charset="-122"/>
              </a:rPr>
              <a:t>的函数）</a:t>
            </a:r>
          </a:p>
        </p:txBody>
      </p:sp>
    </p:spTree>
    <p:extLst>
      <p:ext uri="{BB962C8B-B14F-4D97-AF65-F5344CB8AC3E}">
        <p14:creationId xmlns:p14="http://schemas.microsoft.com/office/powerpoint/2010/main" val="15207026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nvGraphicFramePr>
        <p:xfrm>
          <a:off x="971550" y="4365625"/>
          <a:ext cx="2514600" cy="828675"/>
        </p:xfrm>
        <a:graphic>
          <a:graphicData uri="http://schemas.openxmlformats.org/presentationml/2006/ole">
            <mc:AlternateContent xmlns:mc="http://schemas.openxmlformats.org/markup-compatibility/2006">
              <mc:Choice xmlns:v="urn:schemas-microsoft-com:vml" Requires="v">
                <p:oleObj spid="_x0000_s178298" r:id="rId3" imgW="1193599" imgH="393846" progId="">
                  <p:embed/>
                </p:oleObj>
              </mc:Choice>
              <mc:Fallback>
                <p:oleObj r:id="rId3" imgW="1193599" imgH="393846" progId="">
                  <p:embed/>
                  <p:pic>
                    <p:nvPicPr>
                      <p:cNvPr id="245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365625"/>
                        <a:ext cx="2514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79" name="Object 3"/>
          <p:cNvGraphicFramePr>
            <a:graphicFrameLocks noChangeAspect="1"/>
          </p:cNvGraphicFramePr>
          <p:nvPr/>
        </p:nvGraphicFramePr>
        <p:xfrm>
          <a:off x="900113" y="5084763"/>
          <a:ext cx="4038600" cy="822325"/>
        </p:xfrm>
        <a:graphic>
          <a:graphicData uri="http://schemas.openxmlformats.org/presentationml/2006/ole">
            <mc:AlternateContent xmlns:mc="http://schemas.openxmlformats.org/markup-compatibility/2006">
              <mc:Choice xmlns:v="urn:schemas-microsoft-com:vml" Requires="v">
                <p:oleObj spid="_x0000_s178299" r:id="rId5" imgW="1929880" imgH="393846" progId="">
                  <p:embed/>
                </p:oleObj>
              </mc:Choice>
              <mc:Fallback>
                <p:oleObj r:id="rId5" imgW="1929880" imgH="393846" progId="">
                  <p:embed/>
                  <p:pic>
                    <p:nvPicPr>
                      <p:cNvPr id="2457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5084763"/>
                        <a:ext cx="40386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0" name="AutoShape 4"/>
          <p:cNvSpPr>
            <a:spLocks/>
          </p:cNvSpPr>
          <p:nvPr/>
        </p:nvSpPr>
        <p:spPr bwMode="auto">
          <a:xfrm>
            <a:off x="755650" y="4652963"/>
            <a:ext cx="76200" cy="990600"/>
          </a:xfrm>
          <a:prstGeom prst="leftBrace">
            <a:avLst>
              <a:gd name="adj1" fmla="val 1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581" name="Text Box 5"/>
          <p:cNvSpPr txBox="1">
            <a:spLocks noChangeArrowheads="1"/>
          </p:cNvSpPr>
          <p:nvPr/>
        </p:nvSpPr>
        <p:spPr bwMode="auto">
          <a:xfrm>
            <a:off x="5162550" y="45688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(f)</a:t>
            </a:r>
          </a:p>
        </p:txBody>
      </p:sp>
      <p:sp>
        <p:nvSpPr>
          <p:cNvPr id="24582" name="Text Box 6"/>
          <p:cNvSpPr txBox="1">
            <a:spLocks noChangeArrowheads="1"/>
          </p:cNvSpPr>
          <p:nvPr/>
        </p:nvSpPr>
        <p:spPr bwMode="auto">
          <a:xfrm>
            <a:off x="395288" y="6165850"/>
            <a:ext cx="7272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式中：</a:t>
            </a:r>
            <a:r>
              <a:rPr lang="zh-CN" altLang="zh-CN" sz="2400" i="1">
                <a:solidFill>
                  <a:schemeClr val="accent2"/>
                </a:solidFill>
                <a:latin typeface="Times New Roman" panose="02020603050405020304" pitchFamily="18" charset="0"/>
              </a:rPr>
              <a:t>u</a:t>
            </a:r>
            <a:r>
              <a:rPr lang="zh-CN" altLang="zh-CN" sz="2400" baseline="-25000">
                <a:solidFill>
                  <a:schemeClr val="accent2"/>
                </a:solidFill>
                <a:latin typeface="Times New Roman" panose="02020603050405020304" pitchFamily="18" charset="0"/>
              </a:rPr>
              <a:t>0</a:t>
            </a:r>
            <a:r>
              <a:rPr lang="zh-CN" altLang="zh-CN" sz="2400">
                <a:solidFill>
                  <a:schemeClr val="accent2"/>
                </a:solidFill>
                <a:latin typeface="Times New Roman" panose="02020603050405020304" pitchFamily="18" charset="0"/>
              </a:rPr>
              <a:t>、</a:t>
            </a:r>
            <a:r>
              <a:rPr lang="zh-CN" altLang="zh-CN" sz="2400" i="1">
                <a:solidFill>
                  <a:schemeClr val="accent2"/>
                </a:solidFill>
                <a:latin typeface="Times New Roman" panose="02020603050405020304" pitchFamily="18" charset="0"/>
              </a:rPr>
              <a:t>v</a:t>
            </a:r>
            <a:r>
              <a:rPr lang="zh-CN" altLang="zh-CN" sz="2400" baseline="-25000">
                <a:solidFill>
                  <a:schemeClr val="accent2"/>
                </a:solidFill>
                <a:latin typeface="Times New Roman" panose="02020603050405020304" pitchFamily="18" charset="0"/>
              </a:rPr>
              <a:t>0</a:t>
            </a:r>
            <a:r>
              <a:rPr lang="zh-CN" altLang="zh-CN" sz="2400">
                <a:solidFill>
                  <a:schemeClr val="accent2"/>
                </a:solidFill>
                <a:latin typeface="Times New Roman" panose="02020603050405020304" pitchFamily="18" charset="0"/>
              </a:rPr>
              <a:t>、</a:t>
            </a:r>
            <a:r>
              <a:rPr lang="zh-CN" altLang="zh-CN" sz="2400" i="1">
                <a:solidFill>
                  <a:schemeClr val="accent2"/>
                </a:solidFill>
                <a:latin typeface="Times New Roman" panose="02020603050405020304" pitchFamily="18" charset="0"/>
              </a:rPr>
              <a:t>ω</a:t>
            </a:r>
            <a:r>
              <a:rPr lang="zh-CN" altLang="zh-CN" sz="2400">
                <a:latin typeface="宋体" panose="02010600030101010101" pitchFamily="2" charset="-122"/>
              </a:rPr>
              <a:t> </a:t>
            </a:r>
            <a:r>
              <a:rPr lang="zh-CN" altLang="zh-CN" sz="2400" b="1">
                <a:latin typeface="宋体" panose="02010600030101010101" pitchFamily="2" charset="-122"/>
              </a:rPr>
              <a:t>由位移边界条件确定。</a:t>
            </a:r>
            <a:endParaRPr lang="zh-CN" altLang="zh-CN" sz="2400" b="1" i="1" baseline="-25000">
              <a:latin typeface="宋体" panose="02010600030101010101" pitchFamily="2" charset="-122"/>
            </a:endParaRPr>
          </a:p>
        </p:txBody>
      </p:sp>
      <p:graphicFrame>
        <p:nvGraphicFramePr>
          <p:cNvPr id="24583" name="Object 7"/>
          <p:cNvGraphicFramePr>
            <a:graphicFrameLocks noChangeAspect="1"/>
          </p:cNvGraphicFramePr>
          <p:nvPr/>
        </p:nvGraphicFramePr>
        <p:xfrm>
          <a:off x="1073150" y="1146175"/>
          <a:ext cx="2257425" cy="846138"/>
        </p:xfrm>
        <a:graphic>
          <a:graphicData uri="http://schemas.openxmlformats.org/presentationml/2006/ole">
            <mc:AlternateContent xmlns:mc="http://schemas.openxmlformats.org/markup-compatibility/2006">
              <mc:Choice xmlns:v="urn:schemas-microsoft-com:vml" Requires="v">
                <p:oleObj spid="_x0000_s178300" r:id="rId7" imgW="1053960" imgH="393846" progId="">
                  <p:embed/>
                </p:oleObj>
              </mc:Choice>
              <mc:Fallback>
                <p:oleObj r:id="rId7" imgW="1053960" imgH="393846" progId="">
                  <p:embed/>
                  <p:pic>
                    <p:nvPicPr>
                      <p:cNvPr id="24583" name="Object 7"/>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073150" y="1146175"/>
                        <a:ext cx="2257425"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4" name="Object 8"/>
          <p:cNvGraphicFramePr>
            <a:graphicFrameLocks noChangeAspect="1"/>
          </p:cNvGraphicFramePr>
          <p:nvPr/>
        </p:nvGraphicFramePr>
        <p:xfrm>
          <a:off x="1149350" y="644525"/>
          <a:ext cx="1651000" cy="501650"/>
        </p:xfrm>
        <a:graphic>
          <a:graphicData uri="http://schemas.openxmlformats.org/presentationml/2006/ole">
            <mc:AlternateContent xmlns:mc="http://schemas.openxmlformats.org/markup-compatibility/2006">
              <mc:Choice xmlns:v="urn:schemas-microsoft-com:vml" Requires="v">
                <p:oleObj spid="_x0000_s178301" r:id="rId9" imgW="710592" imgH="215936" progId="">
                  <p:embed/>
                </p:oleObj>
              </mc:Choice>
              <mc:Fallback>
                <p:oleObj r:id="rId9" imgW="710592" imgH="215936" progId="">
                  <p:embed/>
                  <p:pic>
                    <p:nvPicPr>
                      <p:cNvPr id="24584" name="Object 8"/>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149350" y="644525"/>
                        <a:ext cx="16510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5" name="AutoShape 9"/>
          <p:cNvSpPr>
            <a:spLocks/>
          </p:cNvSpPr>
          <p:nvPr/>
        </p:nvSpPr>
        <p:spPr bwMode="auto">
          <a:xfrm>
            <a:off x="920750" y="688975"/>
            <a:ext cx="76200" cy="1219200"/>
          </a:xfrm>
          <a:prstGeom prst="leftBrace">
            <a:avLst>
              <a:gd name="adj1" fmla="val 13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586" name="Text Box 10"/>
          <p:cNvSpPr txBox="1">
            <a:spLocks noChangeArrowheads="1"/>
          </p:cNvSpPr>
          <p:nvPr/>
        </p:nvSpPr>
        <p:spPr bwMode="auto">
          <a:xfrm>
            <a:off x="3587750" y="106997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(e)</a:t>
            </a:r>
          </a:p>
        </p:txBody>
      </p:sp>
      <p:sp>
        <p:nvSpPr>
          <p:cNvPr id="24587" name="Text Box 11"/>
          <p:cNvSpPr txBox="1">
            <a:spLocks noChangeArrowheads="1"/>
          </p:cNvSpPr>
          <p:nvPr/>
        </p:nvSpPr>
        <p:spPr bwMode="auto">
          <a:xfrm>
            <a:off x="179388" y="2060575"/>
            <a:ext cx="273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式中：</a:t>
            </a:r>
            <a:r>
              <a:rPr lang="zh-CN" altLang="zh-CN" sz="2400" i="1">
                <a:solidFill>
                  <a:schemeClr val="accent2"/>
                </a:solidFill>
                <a:latin typeface="Times New Roman" panose="02020603050405020304" pitchFamily="18" charset="0"/>
              </a:rPr>
              <a:t>ω</a:t>
            </a:r>
            <a:r>
              <a:rPr lang="zh-CN" altLang="zh-CN" sz="2400" b="1">
                <a:latin typeface="Times New Roman" panose="02020603050405020304" pitchFamily="18" charset="0"/>
              </a:rPr>
              <a:t>为常数。</a:t>
            </a:r>
          </a:p>
        </p:txBody>
      </p:sp>
      <p:sp>
        <p:nvSpPr>
          <p:cNvPr id="24588" name="Text Box 12"/>
          <p:cNvSpPr txBox="1">
            <a:spLocks noChangeArrowheads="1"/>
          </p:cNvSpPr>
          <p:nvPr/>
        </p:nvSpPr>
        <p:spPr bwMode="auto">
          <a:xfrm>
            <a:off x="2843213" y="2060575"/>
            <a:ext cx="4249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积分上式，得</a:t>
            </a:r>
          </a:p>
        </p:txBody>
      </p:sp>
      <p:graphicFrame>
        <p:nvGraphicFramePr>
          <p:cNvPr id="24589" name="Object 13"/>
          <p:cNvGraphicFramePr>
            <a:graphicFrameLocks noChangeAspect="1"/>
          </p:cNvGraphicFramePr>
          <p:nvPr/>
        </p:nvGraphicFramePr>
        <p:xfrm>
          <a:off x="1301750" y="2593975"/>
          <a:ext cx="2514600" cy="558800"/>
        </p:xfrm>
        <a:graphic>
          <a:graphicData uri="http://schemas.openxmlformats.org/presentationml/2006/ole">
            <mc:AlternateContent xmlns:mc="http://schemas.openxmlformats.org/markup-compatibility/2006">
              <mc:Choice xmlns:v="urn:schemas-microsoft-com:vml" Requires="v">
                <p:oleObj spid="_x0000_s178302" r:id="rId11" imgW="1029017" imgH="228917" progId="">
                  <p:embed/>
                </p:oleObj>
              </mc:Choice>
              <mc:Fallback>
                <p:oleObj r:id="rId11" imgW="1029017" imgH="228917" progId="">
                  <p:embed/>
                  <p:pic>
                    <p:nvPicPr>
                      <p:cNvPr id="24589" name="Object 13"/>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1301750" y="2593975"/>
                        <a:ext cx="25146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0" name="Object 14"/>
          <p:cNvGraphicFramePr>
            <a:graphicFrameLocks noChangeAspect="1"/>
          </p:cNvGraphicFramePr>
          <p:nvPr/>
        </p:nvGraphicFramePr>
        <p:xfrm>
          <a:off x="1301750" y="3051175"/>
          <a:ext cx="3276600" cy="839788"/>
        </p:xfrm>
        <a:graphic>
          <a:graphicData uri="http://schemas.openxmlformats.org/presentationml/2006/ole">
            <mc:AlternateContent xmlns:mc="http://schemas.openxmlformats.org/markup-compatibility/2006">
              <mc:Choice xmlns:v="urn:schemas-microsoft-com:vml" Requires="v">
                <p:oleObj spid="_x0000_s178303" r:id="rId13" imgW="1536350" imgH="393846" progId="">
                  <p:embed/>
                </p:oleObj>
              </mc:Choice>
              <mc:Fallback>
                <p:oleObj r:id="rId13" imgW="1536350" imgH="393846" progId="">
                  <p:embed/>
                  <p:pic>
                    <p:nvPicPr>
                      <p:cNvPr id="24590" name="Object 14"/>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1301750" y="3051175"/>
                        <a:ext cx="3276600"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91" name="AutoShape 15"/>
          <p:cNvSpPr>
            <a:spLocks/>
          </p:cNvSpPr>
          <p:nvPr/>
        </p:nvSpPr>
        <p:spPr bwMode="auto">
          <a:xfrm>
            <a:off x="1149350" y="2746375"/>
            <a:ext cx="76200" cy="838200"/>
          </a:xfrm>
          <a:prstGeom prst="leftBrace">
            <a:avLst>
              <a:gd name="adj1" fmla="val 91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592" name="Text Box 16"/>
          <p:cNvSpPr txBox="1">
            <a:spLocks noChangeArrowheads="1"/>
          </p:cNvSpPr>
          <p:nvPr/>
        </p:nvSpPr>
        <p:spPr bwMode="auto">
          <a:xfrm>
            <a:off x="250825" y="3860800"/>
            <a:ext cx="504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将上式代入式（d），得</a:t>
            </a:r>
          </a:p>
        </p:txBody>
      </p:sp>
      <p:sp>
        <p:nvSpPr>
          <p:cNvPr id="24593" name="Text Box 17"/>
          <p:cNvSpPr txBox="1">
            <a:spLocks noChangeArrowheads="1"/>
          </p:cNvSpPr>
          <p:nvPr/>
        </p:nvSpPr>
        <p:spPr bwMode="auto">
          <a:xfrm>
            <a:off x="179388" y="0"/>
            <a:ext cx="5040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要使上式成立，须有</a:t>
            </a:r>
          </a:p>
        </p:txBody>
      </p:sp>
    </p:spTree>
    <p:extLst>
      <p:ext uri="{BB962C8B-B14F-4D97-AF65-F5344CB8AC3E}">
        <p14:creationId xmlns:p14="http://schemas.microsoft.com/office/powerpoint/2010/main" val="1258077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0" y="1052513"/>
            <a:ext cx="105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（1）</a:t>
            </a:r>
            <a:endParaRPr lang="zh-CN" altLang="zh-CN" sz="2400" b="1" i="1" baseline="-25000">
              <a:latin typeface="Times New Roman" panose="02020603050405020304" pitchFamily="18" charset="0"/>
              <a:ea typeface="楷体_GB2312" pitchFamily="1" charset="-122"/>
            </a:endParaRPr>
          </a:p>
        </p:txBody>
      </p:sp>
      <p:sp>
        <p:nvSpPr>
          <p:cNvPr id="25603" name="Text Box 3"/>
          <p:cNvSpPr txBox="1">
            <a:spLocks noChangeArrowheads="1"/>
          </p:cNvSpPr>
          <p:nvPr/>
        </p:nvSpPr>
        <p:spPr bwMode="auto">
          <a:xfrm>
            <a:off x="179388" y="260350"/>
            <a:ext cx="1179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solidFill>
                  <a:schemeClr val="accent2"/>
                </a:solidFill>
                <a:latin typeface="Times New Roman" panose="02020603050405020304" pitchFamily="18" charset="0"/>
              </a:rPr>
              <a:t>讨论：</a:t>
            </a:r>
          </a:p>
        </p:txBody>
      </p:sp>
      <p:graphicFrame>
        <p:nvGraphicFramePr>
          <p:cNvPr id="25604" name="Object 4"/>
          <p:cNvGraphicFramePr>
            <a:graphicFrameLocks noChangeAspect="1"/>
          </p:cNvGraphicFramePr>
          <p:nvPr/>
        </p:nvGraphicFramePr>
        <p:xfrm>
          <a:off x="5192713" y="755650"/>
          <a:ext cx="3578225" cy="1073150"/>
        </p:xfrm>
        <a:graphic>
          <a:graphicData uri="http://schemas.openxmlformats.org/presentationml/2006/ole">
            <mc:AlternateContent xmlns:mc="http://schemas.openxmlformats.org/markup-compatibility/2006">
              <mc:Choice xmlns:v="urn:schemas-microsoft-com:vml" Requires="v">
                <p:oleObj spid="_x0000_s179302" r:id="rId3" imgW="1650601" imgH="495402" progId="">
                  <p:embed/>
                </p:oleObj>
              </mc:Choice>
              <mc:Fallback>
                <p:oleObj r:id="rId3" imgW="1650601" imgH="495402" progId="">
                  <p:embed/>
                  <p:pic>
                    <p:nvPicPr>
                      <p:cNvPr id="25604" name="Object 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5192713" y="755650"/>
                        <a:ext cx="3578225"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5" name="AutoShape 5"/>
          <p:cNvSpPr>
            <a:spLocks noChangeArrowheads="1"/>
          </p:cNvSpPr>
          <p:nvPr/>
        </p:nvSpPr>
        <p:spPr bwMode="auto">
          <a:xfrm>
            <a:off x="3208338" y="1365250"/>
            <a:ext cx="1752600" cy="160338"/>
          </a:xfrm>
          <a:prstGeom prst="rightArrow">
            <a:avLst>
              <a:gd name="adj1" fmla="val 50000"/>
              <a:gd name="adj2" fmla="val 273266"/>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606" name="Text Box 6"/>
          <p:cNvSpPr txBox="1">
            <a:spLocks noChangeArrowheads="1"/>
          </p:cNvSpPr>
          <p:nvPr/>
        </p:nvSpPr>
        <p:spPr bwMode="auto">
          <a:xfrm>
            <a:off x="3132138" y="908050"/>
            <a:ext cx="216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当 </a:t>
            </a:r>
            <a:r>
              <a:rPr lang="zh-CN" altLang="zh-CN" sz="2400" i="1">
                <a:solidFill>
                  <a:schemeClr val="accent2"/>
                </a:solidFill>
                <a:latin typeface="Times New Roman" panose="02020603050405020304" pitchFamily="18" charset="0"/>
                <a:ea typeface="楷体_GB2312" pitchFamily="1" charset="-122"/>
              </a:rPr>
              <a:t>x </a:t>
            </a:r>
            <a:r>
              <a:rPr lang="zh-CN" altLang="zh-CN" sz="2400" b="1">
                <a:solidFill>
                  <a:schemeClr val="accent2"/>
                </a:solidFill>
                <a:latin typeface="Times New Roman" panose="02020603050405020304" pitchFamily="18" charset="0"/>
                <a:ea typeface="楷体_GB2312" pitchFamily="1" charset="-122"/>
              </a:rPr>
              <a:t>= </a:t>
            </a:r>
            <a:r>
              <a:rPr lang="zh-CN" altLang="zh-CN" sz="2400" i="1">
                <a:solidFill>
                  <a:schemeClr val="accent2"/>
                </a:solidFill>
                <a:latin typeface="Times New Roman" panose="02020603050405020304" pitchFamily="18" charset="0"/>
                <a:ea typeface="楷体_GB2312" pitchFamily="1" charset="-122"/>
              </a:rPr>
              <a:t>x</a:t>
            </a:r>
            <a:r>
              <a:rPr lang="zh-CN" altLang="zh-CN" sz="2400" b="1" baseline="-25000">
                <a:solidFill>
                  <a:schemeClr val="accent2"/>
                </a:solidFill>
                <a:latin typeface="Times New Roman" panose="02020603050405020304" pitchFamily="18" charset="0"/>
                <a:ea typeface="楷体_GB2312" pitchFamily="1" charset="-122"/>
              </a:rPr>
              <a:t>0 </a:t>
            </a:r>
            <a:r>
              <a:rPr lang="zh-CN" altLang="zh-CN" sz="2400" b="1">
                <a:solidFill>
                  <a:schemeClr val="accent2"/>
                </a:solidFill>
                <a:latin typeface="Times New Roman" panose="02020603050405020304" pitchFamily="18" charset="0"/>
                <a:ea typeface="楷体_GB2312" pitchFamily="1" charset="-122"/>
              </a:rPr>
              <a:t>=</a:t>
            </a:r>
            <a:r>
              <a:rPr lang="zh-CN" altLang="zh-CN" sz="2400" b="1">
                <a:latin typeface="Times New Roman" panose="02020603050405020304" pitchFamily="18" charset="0"/>
                <a:ea typeface="楷体_GB2312" pitchFamily="1" charset="-122"/>
              </a:rPr>
              <a:t>常数</a:t>
            </a:r>
          </a:p>
        </p:txBody>
      </p:sp>
      <p:graphicFrame>
        <p:nvGraphicFramePr>
          <p:cNvPr id="25607" name="Object 7"/>
          <p:cNvGraphicFramePr>
            <a:graphicFrameLocks noChangeAspect="1"/>
          </p:cNvGraphicFramePr>
          <p:nvPr/>
        </p:nvGraphicFramePr>
        <p:xfrm>
          <a:off x="1116013" y="908050"/>
          <a:ext cx="1981200" cy="908050"/>
        </p:xfrm>
        <a:graphic>
          <a:graphicData uri="http://schemas.openxmlformats.org/presentationml/2006/ole">
            <mc:AlternateContent xmlns:mc="http://schemas.openxmlformats.org/markup-compatibility/2006">
              <mc:Choice xmlns:v="urn:schemas-microsoft-com:vml" Requires="v">
                <p:oleObj spid="_x0000_s179303" r:id="rId5" imgW="914717" imgH="419417" progId="">
                  <p:embed/>
                </p:oleObj>
              </mc:Choice>
              <mc:Fallback>
                <p:oleObj r:id="rId5" imgW="914717" imgH="419417" progId="">
                  <p:embed/>
                  <p:pic>
                    <p:nvPicPr>
                      <p:cNvPr id="25607" name="Object 7"/>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116013" y="908050"/>
                        <a:ext cx="19812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8" name="Text Box 8"/>
          <p:cNvSpPr txBox="1">
            <a:spLocks noChangeArrowheads="1"/>
          </p:cNvSpPr>
          <p:nvPr/>
        </p:nvSpPr>
        <p:spPr bwMode="auto">
          <a:xfrm>
            <a:off x="2106613" y="2379662"/>
            <a:ext cx="68040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i="1" dirty="0">
                <a:solidFill>
                  <a:srgbClr val="0070C0"/>
                </a:solidFill>
                <a:latin typeface="黑体" panose="02010609060101010101" pitchFamily="49" charset="-122"/>
                <a:ea typeface="黑体" panose="02010609060101010101" pitchFamily="49" charset="-122"/>
              </a:rPr>
              <a:t>—— u </a:t>
            </a:r>
            <a:r>
              <a:rPr lang="zh-CN" altLang="zh-CN" sz="2400" b="1" dirty="0">
                <a:solidFill>
                  <a:srgbClr val="0070C0"/>
                </a:solidFill>
                <a:latin typeface="黑体" panose="02010609060101010101" pitchFamily="49" charset="-122"/>
                <a:ea typeface="黑体" panose="02010609060101010101" pitchFamily="49" charset="-122"/>
              </a:rPr>
              <a:t>关于铅垂方向的变化率，即铅垂方向线段的转角。</a:t>
            </a:r>
          </a:p>
        </p:txBody>
      </p:sp>
      <p:graphicFrame>
        <p:nvGraphicFramePr>
          <p:cNvPr id="25609" name="Object 9"/>
          <p:cNvGraphicFramePr>
            <a:graphicFrameLocks noChangeAspect="1"/>
          </p:cNvGraphicFramePr>
          <p:nvPr/>
        </p:nvGraphicFramePr>
        <p:xfrm>
          <a:off x="1908175" y="3357563"/>
          <a:ext cx="3578225" cy="1073150"/>
        </p:xfrm>
        <a:graphic>
          <a:graphicData uri="http://schemas.openxmlformats.org/presentationml/2006/ole">
            <mc:AlternateContent xmlns:mc="http://schemas.openxmlformats.org/markup-compatibility/2006">
              <mc:Choice xmlns:v="urn:schemas-microsoft-com:vml" Requires="v">
                <p:oleObj spid="_x0000_s179304" r:id="rId7" imgW="1650601" imgH="495402" progId="">
                  <p:embed/>
                </p:oleObj>
              </mc:Choice>
              <mc:Fallback>
                <p:oleObj r:id="rId7" imgW="1650601" imgH="495402" progId="">
                  <p:embed/>
                  <p:pic>
                    <p:nvPicPr>
                      <p:cNvPr id="25609" name="Object 9"/>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908175" y="3357563"/>
                        <a:ext cx="3578225"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0" name="Object 10"/>
          <p:cNvGraphicFramePr>
            <a:graphicFrameLocks noChangeAspect="1"/>
          </p:cNvGraphicFramePr>
          <p:nvPr/>
        </p:nvGraphicFramePr>
        <p:xfrm>
          <a:off x="684213" y="2276475"/>
          <a:ext cx="1066800" cy="903288"/>
        </p:xfrm>
        <a:graphic>
          <a:graphicData uri="http://schemas.openxmlformats.org/presentationml/2006/ole">
            <mc:AlternateContent xmlns:mc="http://schemas.openxmlformats.org/markup-compatibility/2006">
              <mc:Choice xmlns:v="urn:schemas-microsoft-com:vml" Requires="v">
                <p:oleObj spid="_x0000_s179305" r:id="rId9" imgW="495402" imgH="419235" progId="">
                  <p:embed/>
                </p:oleObj>
              </mc:Choice>
              <mc:Fallback>
                <p:oleObj r:id="rId9" imgW="495402" imgH="419235" progId="">
                  <p:embed/>
                  <p:pic>
                    <p:nvPicPr>
                      <p:cNvPr id="25610" name="Object 10"/>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684213" y="2276475"/>
                        <a:ext cx="1066800"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1" name="Object 11"/>
          <p:cNvGraphicFramePr>
            <a:graphicFrameLocks noChangeAspect="1"/>
          </p:cNvGraphicFramePr>
          <p:nvPr/>
        </p:nvGraphicFramePr>
        <p:xfrm>
          <a:off x="684213" y="3573463"/>
          <a:ext cx="1255712" cy="596900"/>
        </p:xfrm>
        <a:graphic>
          <a:graphicData uri="http://schemas.openxmlformats.org/presentationml/2006/ole">
            <mc:AlternateContent xmlns:mc="http://schemas.openxmlformats.org/markup-compatibility/2006">
              <mc:Choice xmlns:v="urn:schemas-microsoft-com:vml" Requires="v">
                <p:oleObj spid="_x0000_s179306" r:id="rId11" imgW="508097" imgH="241512" progId="">
                  <p:embed/>
                </p:oleObj>
              </mc:Choice>
              <mc:Fallback>
                <p:oleObj r:id="rId11" imgW="508097" imgH="241512" progId="">
                  <p:embed/>
                  <p:pic>
                    <p:nvPicPr>
                      <p:cNvPr id="25611" name="Object 11"/>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684213" y="3573463"/>
                        <a:ext cx="1255712"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2" name="Text Box 12"/>
          <p:cNvSpPr txBox="1">
            <a:spLocks noChangeArrowheads="1"/>
          </p:cNvSpPr>
          <p:nvPr/>
        </p:nvSpPr>
        <p:spPr bwMode="auto">
          <a:xfrm>
            <a:off x="468313" y="4868863"/>
            <a:ext cx="741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850900" indent="-850900">
              <a:defRPr>
                <a:solidFill>
                  <a:schemeClr val="tx1"/>
                </a:solidFill>
                <a:latin typeface="Arial" panose="020B0604020202020204" pitchFamily="34" charset="0"/>
                <a:ea typeface="宋体" panose="02010600030101010101" pitchFamily="2" charset="-122"/>
              </a:defRPr>
            </a:lvl1pPr>
            <a:lvl2pPr marL="1041400">
              <a:defRPr>
                <a:solidFill>
                  <a:schemeClr val="tx1"/>
                </a:solidFill>
                <a:latin typeface="Arial" panose="020B0604020202020204" pitchFamily="34" charset="0"/>
                <a:ea typeface="宋体" panose="02010600030101010101" pitchFamily="2" charset="-122"/>
              </a:defRPr>
            </a:lvl2pPr>
            <a:lvl3pPr marL="1231900">
              <a:defRPr>
                <a:solidFill>
                  <a:schemeClr val="tx1"/>
                </a:solidFill>
                <a:latin typeface="Arial" panose="020B0604020202020204" pitchFamily="34" charset="0"/>
                <a:ea typeface="宋体" panose="02010600030101010101" pitchFamily="2" charset="-122"/>
              </a:defRPr>
            </a:lvl3pPr>
            <a:lvl4pPr marL="142240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solidFill>
                  <a:schemeClr val="accent2"/>
                </a:solidFill>
                <a:latin typeface="宋体" panose="02010600030101010101" pitchFamily="2" charset="-122"/>
              </a:rPr>
              <a:t>说明：</a:t>
            </a:r>
            <a:r>
              <a:rPr lang="zh-CN" altLang="zh-CN" sz="2400">
                <a:latin typeface="宋体" panose="02010600030101010101" pitchFamily="2" charset="-122"/>
              </a:rPr>
              <a:t> </a:t>
            </a:r>
            <a:r>
              <a:rPr lang="zh-CN" altLang="zh-CN" sz="2400" b="1">
                <a:latin typeface="宋体" panose="02010600030101010101" pitchFamily="2" charset="-122"/>
              </a:rPr>
              <a:t>同一截面上的各铅垂线段转角相同。</a:t>
            </a:r>
          </a:p>
        </p:txBody>
      </p:sp>
      <p:sp>
        <p:nvSpPr>
          <p:cNvPr id="25613" name="Text Box 13"/>
          <p:cNvSpPr txBox="1">
            <a:spLocks noChangeArrowheads="1"/>
          </p:cNvSpPr>
          <p:nvPr/>
        </p:nvSpPr>
        <p:spPr bwMode="auto">
          <a:xfrm>
            <a:off x="468313" y="5876925"/>
            <a:ext cx="291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solidFill>
                  <a:schemeClr val="accent2"/>
                </a:solidFill>
                <a:latin typeface="Times New Roman" panose="02020603050405020304" pitchFamily="18" charset="0"/>
              </a:rPr>
              <a:t>横截面保持平面</a:t>
            </a:r>
          </a:p>
        </p:txBody>
      </p:sp>
      <p:sp>
        <p:nvSpPr>
          <p:cNvPr id="25614" name="Text Box 14"/>
          <p:cNvSpPr txBox="1">
            <a:spLocks noChangeArrowheads="1"/>
          </p:cNvSpPr>
          <p:nvPr/>
        </p:nvSpPr>
        <p:spPr bwMode="auto">
          <a:xfrm>
            <a:off x="2987675" y="5876925"/>
            <a:ext cx="6156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宋体" panose="02010600030101010101" pitchFamily="2" charset="-122"/>
              </a:rPr>
              <a:t>—— </a:t>
            </a:r>
            <a:r>
              <a:rPr lang="zh-CN" altLang="zh-CN" sz="2400" b="1">
                <a:latin typeface="宋体" panose="02010600030101010101" pitchFamily="2" charset="-122"/>
              </a:rPr>
              <a:t>材力中“</a:t>
            </a:r>
            <a:r>
              <a:rPr lang="zh-CN" altLang="zh-CN" sz="2400" b="1">
                <a:solidFill>
                  <a:schemeClr val="accent2"/>
                </a:solidFill>
                <a:latin typeface="宋体" panose="02010600030101010101" pitchFamily="2" charset="-122"/>
              </a:rPr>
              <a:t>平面保持平面</a:t>
            </a:r>
            <a:r>
              <a:rPr lang="zh-CN" altLang="zh-CN" sz="2400" b="1">
                <a:latin typeface="宋体" panose="02010600030101010101" pitchFamily="2" charset="-122"/>
              </a:rPr>
              <a:t>”的假设成立。</a:t>
            </a:r>
          </a:p>
        </p:txBody>
      </p:sp>
    </p:spTree>
    <p:extLst>
      <p:ext uri="{BB962C8B-B14F-4D97-AF65-F5344CB8AC3E}">
        <p14:creationId xmlns:p14="http://schemas.microsoft.com/office/powerpoint/2010/main" val="40383757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0" y="228600"/>
            <a:ext cx="1187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（2）</a:t>
            </a:r>
            <a:endParaRPr lang="zh-CN" altLang="zh-CN" sz="2400" b="1" i="1" baseline="-25000">
              <a:latin typeface="Times New Roman" panose="02020603050405020304" pitchFamily="18" charset="0"/>
              <a:ea typeface="楷体_GB2312" pitchFamily="1" charset="-122"/>
            </a:endParaRPr>
          </a:p>
        </p:txBody>
      </p:sp>
      <p:graphicFrame>
        <p:nvGraphicFramePr>
          <p:cNvPr id="26627" name="Object 3"/>
          <p:cNvGraphicFramePr>
            <a:graphicFrameLocks noChangeAspect="1"/>
          </p:cNvGraphicFramePr>
          <p:nvPr/>
        </p:nvGraphicFramePr>
        <p:xfrm>
          <a:off x="1619250" y="2997200"/>
          <a:ext cx="2362200" cy="838200"/>
        </p:xfrm>
        <a:graphic>
          <a:graphicData uri="http://schemas.openxmlformats.org/presentationml/2006/ole">
            <mc:AlternateContent xmlns:mc="http://schemas.openxmlformats.org/markup-compatibility/2006">
              <mc:Choice xmlns:v="urn:schemas-microsoft-com:vml" Requires="v">
                <p:oleObj spid="_x0000_s180326" r:id="rId3" imgW="1180905" imgH="419235" progId="">
                  <p:embed/>
                </p:oleObj>
              </mc:Choice>
              <mc:Fallback>
                <p:oleObj r:id="rId3" imgW="1180905" imgH="419235" progId="">
                  <p:embed/>
                  <p:pic>
                    <p:nvPicPr>
                      <p:cNvPr id="26627" name="Object 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619250" y="2997200"/>
                        <a:ext cx="2362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8" name="Object 4"/>
          <p:cNvGraphicFramePr>
            <a:graphicFrameLocks noChangeAspect="1"/>
          </p:cNvGraphicFramePr>
          <p:nvPr/>
        </p:nvGraphicFramePr>
        <p:xfrm>
          <a:off x="933450" y="2997200"/>
          <a:ext cx="636588" cy="914400"/>
        </p:xfrm>
        <a:graphic>
          <a:graphicData uri="http://schemas.openxmlformats.org/presentationml/2006/ole">
            <mc:AlternateContent xmlns:mc="http://schemas.openxmlformats.org/markup-compatibility/2006">
              <mc:Choice xmlns:v="urn:schemas-microsoft-com:vml" Requires="v">
                <p:oleObj spid="_x0000_s180327" r:id="rId5" imgW="292290" imgH="419235" progId="">
                  <p:embed/>
                </p:oleObj>
              </mc:Choice>
              <mc:Fallback>
                <p:oleObj r:id="rId5" imgW="292290" imgH="419235" progId="">
                  <p:embed/>
                  <p:pic>
                    <p:nvPicPr>
                      <p:cNvPr id="26628" name="Object 4"/>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933450" y="2997200"/>
                        <a:ext cx="6365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9" name="Object 5"/>
          <p:cNvGraphicFramePr>
            <a:graphicFrameLocks noChangeAspect="1"/>
          </p:cNvGraphicFramePr>
          <p:nvPr/>
        </p:nvGraphicFramePr>
        <p:xfrm>
          <a:off x="1116013" y="1830388"/>
          <a:ext cx="4038600" cy="822325"/>
        </p:xfrm>
        <a:graphic>
          <a:graphicData uri="http://schemas.openxmlformats.org/presentationml/2006/ole">
            <mc:AlternateContent xmlns:mc="http://schemas.openxmlformats.org/markup-compatibility/2006">
              <mc:Choice xmlns:v="urn:schemas-microsoft-com:vml" Requires="v">
                <p:oleObj spid="_x0000_s180328" r:id="rId7" imgW="1929880" imgH="393846" progId="">
                  <p:embed/>
                </p:oleObj>
              </mc:Choice>
              <mc:Fallback>
                <p:oleObj r:id="rId7" imgW="1929880" imgH="393846" progId="">
                  <p:embed/>
                  <p:pic>
                    <p:nvPicPr>
                      <p:cNvPr id="26629" name="Object 5"/>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116013" y="1830388"/>
                        <a:ext cx="40386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0" name="Text Box 6"/>
          <p:cNvSpPr txBox="1">
            <a:spLocks noChangeArrowheads="1"/>
          </p:cNvSpPr>
          <p:nvPr/>
        </p:nvSpPr>
        <p:spPr bwMode="auto">
          <a:xfrm>
            <a:off x="1066800" y="260350"/>
            <a:ext cx="6818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将下式中的第二式对  </a:t>
            </a:r>
            <a:r>
              <a:rPr lang="zh-CN" altLang="zh-CN" sz="2400" i="1">
                <a:solidFill>
                  <a:schemeClr val="accent2"/>
                </a:solidFill>
                <a:latin typeface="Times New Roman" panose="02020603050405020304" pitchFamily="18" charset="0"/>
              </a:rPr>
              <a:t>x </a:t>
            </a:r>
            <a:r>
              <a:rPr lang="zh-CN" altLang="zh-CN" sz="2400" b="1">
                <a:latin typeface="宋体" panose="02010600030101010101" pitchFamily="2" charset="-122"/>
              </a:rPr>
              <a:t>求二阶导数：</a:t>
            </a:r>
          </a:p>
        </p:txBody>
      </p:sp>
      <p:graphicFrame>
        <p:nvGraphicFramePr>
          <p:cNvPr id="26631" name="Object 7"/>
          <p:cNvGraphicFramePr>
            <a:graphicFrameLocks noChangeAspect="1"/>
          </p:cNvGraphicFramePr>
          <p:nvPr/>
        </p:nvGraphicFramePr>
        <p:xfrm>
          <a:off x="1116013" y="1052513"/>
          <a:ext cx="2514600" cy="828675"/>
        </p:xfrm>
        <a:graphic>
          <a:graphicData uri="http://schemas.openxmlformats.org/presentationml/2006/ole">
            <mc:AlternateContent xmlns:mc="http://schemas.openxmlformats.org/markup-compatibility/2006">
              <mc:Choice xmlns:v="urn:schemas-microsoft-com:vml" Requires="v">
                <p:oleObj spid="_x0000_s180329" r:id="rId9" imgW="1193599" imgH="393846" progId="">
                  <p:embed/>
                </p:oleObj>
              </mc:Choice>
              <mc:Fallback>
                <p:oleObj r:id="rId9" imgW="1193599" imgH="393846" progId="">
                  <p:embed/>
                  <p:pic>
                    <p:nvPicPr>
                      <p:cNvPr id="26631" name="Object 7"/>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116013" y="1052513"/>
                        <a:ext cx="2514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2" name="AutoShape 8"/>
          <p:cNvSpPr>
            <a:spLocks/>
          </p:cNvSpPr>
          <p:nvPr/>
        </p:nvSpPr>
        <p:spPr bwMode="auto">
          <a:xfrm>
            <a:off x="963613" y="1281113"/>
            <a:ext cx="76200" cy="990600"/>
          </a:xfrm>
          <a:prstGeom prst="leftBrace">
            <a:avLst>
              <a:gd name="adj1" fmla="val 1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633" name="Text Box 9"/>
          <p:cNvSpPr txBox="1">
            <a:spLocks noChangeArrowheads="1"/>
          </p:cNvSpPr>
          <p:nvPr/>
        </p:nvSpPr>
        <p:spPr bwMode="auto">
          <a:xfrm>
            <a:off x="900113" y="4076700"/>
            <a:ext cx="7272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65175" indent="-765175">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solidFill>
                  <a:schemeClr val="accent2"/>
                </a:solidFill>
                <a:latin typeface="Times New Roman" panose="02020603050405020304" pitchFamily="18" charset="0"/>
              </a:rPr>
              <a:t>说明：</a:t>
            </a:r>
            <a:r>
              <a:rPr lang="zh-CN" altLang="zh-CN" sz="2400" b="1">
                <a:latin typeface="Times New Roman" panose="02020603050405020304" pitchFamily="18" charset="0"/>
              </a:rPr>
              <a:t>在微小位移下，梁纵向纤维的曲率相同。即</a:t>
            </a:r>
          </a:p>
        </p:txBody>
      </p:sp>
      <p:graphicFrame>
        <p:nvGraphicFramePr>
          <p:cNvPr id="26634" name="Object 10"/>
          <p:cNvGraphicFramePr>
            <a:graphicFrameLocks noChangeAspect="1"/>
          </p:cNvGraphicFramePr>
          <p:nvPr/>
        </p:nvGraphicFramePr>
        <p:xfrm>
          <a:off x="1331913" y="4797425"/>
          <a:ext cx="2133600" cy="933450"/>
        </p:xfrm>
        <a:graphic>
          <a:graphicData uri="http://schemas.openxmlformats.org/presentationml/2006/ole">
            <mc:AlternateContent xmlns:mc="http://schemas.openxmlformats.org/markup-compatibility/2006">
              <mc:Choice xmlns:v="urn:schemas-microsoft-com:vml" Requires="v">
                <p:oleObj spid="_x0000_s180330" r:id="rId11" imgW="1015876" imgH="444624" progId="">
                  <p:embed/>
                </p:oleObj>
              </mc:Choice>
              <mc:Fallback>
                <p:oleObj r:id="rId11" imgW="1015876" imgH="444624" progId="">
                  <p:embed/>
                  <p:pic>
                    <p:nvPicPr>
                      <p:cNvPr id="26634" name="Object 10"/>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1331913" y="4797425"/>
                        <a:ext cx="2133600"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5" name="Text Box 11"/>
          <p:cNvSpPr txBox="1">
            <a:spLocks noChangeArrowheads="1"/>
          </p:cNvSpPr>
          <p:nvPr/>
        </p:nvSpPr>
        <p:spPr bwMode="auto">
          <a:xfrm>
            <a:off x="3203575" y="5734050"/>
            <a:ext cx="4938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65175" indent="-765175">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   材料力学中挠曲线微分方程</a:t>
            </a:r>
          </a:p>
        </p:txBody>
      </p:sp>
    </p:spTree>
    <p:extLst>
      <p:ext uri="{BB962C8B-B14F-4D97-AF65-F5344CB8AC3E}">
        <p14:creationId xmlns:p14="http://schemas.microsoft.com/office/powerpoint/2010/main" val="23096546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直角坐标解01"/>
          <p:cNvPicPr>
            <a:picLocks noChangeAspect="1" noChangeArrowheads="1"/>
          </p:cNvPicPr>
          <p:nvPr/>
        </p:nvPicPr>
        <p:blipFill>
          <a:blip r:embed="rId3" cstate="print">
            <a:extLst>
              <a:ext uri="{28A0092B-C50C-407E-A947-70E740481C1C}">
                <a14:useLocalDpi xmlns:a14="http://schemas.microsoft.com/office/drawing/2010/main" val="0"/>
              </a:ext>
            </a:extLst>
          </a:blip>
          <a:srcRect l="4192" t="7506" r="5676" b="6177"/>
          <a:stretch>
            <a:fillRect/>
          </a:stretch>
        </p:blipFill>
        <p:spPr bwMode="auto">
          <a:xfrm>
            <a:off x="5219700" y="2276475"/>
            <a:ext cx="35814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7651" name="Text Box 3"/>
          <p:cNvSpPr txBox="1">
            <a:spLocks noChangeArrowheads="1"/>
          </p:cNvSpPr>
          <p:nvPr/>
        </p:nvSpPr>
        <p:spPr bwMode="auto">
          <a:xfrm>
            <a:off x="323850" y="2060575"/>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将其代入</a:t>
            </a:r>
            <a:r>
              <a:rPr lang="zh-CN" altLang="zh-CN" sz="2400" b="1">
                <a:latin typeface="Times New Roman" panose="02020603050405020304" pitchFamily="18" charset="0"/>
              </a:rPr>
              <a:t>(f)</a:t>
            </a:r>
            <a:r>
              <a:rPr lang="zh-CN" altLang="zh-CN" sz="2400" b="1">
                <a:latin typeface="宋体" panose="02010600030101010101" pitchFamily="2" charset="-122"/>
              </a:rPr>
              <a:t>式，有</a:t>
            </a:r>
          </a:p>
        </p:txBody>
      </p:sp>
      <p:graphicFrame>
        <p:nvGraphicFramePr>
          <p:cNvPr id="27652" name="Object 4"/>
          <p:cNvGraphicFramePr>
            <a:graphicFrameLocks noChangeAspect="1"/>
          </p:cNvGraphicFramePr>
          <p:nvPr/>
        </p:nvGraphicFramePr>
        <p:xfrm>
          <a:off x="395288" y="3357563"/>
          <a:ext cx="2590800" cy="909637"/>
        </p:xfrm>
        <a:graphic>
          <a:graphicData uri="http://schemas.openxmlformats.org/presentationml/2006/ole">
            <mc:AlternateContent xmlns:mc="http://schemas.openxmlformats.org/markup-compatibility/2006">
              <mc:Choice xmlns:v="urn:schemas-microsoft-com:vml" Requires="v">
                <p:oleObj spid="_x0000_s181490" r:id="rId4" imgW="1194117" imgH="419417" progId="">
                  <p:embed/>
                </p:oleObj>
              </mc:Choice>
              <mc:Fallback>
                <p:oleObj r:id="rId4" imgW="1194117" imgH="419417" progId="">
                  <p:embed/>
                  <p:pic>
                    <p:nvPicPr>
                      <p:cNvPr id="27652" name="Object 4"/>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395288" y="3357563"/>
                        <a:ext cx="2590800"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3" name="Object 5"/>
          <p:cNvGraphicFramePr>
            <a:graphicFrameLocks noChangeAspect="1"/>
          </p:cNvGraphicFramePr>
          <p:nvPr/>
        </p:nvGraphicFramePr>
        <p:xfrm>
          <a:off x="971550" y="2708275"/>
          <a:ext cx="914400" cy="514350"/>
        </p:xfrm>
        <a:graphic>
          <a:graphicData uri="http://schemas.openxmlformats.org/presentationml/2006/ole">
            <mc:AlternateContent xmlns:mc="http://schemas.openxmlformats.org/markup-compatibility/2006">
              <mc:Choice xmlns:v="urn:schemas-microsoft-com:vml" Requires="v">
                <p:oleObj spid="_x0000_s181491" r:id="rId6" imgW="406365" imgH="228719" progId="">
                  <p:embed/>
                </p:oleObj>
              </mc:Choice>
              <mc:Fallback>
                <p:oleObj r:id="rId6" imgW="406365" imgH="228719" progId="">
                  <p:embed/>
                  <p:pic>
                    <p:nvPicPr>
                      <p:cNvPr id="2765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2708275"/>
                        <a:ext cx="91440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4" name="Object 6"/>
          <p:cNvGraphicFramePr>
            <a:graphicFrameLocks noChangeAspect="1"/>
          </p:cNvGraphicFramePr>
          <p:nvPr/>
        </p:nvGraphicFramePr>
        <p:xfrm>
          <a:off x="2339975" y="2708275"/>
          <a:ext cx="885825" cy="514350"/>
        </p:xfrm>
        <a:graphic>
          <a:graphicData uri="http://schemas.openxmlformats.org/presentationml/2006/ole">
            <mc:AlternateContent xmlns:mc="http://schemas.openxmlformats.org/markup-compatibility/2006">
              <mc:Choice xmlns:v="urn:schemas-microsoft-com:vml" Requires="v">
                <p:oleObj spid="_x0000_s181492" r:id="rId8" imgW="393846" imgH="228818" progId="">
                  <p:embed/>
                </p:oleObj>
              </mc:Choice>
              <mc:Fallback>
                <p:oleObj r:id="rId8" imgW="393846" imgH="228818" progId="">
                  <p:embed/>
                  <p:pic>
                    <p:nvPicPr>
                      <p:cNvPr id="27654"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975" y="2708275"/>
                        <a:ext cx="885825"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5" name="AutoShape 7"/>
          <p:cNvSpPr>
            <a:spLocks noChangeArrowheads="1"/>
          </p:cNvSpPr>
          <p:nvPr/>
        </p:nvSpPr>
        <p:spPr bwMode="auto">
          <a:xfrm>
            <a:off x="3059113" y="3789363"/>
            <a:ext cx="381000" cy="152400"/>
          </a:xfrm>
          <a:prstGeom prst="rightArrow">
            <a:avLst>
              <a:gd name="adj1" fmla="val 50000"/>
              <a:gd name="adj2" fmla="val 62500"/>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7656" name="Object 8"/>
          <p:cNvGraphicFramePr>
            <a:graphicFrameLocks noChangeAspect="1"/>
          </p:cNvGraphicFramePr>
          <p:nvPr/>
        </p:nvGraphicFramePr>
        <p:xfrm>
          <a:off x="3779838" y="3429000"/>
          <a:ext cx="1143000" cy="787400"/>
        </p:xfrm>
        <a:graphic>
          <a:graphicData uri="http://schemas.openxmlformats.org/presentationml/2006/ole">
            <mc:AlternateContent xmlns:mc="http://schemas.openxmlformats.org/markup-compatibility/2006">
              <mc:Choice xmlns:v="urn:schemas-microsoft-com:vml" Requires="v">
                <p:oleObj spid="_x0000_s181493" r:id="rId10" imgW="571569" imgH="393846" progId="">
                  <p:embed/>
                </p:oleObj>
              </mc:Choice>
              <mc:Fallback>
                <p:oleObj r:id="rId10" imgW="571569" imgH="393846" progId="">
                  <p:embed/>
                  <p:pic>
                    <p:nvPicPr>
                      <p:cNvPr id="27656" name="Object 8"/>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3779838" y="3429000"/>
                        <a:ext cx="11430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7" name="Text Box 9"/>
          <p:cNvSpPr txBox="1">
            <a:spLocks noChangeArrowheads="1"/>
          </p:cNvSpPr>
          <p:nvPr/>
        </p:nvSpPr>
        <p:spPr bwMode="auto">
          <a:xfrm>
            <a:off x="539750" y="4365625"/>
            <a:ext cx="467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将其代回(f)式，有</a:t>
            </a:r>
          </a:p>
        </p:txBody>
      </p:sp>
      <p:graphicFrame>
        <p:nvGraphicFramePr>
          <p:cNvPr id="27658" name="Object 10"/>
          <p:cNvGraphicFramePr>
            <a:graphicFrameLocks noChangeAspect="1"/>
          </p:cNvGraphicFramePr>
          <p:nvPr/>
        </p:nvGraphicFramePr>
        <p:xfrm>
          <a:off x="684213" y="5084763"/>
          <a:ext cx="2133600" cy="838200"/>
        </p:xfrm>
        <a:graphic>
          <a:graphicData uri="http://schemas.openxmlformats.org/presentationml/2006/ole">
            <mc:AlternateContent xmlns:mc="http://schemas.openxmlformats.org/markup-compatibility/2006">
              <mc:Choice xmlns:v="urn:schemas-microsoft-com:vml" Requires="v">
                <p:oleObj spid="_x0000_s181494" r:id="rId12" imgW="1003182" imgH="393846" progId="">
                  <p:embed/>
                </p:oleObj>
              </mc:Choice>
              <mc:Fallback>
                <p:oleObj r:id="rId12" imgW="1003182" imgH="393846" progId="">
                  <p:embed/>
                  <p:pic>
                    <p:nvPicPr>
                      <p:cNvPr id="27658" name="Object 10"/>
                      <p:cNvPicPr>
                        <a:picLocks noChangeAspect="1" noChangeArrowheads="1"/>
                      </p:cNvPicPr>
                      <p:nvPr/>
                    </p:nvPicPr>
                    <p:blipFill>
                      <a:blip r:embed="rId13">
                        <a:grayscl/>
                        <a:biLevel thresh="50000"/>
                        <a:extLst>
                          <a:ext uri="{28A0092B-C50C-407E-A947-70E740481C1C}">
                            <a14:useLocalDpi xmlns:a14="http://schemas.microsoft.com/office/drawing/2010/main" val="0"/>
                          </a:ext>
                        </a:extLst>
                      </a:blip>
                      <a:srcRect/>
                      <a:stretch>
                        <a:fillRect/>
                      </a:stretch>
                    </p:blipFill>
                    <p:spPr bwMode="auto">
                      <a:xfrm>
                        <a:off x="684213" y="5084763"/>
                        <a:ext cx="2133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9" name="Object 11"/>
          <p:cNvGraphicFramePr>
            <a:graphicFrameLocks noChangeAspect="1"/>
          </p:cNvGraphicFramePr>
          <p:nvPr/>
        </p:nvGraphicFramePr>
        <p:xfrm>
          <a:off x="611188" y="5876925"/>
          <a:ext cx="3124200" cy="787400"/>
        </p:xfrm>
        <a:graphic>
          <a:graphicData uri="http://schemas.openxmlformats.org/presentationml/2006/ole">
            <mc:AlternateContent xmlns:mc="http://schemas.openxmlformats.org/markup-compatibility/2006">
              <mc:Choice xmlns:v="urn:schemas-microsoft-com:vml" Requires="v">
                <p:oleObj spid="_x0000_s181495" r:id="rId14" imgW="1561739" imgH="393846" progId="">
                  <p:embed/>
                </p:oleObj>
              </mc:Choice>
              <mc:Fallback>
                <p:oleObj r:id="rId14" imgW="1561739" imgH="393846" progId="">
                  <p:embed/>
                  <p:pic>
                    <p:nvPicPr>
                      <p:cNvPr id="27659" name="Object 11"/>
                      <p:cNvPicPr>
                        <a:picLocks noChangeAspect="1" noChangeArrowheads="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611188" y="5876925"/>
                        <a:ext cx="31242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0" name="AutoShape 12"/>
          <p:cNvSpPr>
            <a:spLocks/>
          </p:cNvSpPr>
          <p:nvPr/>
        </p:nvSpPr>
        <p:spPr bwMode="auto">
          <a:xfrm>
            <a:off x="395288" y="5445125"/>
            <a:ext cx="76200" cy="990600"/>
          </a:xfrm>
          <a:prstGeom prst="leftBrace">
            <a:avLst>
              <a:gd name="adj1" fmla="val 1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661" name="Text Box 13"/>
          <p:cNvSpPr txBox="1">
            <a:spLocks noChangeArrowheads="1"/>
          </p:cNvSpPr>
          <p:nvPr/>
        </p:nvSpPr>
        <p:spPr bwMode="auto">
          <a:xfrm>
            <a:off x="3805238" y="5280025"/>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(3-3)</a:t>
            </a:r>
          </a:p>
        </p:txBody>
      </p:sp>
      <p:sp>
        <p:nvSpPr>
          <p:cNvPr id="27662" name="Text Box 14"/>
          <p:cNvSpPr txBox="1">
            <a:spLocks noChangeArrowheads="1"/>
          </p:cNvSpPr>
          <p:nvPr/>
        </p:nvSpPr>
        <p:spPr bwMode="auto">
          <a:xfrm>
            <a:off x="5219700" y="4652963"/>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梁的挠曲线方程：</a:t>
            </a:r>
          </a:p>
        </p:txBody>
      </p:sp>
      <p:graphicFrame>
        <p:nvGraphicFramePr>
          <p:cNvPr id="27663" name="Object 15"/>
          <p:cNvGraphicFramePr>
            <a:graphicFrameLocks noChangeAspect="1"/>
          </p:cNvGraphicFramePr>
          <p:nvPr/>
        </p:nvGraphicFramePr>
        <p:xfrm>
          <a:off x="5181600" y="5245100"/>
          <a:ext cx="2514600" cy="820738"/>
        </p:xfrm>
        <a:graphic>
          <a:graphicData uri="http://schemas.openxmlformats.org/presentationml/2006/ole">
            <mc:AlternateContent xmlns:mc="http://schemas.openxmlformats.org/markup-compatibility/2006">
              <mc:Choice xmlns:v="urn:schemas-microsoft-com:vml" Requires="v">
                <p:oleObj spid="_x0000_s181496" r:id="rId16" imgW="1206294" imgH="393846" progId="">
                  <p:embed/>
                </p:oleObj>
              </mc:Choice>
              <mc:Fallback>
                <p:oleObj r:id="rId16" imgW="1206294" imgH="393846" progId="">
                  <p:embed/>
                  <p:pic>
                    <p:nvPicPr>
                      <p:cNvPr id="27663" name="Object 15"/>
                      <p:cNvPicPr>
                        <a:picLocks noChangeAspect="1" noChangeArrowheads="1"/>
                      </p:cNvPicPr>
                      <p:nvPr/>
                    </p:nvPicPr>
                    <p:blipFill>
                      <a:blip r:embed="rId17">
                        <a:grayscl/>
                        <a:biLevel thresh="50000"/>
                        <a:extLst>
                          <a:ext uri="{28A0092B-C50C-407E-A947-70E740481C1C}">
                            <a14:useLocalDpi xmlns:a14="http://schemas.microsoft.com/office/drawing/2010/main" val="0"/>
                          </a:ext>
                        </a:extLst>
                      </a:blip>
                      <a:srcRect/>
                      <a:stretch>
                        <a:fillRect/>
                      </a:stretch>
                    </p:blipFill>
                    <p:spPr bwMode="auto">
                      <a:xfrm>
                        <a:off x="5181600" y="5245100"/>
                        <a:ext cx="2514600"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4" name="Text Box 16"/>
          <p:cNvSpPr txBox="1">
            <a:spLocks noChangeArrowheads="1"/>
          </p:cNvSpPr>
          <p:nvPr/>
        </p:nvSpPr>
        <p:spPr bwMode="auto">
          <a:xfrm>
            <a:off x="5638800" y="6235700"/>
            <a:ext cx="3325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   与材力结果相同</a:t>
            </a:r>
          </a:p>
        </p:txBody>
      </p:sp>
      <p:sp>
        <p:nvSpPr>
          <p:cNvPr id="27665" name="Text Box 17"/>
          <p:cNvSpPr txBox="1">
            <a:spLocks noChangeArrowheads="1"/>
          </p:cNvSpPr>
          <p:nvPr/>
        </p:nvSpPr>
        <p:spPr bwMode="auto">
          <a:xfrm>
            <a:off x="250825" y="0"/>
            <a:ext cx="4537075"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zh-CN" sz="2400" b="1">
                <a:latin typeface="Times New Roman" panose="02020603050405020304" pitchFamily="18" charset="0"/>
              </a:rPr>
              <a:t>三、</a:t>
            </a:r>
            <a:r>
              <a:rPr lang="zh-CN" altLang="zh-CN" sz="2400" b="1">
                <a:latin typeface="楷体_GB2312" pitchFamily="1" charset="-122"/>
              </a:rPr>
              <a:t>位移边界条件的利用</a:t>
            </a:r>
          </a:p>
        </p:txBody>
      </p:sp>
      <p:sp>
        <p:nvSpPr>
          <p:cNvPr id="27666" name="Text Box 18"/>
          <p:cNvSpPr txBox="1">
            <a:spLocks noChangeArrowheads="1"/>
          </p:cNvSpPr>
          <p:nvPr/>
        </p:nvSpPr>
        <p:spPr bwMode="auto">
          <a:xfrm>
            <a:off x="392113" y="5334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1 两端简支</a:t>
            </a:r>
          </a:p>
        </p:txBody>
      </p:sp>
      <p:graphicFrame>
        <p:nvGraphicFramePr>
          <p:cNvPr id="27667" name="Object 19"/>
          <p:cNvGraphicFramePr>
            <a:graphicFrameLocks noChangeAspect="1"/>
          </p:cNvGraphicFramePr>
          <p:nvPr/>
        </p:nvGraphicFramePr>
        <p:xfrm>
          <a:off x="5105400" y="549275"/>
          <a:ext cx="4038600" cy="822325"/>
        </p:xfrm>
        <a:graphic>
          <a:graphicData uri="http://schemas.openxmlformats.org/presentationml/2006/ole">
            <mc:AlternateContent xmlns:mc="http://schemas.openxmlformats.org/markup-compatibility/2006">
              <mc:Choice xmlns:v="urn:schemas-microsoft-com:vml" Requires="v">
                <p:oleObj spid="_x0000_s181497" r:id="rId18" imgW="1929880" imgH="393846" progId="">
                  <p:embed/>
                </p:oleObj>
              </mc:Choice>
              <mc:Fallback>
                <p:oleObj r:id="rId18" imgW="1929880" imgH="393846" progId="">
                  <p:embed/>
                  <p:pic>
                    <p:nvPicPr>
                      <p:cNvPr id="27667" name="Object 19"/>
                      <p:cNvPicPr>
                        <a:picLocks noChangeAspect="1" noChangeArrowheads="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5105400" y="549275"/>
                        <a:ext cx="40386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8" name="AutoShape 20"/>
          <p:cNvSpPr>
            <a:spLocks/>
          </p:cNvSpPr>
          <p:nvPr/>
        </p:nvSpPr>
        <p:spPr bwMode="auto">
          <a:xfrm>
            <a:off x="4932363" y="188913"/>
            <a:ext cx="76200" cy="990600"/>
          </a:xfrm>
          <a:prstGeom prst="leftBrace">
            <a:avLst>
              <a:gd name="adj1" fmla="val 1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zh-CN"/>
              <a:t>、</a:t>
            </a:r>
          </a:p>
        </p:txBody>
      </p:sp>
      <p:sp>
        <p:nvSpPr>
          <p:cNvPr id="27669" name="Text Box 21"/>
          <p:cNvSpPr txBox="1">
            <a:spLocks noChangeArrowheads="1"/>
          </p:cNvSpPr>
          <p:nvPr/>
        </p:nvSpPr>
        <p:spPr bwMode="auto">
          <a:xfrm>
            <a:off x="8610600" y="33337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(f)</a:t>
            </a:r>
          </a:p>
        </p:txBody>
      </p:sp>
      <p:graphicFrame>
        <p:nvGraphicFramePr>
          <p:cNvPr id="27670" name="Object 22"/>
          <p:cNvGraphicFramePr>
            <a:graphicFrameLocks noChangeAspect="1"/>
          </p:cNvGraphicFramePr>
          <p:nvPr/>
        </p:nvGraphicFramePr>
        <p:xfrm>
          <a:off x="3635375" y="1052513"/>
          <a:ext cx="1447800" cy="827087"/>
        </p:xfrm>
        <a:graphic>
          <a:graphicData uri="http://schemas.openxmlformats.org/presentationml/2006/ole">
            <mc:AlternateContent xmlns:mc="http://schemas.openxmlformats.org/markup-compatibility/2006">
              <mc:Choice xmlns:v="urn:schemas-microsoft-com:vml" Requires="v">
                <p:oleObj spid="_x0000_s181498" r:id="rId20" imgW="533254" imgH="304853" progId="">
                  <p:embed/>
                </p:oleObj>
              </mc:Choice>
              <mc:Fallback>
                <p:oleObj r:id="rId20" imgW="533254" imgH="304853" progId="">
                  <p:embed/>
                  <p:pic>
                    <p:nvPicPr>
                      <p:cNvPr id="27670" name="Object 22"/>
                      <p:cNvPicPr>
                        <a:picLocks noChangeAspect="1" noChangeArrowheads="1"/>
                      </p:cNvPicPr>
                      <p:nvPr/>
                    </p:nvPicPr>
                    <p:blipFill>
                      <a:blip r:embed="rId21">
                        <a:grayscl/>
                        <a:biLevel thresh="50000"/>
                        <a:extLst>
                          <a:ext uri="{28A0092B-C50C-407E-A947-70E740481C1C}">
                            <a14:useLocalDpi xmlns:a14="http://schemas.microsoft.com/office/drawing/2010/main" val="0"/>
                          </a:ext>
                        </a:extLst>
                      </a:blip>
                      <a:srcRect/>
                      <a:stretch>
                        <a:fillRect/>
                      </a:stretch>
                    </p:blipFill>
                    <p:spPr bwMode="auto">
                      <a:xfrm>
                        <a:off x="3635375" y="1052513"/>
                        <a:ext cx="1447800"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1" name="Object 23"/>
          <p:cNvGraphicFramePr>
            <a:graphicFrameLocks noChangeAspect="1"/>
          </p:cNvGraphicFramePr>
          <p:nvPr/>
        </p:nvGraphicFramePr>
        <p:xfrm>
          <a:off x="2051050" y="1125538"/>
          <a:ext cx="1487488" cy="850900"/>
        </p:xfrm>
        <a:graphic>
          <a:graphicData uri="http://schemas.openxmlformats.org/presentationml/2006/ole">
            <mc:AlternateContent xmlns:mc="http://schemas.openxmlformats.org/markup-compatibility/2006">
              <mc:Choice xmlns:v="urn:schemas-microsoft-com:vml" Requires="v">
                <p:oleObj spid="_x0000_s181499" r:id="rId22" imgW="533254" imgH="304853" progId="">
                  <p:embed/>
                </p:oleObj>
              </mc:Choice>
              <mc:Fallback>
                <p:oleObj r:id="rId22" imgW="533254" imgH="304853" progId="">
                  <p:embed/>
                  <p:pic>
                    <p:nvPicPr>
                      <p:cNvPr id="27671" name="Object 23"/>
                      <p:cNvPicPr>
                        <a:picLocks noChangeAspect="1" noChangeArrowheads="1"/>
                      </p:cNvPicPr>
                      <p:nvPr/>
                    </p:nvPicPr>
                    <p:blipFill>
                      <a:blip r:embed="rId23">
                        <a:grayscl/>
                        <a:biLevel thresh="50000"/>
                        <a:extLst>
                          <a:ext uri="{28A0092B-C50C-407E-A947-70E740481C1C}">
                            <a14:useLocalDpi xmlns:a14="http://schemas.microsoft.com/office/drawing/2010/main" val="0"/>
                          </a:ext>
                        </a:extLst>
                      </a:blip>
                      <a:srcRect/>
                      <a:stretch>
                        <a:fillRect/>
                      </a:stretch>
                    </p:blipFill>
                    <p:spPr bwMode="auto">
                      <a:xfrm>
                        <a:off x="2051050" y="1125538"/>
                        <a:ext cx="1487488"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2" name="Object 24"/>
          <p:cNvGraphicFramePr>
            <a:graphicFrameLocks noChangeAspect="1"/>
          </p:cNvGraphicFramePr>
          <p:nvPr/>
        </p:nvGraphicFramePr>
        <p:xfrm>
          <a:off x="323850" y="1125538"/>
          <a:ext cx="1524000" cy="850900"/>
        </p:xfrm>
        <a:graphic>
          <a:graphicData uri="http://schemas.openxmlformats.org/presentationml/2006/ole">
            <mc:AlternateContent xmlns:mc="http://schemas.openxmlformats.org/markup-compatibility/2006">
              <mc:Choice xmlns:v="urn:schemas-microsoft-com:vml" Requires="v">
                <p:oleObj spid="_x0000_s181500" r:id="rId24" imgW="545943" imgH="304853" progId="">
                  <p:embed/>
                </p:oleObj>
              </mc:Choice>
              <mc:Fallback>
                <p:oleObj r:id="rId24" imgW="545943" imgH="304853" progId="">
                  <p:embed/>
                  <p:pic>
                    <p:nvPicPr>
                      <p:cNvPr id="27672" name="Object 24"/>
                      <p:cNvPicPr>
                        <a:picLocks noChangeAspect="1" noChangeArrowheads="1"/>
                      </p:cNvPicPr>
                      <p:nvPr/>
                    </p:nvPicPr>
                    <p:blipFill>
                      <a:blip r:embed="rId25">
                        <a:grayscl/>
                        <a:biLevel thresh="50000"/>
                        <a:extLst>
                          <a:ext uri="{28A0092B-C50C-407E-A947-70E740481C1C}">
                            <a14:useLocalDpi xmlns:a14="http://schemas.microsoft.com/office/drawing/2010/main" val="0"/>
                          </a:ext>
                        </a:extLst>
                      </a:blip>
                      <a:srcRect/>
                      <a:stretch>
                        <a:fillRect/>
                      </a:stretch>
                    </p:blipFill>
                    <p:spPr bwMode="auto">
                      <a:xfrm>
                        <a:off x="323850" y="1125538"/>
                        <a:ext cx="15240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3" name="Object 25"/>
          <p:cNvGraphicFramePr>
            <a:graphicFrameLocks noChangeAspect="1"/>
          </p:cNvGraphicFramePr>
          <p:nvPr/>
        </p:nvGraphicFramePr>
        <p:xfrm>
          <a:off x="5076825" y="-85725"/>
          <a:ext cx="2514600" cy="828675"/>
        </p:xfrm>
        <a:graphic>
          <a:graphicData uri="http://schemas.openxmlformats.org/presentationml/2006/ole">
            <mc:AlternateContent xmlns:mc="http://schemas.openxmlformats.org/markup-compatibility/2006">
              <mc:Choice xmlns:v="urn:schemas-microsoft-com:vml" Requires="v">
                <p:oleObj spid="_x0000_s181501" r:id="rId26" imgW="1193599" imgH="393846" progId="">
                  <p:embed/>
                </p:oleObj>
              </mc:Choice>
              <mc:Fallback>
                <p:oleObj r:id="rId26" imgW="1193599" imgH="393846" progId="">
                  <p:embed/>
                  <p:pic>
                    <p:nvPicPr>
                      <p:cNvPr id="27673" name="Object 25"/>
                      <p:cNvPicPr>
                        <a:picLocks noChangeAspect="1" noChangeArrowheads="1"/>
                      </p:cNvPicPr>
                      <p:nvPr/>
                    </p:nvPicPr>
                    <p:blipFill>
                      <a:blip r:embed="rId27">
                        <a:grayscl/>
                        <a:biLevel thresh="50000"/>
                        <a:extLst>
                          <a:ext uri="{28A0092B-C50C-407E-A947-70E740481C1C}">
                            <a14:useLocalDpi xmlns:a14="http://schemas.microsoft.com/office/drawing/2010/main" val="0"/>
                          </a:ext>
                        </a:extLst>
                      </a:blip>
                      <a:srcRect/>
                      <a:stretch>
                        <a:fillRect/>
                      </a:stretch>
                    </p:blipFill>
                    <p:spPr bwMode="auto">
                      <a:xfrm>
                        <a:off x="5076825" y="-85725"/>
                        <a:ext cx="2514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482331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0" y="762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2 悬臂梁</a:t>
            </a:r>
          </a:p>
        </p:txBody>
      </p:sp>
      <p:graphicFrame>
        <p:nvGraphicFramePr>
          <p:cNvPr id="28675" name="Object 3"/>
          <p:cNvGraphicFramePr>
            <a:graphicFrameLocks noChangeAspect="1"/>
          </p:cNvGraphicFramePr>
          <p:nvPr/>
        </p:nvGraphicFramePr>
        <p:xfrm>
          <a:off x="5029200" y="854075"/>
          <a:ext cx="4038600" cy="822325"/>
        </p:xfrm>
        <a:graphic>
          <a:graphicData uri="http://schemas.openxmlformats.org/presentationml/2006/ole">
            <mc:AlternateContent xmlns:mc="http://schemas.openxmlformats.org/markup-compatibility/2006">
              <mc:Choice xmlns:v="urn:schemas-microsoft-com:vml" Requires="v">
                <p:oleObj spid="_x0000_s182574" r:id="rId3" imgW="1929880" imgH="393846" progId="">
                  <p:embed/>
                </p:oleObj>
              </mc:Choice>
              <mc:Fallback>
                <p:oleObj r:id="rId3" imgW="1929880" imgH="393846" progId="">
                  <p:embed/>
                  <p:pic>
                    <p:nvPicPr>
                      <p:cNvPr id="28675" name="Object 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5029200" y="854075"/>
                        <a:ext cx="40386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6" name="Object 4"/>
          <p:cNvGraphicFramePr>
            <a:graphicFrameLocks noChangeAspect="1"/>
          </p:cNvGraphicFramePr>
          <p:nvPr/>
        </p:nvGraphicFramePr>
        <p:xfrm>
          <a:off x="5029200" y="76200"/>
          <a:ext cx="2514600" cy="828675"/>
        </p:xfrm>
        <a:graphic>
          <a:graphicData uri="http://schemas.openxmlformats.org/presentationml/2006/ole">
            <mc:AlternateContent xmlns:mc="http://schemas.openxmlformats.org/markup-compatibility/2006">
              <mc:Choice xmlns:v="urn:schemas-microsoft-com:vml" Requires="v">
                <p:oleObj spid="_x0000_s182575" r:id="rId5" imgW="1193599" imgH="393846" progId="">
                  <p:embed/>
                </p:oleObj>
              </mc:Choice>
              <mc:Fallback>
                <p:oleObj r:id="rId5" imgW="1193599" imgH="393846" progId="">
                  <p:embed/>
                  <p:pic>
                    <p:nvPicPr>
                      <p:cNvPr id="28676" name="Object 4"/>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5029200" y="76200"/>
                        <a:ext cx="2514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7" name="AutoShape 5"/>
          <p:cNvSpPr>
            <a:spLocks/>
          </p:cNvSpPr>
          <p:nvPr/>
        </p:nvSpPr>
        <p:spPr bwMode="auto">
          <a:xfrm>
            <a:off x="4876800" y="381000"/>
            <a:ext cx="76200" cy="990600"/>
          </a:xfrm>
          <a:prstGeom prst="leftBrace">
            <a:avLst>
              <a:gd name="adj1" fmla="val 1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678" name="Text Box 6"/>
          <p:cNvSpPr txBox="1">
            <a:spLocks noChangeArrowheads="1"/>
          </p:cNvSpPr>
          <p:nvPr/>
        </p:nvSpPr>
        <p:spPr bwMode="auto">
          <a:xfrm>
            <a:off x="8458200" y="609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(f)</a:t>
            </a:r>
          </a:p>
        </p:txBody>
      </p:sp>
      <p:sp>
        <p:nvSpPr>
          <p:cNvPr id="28679" name="Text Box 7"/>
          <p:cNvSpPr txBox="1">
            <a:spLocks noChangeArrowheads="1"/>
          </p:cNvSpPr>
          <p:nvPr/>
        </p:nvSpPr>
        <p:spPr bwMode="auto">
          <a:xfrm>
            <a:off x="0" y="74612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边界条件</a:t>
            </a:r>
          </a:p>
        </p:txBody>
      </p:sp>
      <p:sp>
        <p:nvSpPr>
          <p:cNvPr id="28680" name="AutoShape 8"/>
          <p:cNvSpPr>
            <a:spLocks/>
          </p:cNvSpPr>
          <p:nvPr/>
        </p:nvSpPr>
        <p:spPr bwMode="auto">
          <a:xfrm>
            <a:off x="1447800" y="533400"/>
            <a:ext cx="76200" cy="838200"/>
          </a:xfrm>
          <a:prstGeom prst="leftBrace">
            <a:avLst>
              <a:gd name="adj1" fmla="val 91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8681" name="Object 9"/>
          <p:cNvGraphicFramePr>
            <a:graphicFrameLocks noChangeAspect="1"/>
          </p:cNvGraphicFramePr>
          <p:nvPr/>
        </p:nvGraphicFramePr>
        <p:xfrm>
          <a:off x="1600200" y="990600"/>
          <a:ext cx="1190625" cy="581025"/>
        </p:xfrm>
        <a:graphic>
          <a:graphicData uri="http://schemas.openxmlformats.org/presentationml/2006/ole">
            <mc:AlternateContent xmlns:mc="http://schemas.openxmlformats.org/markup-compatibility/2006">
              <mc:Choice xmlns:v="urn:schemas-microsoft-com:vml" Requires="v">
                <p:oleObj spid="_x0000_s182576" r:id="rId7" imgW="520565" imgH="254097" progId="">
                  <p:embed/>
                </p:oleObj>
              </mc:Choice>
              <mc:Fallback>
                <p:oleObj r:id="rId7" imgW="520565" imgH="254097" progId="">
                  <p:embed/>
                  <p:pic>
                    <p:nvPicPr>
                      <p:cNvPr id="28681" name="Object 9"/>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600200" y="990600"/>
                        <a:ext cx="119062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10"/>
          <p:cNvGraphicFramePr>
            <a:graphicFrameLocks noChangeAspect="1"/>
          </p:cNvGraphicFramePr>
          <p:nvPr/>
        </p:nvGraphicFramePr>
        <p:xfrm>
          <a:off x="1600200" y="381000"/>
          <a:ext cx="1219200" cy="581025"/>
        </p:xfrm>
        <a:graphic>
          <a:graphicData uri="http://schemas.openxmlformats.org/presentationml/2006/ole">
            <mc:AlternateContent xmlns:mc="http://schemas.openxmlformats.org/markup-compatibility/2006">
              <mc:Choice xmlns:v="urn:schemas-microsoft-com:vml" Requires="v">
                <p:oleObj spid="_x0000_s182577" r:id="rId9" imgW="533254" imgH="254097" progId="">
                  <p:embed/>
                </p:oleObj>
              </mc:Choice>
              <mc:Fallback>
                <p:oleObj r:id="rId9" imgW="533254" imgH="254097" progId="">
                  <p:embed/>
                  <p:pic>
                    <p:nvPicPr>
                      <p:cNvPr id="28682" name="Object 10"/>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600200" y="381000"/>
                        <a:ext cx="12192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3" name="Object 11"/>
          <p:cNvGraphicFramePr>
            <a:graphicFrameLocks noChangeAspect="1"/>
          </p:cNvGraphicFramePr>
          <p:nvPr/>
        </p:nvGraphicFramePr>
        <p:xfrm>
          <a:off x="3048000" y="533400"/>
          <a:ext cx="1600200" cy="766763"/>
        </p:xfrm>
        <a:graphic>
          <a:graphicData uri="http://schemas.openxmlformats.org/presentationml/2006/ole">
            <mc:AlternateContent xmlns:mc="http://schemas.openxmlformats.org/markup-compatibility/2006">
              <mc:Choice xmlns:v="urn:schemas-microsoft-com:vml" Requires="v">
                <p:oleObj spid="_x0000_s182578" r:id="rId11" imgW="901626" imgH="431930" progId="">
                  <p:embed/>
                </p:oleObj>
              </mc:Choice>
              <mc:Fallback>
                <p:oleObj r:id="rId11" imgW="901626" imgH="431930" progId="">
                  <p:embed/>
                  <p:pic>
                    <p:nvPicPr>
                      <p:cNvPr id="28683" name="Object 11"/>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3048000" y="533400"/>
                        <a:ext cx="1600200"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684" name="Group 12"/>
          <p:cNvGrpSpPr>
            <a:grpSpLocks/>
          </p:cNvGrpSpPr>
          <p:nvPr/>
        </p:nvGrpSpPr>
        <p:grpSpPr bwMode="auto">
          <a:xfrm>
            <a:off x="5410200" y="1676400"/>
            <a:ext cx="3733800" cy="2209800"/>
            <a:chOff x="0" y="0"/>
            <a:chExt cx="2352" cy="1392"/>
          </a:xfrm>
        </p:grpSpPr>
        <p:pic>
          <p:nvPicPr>
            <p:cNvPr id="28685" name="Picture 13" descr="直角坐标解02"/>
            <p:cNvPicPr>
              <a:picLocks noChangeAspect="1" noChangeArrowheads="1"/>
            </p:cNvPicPr>
            <p:nvPr/>
          </p:nvPicPr>
          <p:blipFill>
            <a:blip r:embed="rId13" cstate="print">
              <a:extLst>
                <a:ext uri="{28A0092B-C50C-407E-A947-70E740481C1C}">
                  <a14:useLocalDpi xmlns:a14="http://schemas.microsoft.com/office/drawing/2010/main" val="0"/>
                </a:ext>
              </a:extLst>
            </a:blip>
            <a:srcRect l="3847" t="6007" r="1923" b="6883"/>
            <a:stretch>
              <a:fillRect/>
            </a:stretch>
          </p:blipFill>
          <p:spPr bwMode="auto">
            <a:xfrm>
              <a:off x="0" y="0"/>
              <a:ext cx="2352"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28686" name="Group 14"/>
            <p:cNvGrpSpPr>
              <a:grpSpLocks/>
            </p:cNvGrpSpPr>
            <p:nvPr/>
          </p:nvGrpSpPr>
          <p:grpSpPr bwMode="auto">
            <a:xfrm>
              <a:off x="864" y="144"/>
              <a:ext cx="288" cy="672"/>
              <a:chOff x="0" y="0"/>
              <a:chExt cx="288" cy="672"/>
            </a:xfrm>
          </p:grpSpPr>
          <p:sp>
            <p:nvSpPr>
              <p:cNvPr id="28687" name="Line 15"/>
              <p:cNvSpPr>
                <a:spLocks noChangeShapeType="1"/>
              </p:cNvSpPr>
              <p:nvPr/>
            </p:nvSpPr>
            <p:spPr bwMode="auto">
              <a:xfrm>
                <a:off x="0" y="0"/>
                <a:ext cx="0" cy="672"/>
              </a:xfrm>
              <a:prstGeom prst="line">
                <a:avLst/>
              </a:prstGeom>
              <a:noFill/>
              <a:ln w="12700" cap="sq"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688" name="Text Box 16"/>
              <p:cNvSpPr txBox="1">
                <a:spLocks noChangeArrowheads="1"/>
              </p:cNvSpPr>
              <p:nvPr/>
            </p:nvSpPr>
            <p:spPr bwMode="auto">
              <a:xfrm>
                <a:off x="48" y="358"/>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000" i="1">
                    <a:latin typeface="Times New Roman" panose="02020603050405020304" pitchFamily="18" charset="0"/>
                    <a:ea typeface="楷体_GB2312" pitchFamily="1" charset="-122"/>
                  </a:rPr>
                  <a:t>h/2</a:t>
                </a:r>
              </a:p>
            </p:txBody>
          </p:sp>
          <p:sp>
            <p:nvSpPr>
              <p:cNvPr id="28689" name="Text Box 17"/>
              <p:cNvSpPr txBox="1">
                <a:spLocks noChangeArrowheads="1"/>
              </p:cNvSpPr>
              <p:nvPr/>
            </p:nvSpPr>
            <p:spPr bwMode="auto">
              <a:xfrm>
                <a:off x="47" y="166"/>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000" i="1">
                    <a:latin typeface="Times New Roman" panose="02020603050405020304" pitchFamily="18" charset="0"/>
                    <a:ea typeface="楷体_GB2312" pitchFamily="1" charset="-122"/>
                  </a:rPr>
                  <a:t>h/2</a:t>
                </a:r>
              </a:p>
            </p:txBody>
          </p:sp>
        </p:grpSp>
      </p:grpSp>
      <p:sp>
        <p:nvSpPr>
          <p:cNvPr id="28690" name="Text Box 18"/>
          <p:cNvSpPr txBox="1">
            <a:spLocks noChangeArrowheads="1"/>
          </p:cNvSpPr>
          <p:nvPr/>
        </p:nvSpPr>
        <p:spPr bwMode="auto">
          <a:xfrm>
            <a:off x="0" y="1628775"/>
            <a:ext cx="5567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由式（f）可知，此边界条件无法满足。</a:t>
            </a:r>
          </a:p>
        </p:txBody>
      </p:sp>
      <p:graphicFrame>
        <p:nvGraphicFramePr>
          <p:cNvPr id="28691" name="Object 19"/>
          <p:cNvGraphicFramePr>
            <a:graphicFrameLocks noChangeAspect="1"/>
          </p:cNvGraphicFramePr>
          <p:nvPr/>
        </p:nvGraphicFramePr>
        <p:xfrm>
          <a:off x="395288" y="2205038"/>
          <a:ext cx="2438400" cy="681037"/>
        </p:xfrm>
        <a:graphic>
          <a:graphicData uri="http://schemas.openxmlformats.org/presentationml/2006/ole">
            <mc:AlternateContent xmlns:mc="http://schemas.openxmlformats.org/markup-compatibility/2006">
              <mc:Choice xmlns:v="urn:schemas-microsoft-com:vml" Requires="v">
                <p:oleObj spid="_x0000_s182579" r:id="rId14" imgW="1091570" imgH="304853" progId="">
                  <p:embed/>
                </p:oleObj>
              </mc:Choice>
              <mc:Fallback>
                <p:oleObj r:id="rId14" imgW="1091570" imgH="304853" progId="">
                  <p:embed/>
                  <p:pic>
                    <p:nvPicPr>
                      <p:cNvPr id="28691" name="Object 19"/>
                      <p:cNvPicPr>
                        <a:picLocks noChangeAspect="1" noChangeArrowheads="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395288" y="2205038"/>
                        <a:ext cx="2438400"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2" name="AutoShape 20"/>
          <p:cNvSpPr>
            <a:spLocks/>
          </p:cNvSpPr>
          <p:nvPr/>
        </p:nvSpPr>
        <p:spPr bwMode="auto">
          <a:xfrm rot="16200000">
            <a:off x="1494631" y="2256632"/>
            <a:ext cx="74613" cy="1409700"/>
          </a:xfrm>
          <a:prstGeom prst="leftBrace">
            <a:avLst>
              <a:gd name="adj1" fmla="val 157446"/>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693" name="Text Box 21"/>
          <p:cNvSpPr txBox="1">
            <a:spLocks noChangeArrowheads="1"/>
          </p:cNvSpPr>
          <p:nvPr/>
        </p:nvSpPr>
        <p:spPr bwMode="auto">
          <a:xfrm>
            <a:off x="539750" y="3068638"/>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（中点不动）</a:t>
            </a:r>
          </a:p>
        </p:txBody>
      </p:sp>
      <p:graphicFrame>
        <p:nvGraphicFramePr>
          <p:cNvPr id="28694" name="Object 22"/>
          <p:cNvGraphicFramePr>
            <a:graphicFrameLocks noChangeAspect="1"/>
          </p:cNvGraphicFramePr>
          <p:nvPr/>
        </p:nvGraphicFramePr>
        <p:xfrm>
          <a:off x="3276600" y="2133600"/>
          <a:ext cx="1524000" cy="1189038"/>
        </p:xfrm>
        <a:graphic>
          <a:graphicData uri="http://schemas.openxmlformats.org/presentationml/2006/ole">
            <mc:AlternateContent xmlns:mc="http://schemas.openxmlformats.org/markup-compatibility/2006">
              <mc:Choice xmlns:v="urn:schemas-microsoft-com:vml" Requires="v">
                <p:oleObj spid="_x0000_s182580" r:id="rId16" imgW="635042" imgH="495402" progId="">
                  <p:embed/>
                </p:oleObj>
              </mc:Choice>
              <mc:Fallback>
                <p:oleObj r:id="rId16" imgW="635042" imgH="495402" progId="">
                  <p:embed/>
                  <p:pic>
                    <p:nvPicPr>
                      <p:cNvPr id="28694" name="Object 22"/>
                      <p:cNvPicPr>
                        <a:picLocks noChangeAspect="1" noChangeArrowheads="1"/>
                      </p:cNvPicPr>
                      <p:nvPr/>
                    </p:nvPicPr>
                    <p:blipFill>
                      <a:blip r:embed="rId17">
                        <a:grayscl/>
                        <a:biLevel thresh="50000"/>
                        <a:extLst>
                          <a:ext uri="{28A0092B-C50C-407E-A947-70E740481C1C}">
                            <a14:useLocalDpi xmlns:a14="http://schemas.microsoft.com/office/drawing/2010/main" val="0"/>
                          </a:ext>
                        </a:extLst>
                      </a:blip>
                      <a:srcRect/>
                      <a:stretch>
                        <a:fillRect/>
                      </a:stretch>
                    </p:blipFill>
                    <p:spPr bwMode="auto">
                      <a:xfrm>
                        <a:off x="3276600" y="2133600"/>
                        <a:ext cx="1524000"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5" name="Text Box 23"/>
          <p:cNvSpPr txBox="1">
            <a:spLocks noChangeArrowheads="1"/>
          </p:cNvSpPr>
          <p:nvPr/>
        </p:nvSpPr>
        <p:spPr bwMode="auto">
          <a:xfrm>
            <a:off x="2555875" y="3141663"/>
            <a:ext cx="2778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（轴线在端部不转动）</a:t>
            </a:r>
          </a:p>
        </p:txBody>
      </p:sp>
      <p:sp>
        <p:nvSpPr>
          <p:cNvPr id="28696" name="Line 24"/>
          <p:cNvSpPr>
            <a:spLocks noChangeShapeType="1"/>
          </p:cNvSpPr>
          <p:nvPr/>
        </p:nvSpPr>
        <p:spPr bwMode="auto">
          <a:xfrm flipH="1">
            <a:off x="7924800" y="2554288"/>
            <a:ext cx="533400" cy="0"/>
          </a:xfrm>
          <a:prstGeom prst="line">
            <a:avLst/>
          </a:prstGeom>
          <a:noFill/>
          <a:ln w="12700" cmpd="sng">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8697" name="Group 25"/>
          <p:cNvGrpSpPr>
            <a:grpSpLocks/>
          </p:cNvGrpSpPr>
          <p:nvPr/>
        </p:nvGrpSpPr>
        <p:grpSpPr bwMode="auto">
          <a:xfrm>
            <a:off x="7596188" y="4005263"/>
            <a:ext cx="1127125" cy="914400"/>
            <a:chOff x="0" y="0"/>
            <a:chExt cx="710" cy="576"/>
          </a:xfrm>
        </p:grpSpPr>
        <p:sp>
          <p:nvSpPr>
            <p:cNvPr id="28698" name="Freeform 26"/>
            <p:cNvSpPr>
              <a:spLocks/>
            </p:cNvSpPr>
            <p:nvPr/>
          </p:nvSpPr>
          <p:spPr bwMode="auto">
            <a:xfrm>
              <a:off x="0" y="75"/>
              <a:ext cx="661" cy="102"/>
            </a:xfrm>
            <a:custGeom>
              <a:avLst/>
              <a:gdLst>
                <a:gd name="T0" fmla="*/ 26 w 661"/>
                <a:gd name="T1" fmla="*/ 89 h 102"/>
                <a:gd name="T2" fmla="*/ 22 w 661"/>
                <a:gd name="T3" fmla="*/ 101 h 102"/>
                <a:gd name="T4" fmla="*/ 26 w 661"/>
                <a:gd name="T5" fmla="*/ 93 h 102"/>
                <a:gd name="T6" fmla="*/ 178 w 661"/>
                <a:gd name="T7" fmla="*/ 53 h 102"/>
                <a:gd name="T8" fmla="*/ 326 w 661"/>
                <a:gd name="T9" fmla="*/ 21 h 102"/>
                <a:gd name="T10" fmla="*/ 496 w 661"/>
                <a:gd name="T11" fmla="*/ 3 h 102"/>
                <a:gd name="T12" fmla="*/ 661 w 661"/>
                <a:gd name="T13" fmla="*/ 3 h 102"/>
              </a:gdLst>
              <a:ahLst/>
              <a:cxnLst>
                <a:cxn ang="0">
                  <a:pos x="T0" y="T1"/>
                </a:cxn>
                <a:cxn ang="0">
                  <a:pos x="T2" y="T3"/>
                </a:cxn>
                <a:cxn ang="0">
                  <a:pos x="T4" y="T5"/>
                </a:cxn>
                <a:cxn ang="0">
                  <a:pos x="T6" y="T7"/>
                </a:cxn>
                <a:cxn ang="0">
                  <a:pos x="T8" y="T9"/>
                </a:cxn>
                <a:cxn ang="0">
                  <a:pos x="T10" y="T11"/>
                </a:cxn>
                <a:cxn ang="0">
                  <a:pos x="T12" y="T13"/>
                </a:cxn>
              </a:cxnLst>
              <a:rect l="0" t="0" r="r" b="b"/>
              <a:pathLst>
                <a:path w="661" h="102">
                  <a:moveTo>
                    <a:pt x="26" y="89"/>
                  </a:moveTo>
                  <a:cubicBezTo>
                    <a:pt x="25" y="91"/>
                    <a:pt x="22" y="100"/>
                    <a:pt x="22" y="101"/>
                  </a:cubicBezTo>
                  <a:cubicBezTo>
                    <a:pt x="22" y="102"/>
                    <a:pt x="0" y="101"/>
                    <a:pt x="26" y="93"/>
                  </a:cubicBezTo>
                  <a:cubicBezTo>
                    <a:pt x="52" y="85"/>
                    <a:pt x="128" y="65"/>
                    <a:pt x="178" y="53"/>
                  </a:cubicBezTo>
                  <a:cubicBezTo>
                    <a:pt x="228" y="41"/>
                    <a:pt x="273" y="29"/>
                    <a:pt x="326" y="21"/>
                  </a:cubicBezTo>
                  <a:cubicBezTo>
                    <a:pt x="379" y="13"/>
                    <a:pt x="440" y="6"/>
                    <a:pt x="496" y="3"/>
                  </a:cubicBezTo>
                  <a:cubicBezTo>
                    <a:pt x="552" y="0"/>
                    <a:pt x="627" y="3"/>
                    <a:pt x="661" y="3"/>
                  </a:cubicBezTo>
                </a:path>
              </a:pathLst>
            </a:custGeom>
            <a:noFill/>
            <a:ln w="254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699" name="Freeform 27"/>
            <p:cNvSpPr>
              <a:spLocks/>
            </p:cNvSpPr>
            <p:nvPr/>
          </p:nvSpPr>
          <p:spPr bwMode="auto">
            <a:xfrm>
              <a:off x="26" y="424"/>
              <a:ext cx="624" cy="136"/>
            </a:xfrm>
            <a:custGeom>
              <a:avLst/>
              <a:gdLst>
                <a:gd name="T0" fmla="*/ 0 w 624"/>
                <a:gd name="T1" fmla="*/ 136 h 136"/>
                <a:gd name="T2" fmla="*/ 164 w 624"/>
                <a:gd name="T3" fmla="*/ 84 h 136"/>
                <a:gd name="T4" fmla="*/ 300 w 624"/>
                <a:gd name="T5" fmla="*/ 48 h 136"/>
                <a:gd name="T6" fmla="*/ 452 w 624"/>
                <a:gd name="T7" fmla="*/ 20 h 136"/>
                <a:gd name="T8" fmla="*/ 624 w 624"/>
                <a:gd name="T9" fmla="*/ 0 h 136"/>
              </a:gdLst>
              <a:ahLst/>
              <a:cxnLst>
                <a:cxn ang="0">
                  <a:pos x="T0" y="T1"/>
                </a:cxn>
                <a:cxn ang="0">
                  <a:pos x="T2" y="T3"/>
                </a:cxn>
                <a:cxn ang="0">
                  <a:pos x="T4" y="T5"/>
                </a:cxn>
                <a:cxn ang="0">
                  <a:pos x="T6" y="T7"/>
                </a:cxn>
                <a:cxn ang="0">
                  <a:pos x="T8" y="T9"/>
                </a:cxn>
              </a:cxnLst>
              <a:rect l="0" t="0" r="r" b="b"/>
              <a:pathLst>
                <a:path w="624" h="136">
                  <a:moveTo>
                    <a:pt x="0" y="136"/>
                  </a:moveTo>
                  <a:cubicBezTo>
                    <a:pt x="27" y="127"/>
                    <a:pt x="114" y="99"/>
                    <a:pt x="164" y="84"/>
                  </a:cubicBezTo>
                  <a:cubicBezTo>
                    <a:pt x="214" y="69"/>
                    <a:pt x="252" y="59"/>
                    <a:pt x="300" y="48"/>
                  </a:cubicBezTo>
                  <a:cubicBezTo>
                    <a:pt x="348" y="37"/>
                    <a:pt x="398" y="28"/>
                    <a:pt x="452" y="20"/>
                  </a:cubicBezTo>
                  <a:cubicBezTo>
                    <a:pt x="506" y="12"/>
                    <a:pt x="588" y="4"/>
                    <a:pt x="624" y="0"/>
                  </a:cubicBezTo>
                </a:path>
              </a:pathLst>
            </a:custGeom>
            <a:noFill/>
            <a:ln w="254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700" name="Freeform 28"/>
            <p:cNvSpPr>
              <a:spLocks/>
            </p:cNvSpPr>
            <p:nvPr/>
          </p:nvSpPr>
          <p:spPr bwMode="auto">
            <a:xfrm>
              <a:off x="22" y="247"/>
              <a:ext cx="621" cy="125"/>
            </a:xfrm>
            <a:custGeom>
              <a:avLst/>
              <a:gdLst>
                <a:gd name="T0" fmla="*/ 0 w 621"/>
                <a:gd name="T1" fmla="*/ 125 h 125"/>
                <a:gd name="T2" fmla="*/ 160 w 621"/>
                <a:gd name="T3" fmla="*/ 73 h 125"/>
                <a:gd name="T4" fmla="*/ 288 w 621"/>
                <a:gd name="T5" fmla="*/ 37 h 125"/>
                <a:gd name="T6" fmla="*/ 456 w 621"/>
                <a:gd name="T7" fmla="*/ 5 h 125"/>
                <a:gd name="T8" fmla="*/ 621 w 621"/>
                <a:gd name="T9" fmla="*/ 5 h 125"/>
              </a:gdLst>
              <a:ahLst/>
              <a:cxnLst>
                <a:cxn ang="0">
                  <a:pos x="T0" y="T1"/>
                </a:cxn>
                <a:cxn ang="0">
                  <a:pos x="T2" y="T3"/>
                </a:cxn>
                <a:cxn ang="0">
                  <a:pos x="T4" y="T5"/>
                </a:cxn>
                <a:cxn ang="0">
                  <a:pos x="T6" y="T7"/>
                </a:cxn>
                <a:cxn ang="0">
                  <a:pos x="T8" y="T9"/>
                </a:cxn>
              </a:cxnLst>
              <a:rect l="0" t="0" r="r" b="b"/>
              <a:pathLst>
                <a:path w="621" h="125">
                  <a:moveTo>
                    <a:pt x="0" y="125"/>
                  </a:moveTo>
                  <a:cubicBezTo>
                    <a:pt x="27" y="116"/>
                    <a:pt x="112" y="88"/>
                    <a:pt x="160" y="73"/>
                  </a:cubicBezTo>
                  <a:cubicBezTo>
                    <a:pt x="208" y="58"/>
                    <a:pt x="239" y="48"/>
                    <a:pt x="288" y="37"/>
                  </a:cubicBezTo>
                  <a:cubicBezTo>
                    <a:pt x="337" y="26"/>
                    <a:pt x="401" y="10"/>
                    <a:pt x="456" y="5"/>
                  </a:cubicBezTo>
                  <a:cubicBezTo>
                    <a:pt x="511" y="0"/>
                    <a:pt x="587" y="5"/>
                    <a:pt x="621" y="5"/>
                  </a:cubicBezTo>
                </a:path>
              </a:pathLst>
            </a:custGeom>
            <a:noFill/>
            <a:ln w="12700" cap="flat" cmpd="sng">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701" name="Freeform 29"/>
            <p:cNvSpPr>
              <a:spLocks/>
            </p:cNvSpPr>
            <p:nvPr/>
          </p:nvSpPr>
          <p:spPr bwMode="auto">
            <a:xfrm>
              <a:off x="661" y="0"/>
              <a:ext cx="1" cy="576"/>
            </a:xfrm>
            <a:custGeom>
              <a:avLst/>
              <a:gdLst>
                <a:gd name="T0" fmla="*/ 0 w 1"/>
                <a:gd name="T1" fmla="*/ 0 h 576"/>
                <a:gd name="T2" fmla="*/ 0 w 1"/>
                <a:gd name="T3" fmla="*/ 576 h 576"/>
              </a:gdLst>
              <a:ahLst/>
              <a:cxnLst>
                <a:cxn ang="0">
                  <a:pos x="T0" y="T1"/>
                </a:cxn>
                <a:cxn ang="0">
                  <a:pos x="T2" y="T3"/>
                </a:cxn>
              </a:cxnLst>
              <a:rect l="0" t="0" r="r" b="b"/>
              <a:pathLst>
                <a:path w="1" h="576">
                  <a:moveTo>
                    <a:pt x="0" y="0"/>
                  </a:moveTo>
                  <a:cubicBezTo>
                    <a:pt x="0" y="244"/>
                    <a:pt x="0" y="488"/>
                    <a:pt x="0" y="576"/>
                  </a:cubicBezTo>
                </a:path>
              </a:pathLst>
            </a:custGeom>
            <a:noFill/>
            <a:ln w="12700" cap="flat" cmpd="sng">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702" name="Freeform 30"/>
            <p:cNvSpPr>
              <a:spLocks/>
            </p:cNvSpPr>
            <p:nvPr/>
          </p:nvSpPr>
          <p:spPr bwMode="auto">
            <a:xfrm>
              <a:off x="620" y="80"/>
              <a:ext cx="90" cy="352"/>
            </a:xfrm>
            <a:custGeom>
              <a:avLst/>
              <a:gdLst>
                <a:gd name="T0" fmla="*/ 53 w 90"/>
                <a:gd name="T1" fmla="*/ 0 h 352"/>
                <a:gd name="T2" fmla="*/ 77 w 90"/>
                <a:gd name="T3" fmla="*/ 32 h 352"/>
                <a:gd name="T4" fmla="*/ 89 w 90"/>
                <a:gd name="T5" fmla="*/ 68 h 352"/>
                <a:gd name="T6" fmla="*/ 85 w 90"/>
                <a:gd name="T7" fmla="*/ 92 h 352"/>
                <a:gd name="T8" fmla="*/ 73 w 90"/>
                <a:gd name="T9" fmla="*/ 128 h 352"/>
                <a:gd name="T10" fmla="*/ 41 w 90"/>
                <a:gd name="T11" fmla="*/ 160 h 352"/>
                <a:gd name="T12" fmla="*/ 13 w 90"/>
                <a:gd name="T13" fmla="*/ 200 h 352"/>
                <a:gd name="T14" fmla="*/ 1 w 90"/>
                <a:gd name="T15" fmla="*/ 244 h 352"/>
                <a:gd name="T16" fmla="*/ 5 w 90"/>
                <a:gd name="T17" fmla="*/ 272 h 352"/>
                <a:gd name="T18" fmla="*/ 17 w 90"/>
                <a:gd name="T19" fmla="*/ 316 h 352"/>
                <a:gd name="T20" fmla="*/ 41 w 90"/>
                <a:gd name="T21"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352">
                  <a:moveTo>
                    <a:pt x="53" y="0"/>
                  </a:moveTo>
                  <a:cubicBezTo>
                    <a:pt x="57" y="5"/>
                    <a:pt x="71" y="21"/>
                    <a:pt x="77" y="32"/>
                  </a:cubicBezTo>
                  <a:cubicBezTo>
                    <a:pt x="83" y="43"/>
                    <a:pt x="88" y="58"/>
                    <a:pt x="89" y="68"/>
                  </a:cubicBezTo>
                  <a:cubicBezTo>
                    <a:pt x="90" y="78"/>
                    <a:pt x="88" y="82"/>
                    <a:pt x="85" y="92"/>
                  </a:cubicBezTo>
                  <a:cubicBezTo>
                    <a:pt x="82" y="102"/>
                    <a:pt x="80" y="117"/>
                    <a:pt x="73" y="128"/>
                  </a:cubicBezTo>
                  <a:cubicBezTo>
                    <a:pt x="66" y="139"/>
                    <a:pt x="51" y="148"/>
                    <a:pt x="41" y="160"/>
                  </a:cubicBezTo>
                  <a:cubicBezTo>
                    <a:pt x="31" y="172"/>
                    <a:pt x="20" y="186"/>
                    <a:pt x="13" y="200"/>
                  </a:cubicBezTo>
                  <a:cubicBezTo>
                    <a:pt x="6" y="214"/>
                    <a:pt x="2" y="232"/>
                    <a:pt x="1" y="244"/>
                  </a:cubicBezTo>
                  <a:cubicBezTo>
                    <a:pt x="0" y="256"/>
                    <a:pt x="2" y="260"/>
                    <a:pt x="5" y="272"/>
                  </a:cubicBezTo>
                  <a:cubicBezTo>
                    <a:pt x="8" y="284"/>
                    <a:pt x="11" y="303"/>
                    <a:pt x="17" y="316"/>
                  </a:cubicBezTo>
                  <a:cubicBezTo>
                    <a:pt x="23" y="329"/>
                    <a:pt x="36" y="344"/>
                    <a:pt x="41" y="352"/>
                  </a:cubicBezTo>
                </a:path>
              </a:pathLst>
            </a:custGeom>
            <a:noFill/>
            <a:ln w="254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703" name="Line 31"/>
            <p:cNvSpPr>
              <a:spLocks noChangeShapeType="1"/>
            </p:cNvSpPr>
            <p:nvPr/>
          </p:nvSpPr>
          <p:spPr bwMode="auto">
            <a:xfrm flipH="1">
              <a:off x="37" y="240"/>
              <a:ext cx="62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8704" name="Text Box 32"/>
          <p:cNvSpPr txBox="1">
            <a:spLocks noChangeArrowheads="1"/>
          </p:cNvSpPr>
          <p:nvPr/>
        </p:nvSpPr>
        <p:spPr bwMode="auto">
          <a:xfrm>
            <a:off x="250825" y="3644900"/>
            <a:ext cx="3335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代入式（f），有</a:t>
            </a:r>
          </a:p>
        </p:txBody>
      </p:sp>
      <p:graphicFrame>
        <p:nvGraphicFramePr>
          <p:cNvPr id="28705" name="Object 33"/>
          <p:cNvGraphicFramePr>
            <a:graphicFrameLocks noChangeAspect="1"/>
          </p:cNvGraphicFramePr>
          <p:nvPr/>
        </p:nvGraphicFramePr>
        <p:xfrm>
          <a:off x="685800" y="4286250"/>
          <a:ext cx="914400" cy="514350"/>
        </p:xfrm>
        <a:graphic>
          <a:graphicData uri="http://schemas.openxmlformats.org/presentationml/2006/ole">
            <mc:AlternateContent xmlns:mc="http://schemas.openxmlformats.org/markup-compatibility/2006">
              <mc:Choice xmlns:v="urn:schemas-microsoft-com:vml" Requires="v">
                <p:oleObj spid="_x0000_s182581" r:id="rId18" imgW="406365" imgH="228719" progId="">
                  <p:embed/>
                </p:oleObj>
              </mc:Choice>
              <mc:Fallback>
                <p:oleObj r:id="rId18" imgW="406365" imgH="228719" progId="">
                  <p:embed/>
                  <p:pic>
                    <p:nvPicPr>
                      <p:cNvPr id="28705" name="Object 33"/>
                      <p:cNvPicPr>
                        <a:picLocks noChangeAspect="1" noChangeArrowheads="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685800" y="4286250"/>
                        <a:ext cx="91440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06" name="Object 34"/>
          <p:cNvGraphicFramePr>
            <a:graphicFrameLocks noChangeAspect="1"/>
          </p:cNvGraphicFramePr>
          <p:nvPr/>
        </p:nvGraphicFramePr>
        <p:xfrm>
          <a:off x="1828800" y="4111625"/>
          <a:ext cx="2590800" cy="765175"/>
        </p:xfrm>
        <a:graphic>
          <a:graphicData uri="http://schemas.openxmlformats.org/presentationml/2006/ole">
            <mc:AlternateContent xmlns:mc="http://schemas.openxmlformats.org/markup-compatibility/2006">
              <mc:Choice xmlns:v="urn:schemas-microsoft-com:vml" Requires="v">
                <p:oleObj spid="_x0000_s182582" r:id="rId20" imgW="1333238" imgH="393846" progId="">
                  <p:embed/>
                </p:oleObj>
              </mc:Choice>
              <mc:Fallback>
                <p:oleObj r:id="rId20" imgW="1333238" imgH="393846" progId="">
                  <p:embed/>
                  <p:pic>
                    <p:nvPicPr>
                      <p:cNvPr id="28706" name="Object 34"/>
                      <p:cNvPicPr>
                        <a:picLocks noChangeAspect="1" noChangeArrowheads="1"/>
                      </p:cNvPicPr>
                      <p:nvPr/>
                    </p:nvPicPr>
                    <p:blipFill>
                      <a:blip r:embed="rId21">
                        <a:grayscl/>
                        <a:biLevel thresh="50000"/>
                        <a:extLst>
                          <a:ext uri="{28A0092B-C50C-407E-A947-70E740481C1C}">
                            <a14:useLocalDpi xmlns:a14="http://schemas.microsoft.com/office/drawing/2010/main" val="0"/>
                          </a:ext>
                        </a:extLst>
                      </a:blip>
                      <a:srcRect/>
                      <a:stretch>
                        <a:fillRect/>
                      </a:stretch>
                    </p:blipFill>
                    <p:spPr bwMode="auto">
                      <a:xfrm>
                        <a:off x="1828800" y="4111625"/>
                        <a:ext cx="2590800"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07" name="Object 35"/>
          <p:cNvGraphicFramePr>
            <a:graphicFrameLocks noChangeAspect="1"/>
          </p:cNvGraphicFramePr>
          <p:nvPr/>
        </p:nvGraphicFramePr>
        <p:xfrm>
          <a:off x="4572000" y="4033838"/>
          <a:ext cx="1905000" cy="842962"/>
        </p:xfrm>
        <a:graphic>
          <a:graphicData uri="http://schemas.openxmlformats.org/presentationml/2006/ole">
            <mc:AlternateContent xmlns:mc="http://schemas.openxmlformats.org/markup-compatibility/2006">
              <mc:Choice xmlns:v="urn:schemas-microsoft-com:vml" Requires="v">
                <p:oleObj spid="_x0000_s182583" r:id="rId22" imgW="888931" imgH="393846" progId="">
                  <p:embed/>
                </p:oleObj>
              </mc:Choice>
              <mc:Fallback>
                <p:oleObj r:id="rId22" imgW="888931" imgH="393846" progId="">
                  <p:embed/>
                  <p:pic>
                    <p:nvPicPr>
                      <p:cNvPr id="28707" name="Object 35"/>
                      <p:cNvPicPr>
                        <a:picLocks noChangeAspect="1" noChangeArrowheads="1"/>
                      </p:cNvPicPr>
                      <p:nvPr/>
                    </p:nvPicPr>
                    <p:blipFill>
                      <a:blip r:embed="rId23">
                        <a:grayscl/>
                        <a:biLevel thresh="50000"/>
                        <a:extLst>
                          <a:ext uri="{28A0092B-C50C-407E-A947-70E740481C1C}">
                            <a14:useLocalDpi xmlns:a14="http://schemas.microsoft.com/office/drawing/2010/main" val="0"/>
                          </a:ext>
                        </a:extLst>
                      </a:blip>
                      <a:srcRect/>
                      <a:stretch>
                        <a:fillRect/>
                      </a:stretch>
                    </p:blipFill>
                    <p:spPr bwMode="auto">
                      <a:xfrm>
                        <a:off x="4572000" y="4033838"/>
                        <a:ext cx="1905000"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08" name="Text Box 36"/>
          <p:cNvSpPr txBox="1">
            <a:spLocks noChangeArrowheads="1"/>
          </p:cNvSpPr>
          <p:nvPr/>
        </p:nvSpPr>
        <p:spPr bwMode="auto">
          <a:xfrm>
            <a:off x="0" y="5029200"/>
            <a:ext cx="169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可求得：</a:t>
            </a:r>
          </a:p>
        </p:txBody>
      </p:sp>
      <p:graphicFrame>
        <p:nvGraphicFramePr>
          <p:cNvPr id="28709" name="Object 37"/>
          <p:cNvGraphicFramePr>
            <a:graphicFrameLocks noChangeAspect="1"/>
          </p:cNvGraphicFramePr>
          <p:nvPr/>
        </p:nvGraphicFramePr>
        <p:xfrm>
          <a:off x="1600200" y="4972050"/>
          <a:ext cx="914400" cy="514350"/>
        </p:xfrm>
        <a:graphic>
          <a:graphicData uri="http://schemas.openxmlformats.org/presentationml/2006/ole">
            <mc:AlternateContent xmlns:mc="http://schemas.openxmlformats.org/markup-compatibility/2006">
              <mc:Choice xmlns:v="urn:schemas-microsoft-com:vml" Requires="v">
                <p:oleObj spid="_x0000_s182584" r:id="rId24" imgW="406365" imgH="228719" progId="">
                  <p:embed/>
                </p:oleObj>
              </mc:Choice>
              <mc:Fallback>
                <p:oleObj r:id="rId24" imgW="406365" imgH="228719" progId="">
                  <p:embed/>
                  <p:pic>
                    <p:nvPicPr>
                      <p:cNvPr id="28709" name="Object 37"/>
                      <p:cNvPicPr>
                        <a:picLocks noChangeAspect="1" noChangeArrowheads="1"/>
                      </p:cNvPicPr>
                      <p:nvPr/>
                    </p:nvPicPr>
                    <p:blipFill>
                      <a:blip r:embed="rId25">
                        <a:grayscl/>
                        <a:biLevel thresh="50000"/>
                        <a:extLst>
                          <a:ext uri="{28A0092B-C50C-407E-A947-70E740481C1C}">
                            <a14:useLocalDpi xmlns:a14="http://schemas.microsoft.com/office/drawing/2010/main" val="0"/>
                          </a:ext>
                        </a:extLst>
                      </a:blip>
                      <a:srcRect/>
                      <a:stretch>
                        <a:fillRect/>
                      </a:stretch>
                    </p:blipFill>
                    <p:spPr bwMode="auto">
                      <a:xfrm>
                        <a:off x="1600200" y="4972050"/>
                        <a:ext cx="91440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0" name="Object 38"/>
          <p:cNvGraphicFramePr>
            <a:graphicFrameLocks noChangeAspect="1"/>
          </p:cNvGraphicFramePr>
          <p:nvPr/>
        </p:nvGraphicFramePr>
        <p:xfrm>
          <a:off x="2819400" y="4800600"/>
          <a:ext cx="1447800" cy="869950"/>
        </p:xfrm>
        <a:graphic>
          <a:graphicData uri="http://schemas.openxmlformats.org/presentationml/2006/ole">
            <mc:AlternateContent xmlns:mc="http://schemas.openxmlformats.org/markup-compatibility/2006">
              <mc:Choice xmlns:v="urn:schemas-microsoft-com:vml" Requires="v">
                <p:oleObj spid="_x0000_s182585" r:id="rId26" imgW="698817" imgH="419417" progId="">
                  <p:embed/>
                </p:oleObj>
              </mc:Choice>
              <mc:Fallback>
                <p:oleObj r:id="rId26" imgW="698817" imgH="419417" progId="">
                  <p:embed/>
                  <p:pic>
                    <p:nvPicPr>
                      <p:cNvPr id="28710" name="Object 38"/>
                      <p:cNvPicPr>
                        <a:picLocks noChangeAspect="1" noChangeArrowheads="1"/>
                      </p:cNvPicPr>
                      <p:nvPr/>
                    </p:nvPicPr>
                    <p:blipFill>
                      <a:blip r:embed="rId27">
                        <a:grayscl/>
                        <a:biLevel thresh="50000"/>
                        <a:extLst>
                          <a:ext uri="{28A0092B-C50C-407E-A947-70E740481C1C}">
                            <a14:useLocalDpi xmlns:a14="http://schemas.microsoft.com/office/drawing/2010/main" val="0"/>
                          </a:ext>
                        </a:extLst>
                      </a:blip>
                      <a:srcRect/>
                      <a:stretch>
                        <a:fillRect/>
                      </a:stretch>
                    </p:blipFill>
                    <p:spPr bwMode="auto">
                      <a:xfrm>
                        <a:off x="2819400" y="4800600"/>
                        <a:ext cx="1447800"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1" name="Object 39"/>
          <p:cNvGraphicFramePr>
            <a:graphicFrameLocks noChangeAspect="1"/>
          </p:cNvGraphicFramePr>
          <p:nvPr/>
        </p:nvGraphicFramePr>
        <p:xfrm>
          <a:off x="4648200" y="4800600"/>
          <a:ext cx="1143000" cy="887413"/>
        </p:xfrm>
        <a:graphic>
          <a:graphicData uri="http://schemas.openxmlformats.org/presentationml/2006/ole">
            <mc:AlternateContent xmlns:mc="http://schemas.openxmlformats.org/markup-compatibility/2006">
              <mc:Choice xmlns:v="urn:schemas-microsoft-com:vml" Requires="v">
                <p:oleObj spid="_x0000_s182586" r:id="rId28" imgW="508097" imgH="393846" progId="">
                  <p:embed/>
                </p:oleObj>
              </mc:Choice>
              <mc:Fallback>
                <p:oleObj r:id="rId28" imgW="508097" imgH="393846" progId="">
                  <p:embed/>
                  <p:pic>
                    <p:nvPicPr>
                      <p:cNvPr id="28711" name="Object 39"/>
                      <p:cNvPicPr>
                        <a:picLocks noChangeAspect="1" noChangeArrowheads="1"/>
                      </p:cNvPicPr>
                      <p:nvPr/>
                    </p:nvPicPr>
                    <p:blipFill>
                      <a:blip r:embed="rId29">
                        <a:grayscl/>
                        <a:biLevel thresh="50000"/>
                        <a:extLst>
                          <a:ext uri="{28A0092B-C50C-407E-A947-70E740481C1C}">
                            <a14:useLocalDpi xmlns:a14="http://schemas.microsoft.com/office/drawing/2010/main" val="0"/>
                          </a:ext>
                        </a:extLst>
                      </a:blip>
                      <a:srcRect/>
                      <a:stretch>
                        <a:fillRect/>
                      </a:stretch>
                    </p:blipFill>
                    <p:spPr bwMode="auto">
                      <a:xfrm>
                        <a:off x="4648200" y="4800600"/>
                        <a:ext cx="1143000" cy="88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2" name="Object 40"/>
          <p:cNvGraphicFramePr>
            <a:graphicFrameLocks noChangeAspect="1"/>
          </p:cNvGraphicFramePr>
          <p:nvPr/>
        </p:nvGraphicFramePr>
        <p:xfrm>
          <a:off x="1524000" y="5638800"/>
          <a:ext cx="2667000" cy="995363"/>
        </p:xfrm>
        <a:graphic>
          <a:graphicData uri="http://schemas.openxmlformats.org/presentationml/2006/ole">
            <mc:AlternateContent xmlns:mc="http://schemas.openxmlformats.org/markup-compatibility/2006">
              <mc:Choice xmlns:v="urn:schemas-microsoft-com:vml" Requires="v">
                <p:oleObj spid="_x0000_s182587" r:id="rId30" imgW="1053960" imgH="393846" progId="">
                  <p:embed/>
                </p:oleObj>
              </mc:Choice>
              <mc:Fallback>
                <p:oleObj r:id="rId30" imgW="1053960" imgH="393846" progId="">
                  <p:embed/>
                  <p:pic>
                    <p:nvPicPr>
                      <p:cNvPr id="28712" name="Object 40"/>
                      <p:cNvPicPr>
                        <a:picLocks noChangeAspect="1" noChangeArrowheads="1"/>
                      </p:cNvPicPr>
                      <p:nvPr/>
                    </p:nvPicPr>
                    <p:blipFill>
                      <a:blip r:embed="rId31">
                        <a:grayscl/>
                        <a:biLevel thresh="50000"/>
                        <a:extLst>
                          <a:ext uri="{28A0092B-C50C-407E-A947-70E740481C1C}">
                            <a14:useLocalDpi xmlns:a14="http://schemas.microsoft.com/office/drawing/2010/main" val="0"/>
                          </a:ext>
                        </a:extLst>
                      </a:blip>
                      <a:srcRect/>
                      <a:stretch>
                        <a:fillRect/>
                      </a:stretch>
                    </p:blipFill>
                    <p:spPr bwMode="auto">
                      <a:xfrm>
                        <a:off x="1524000" y="5638800"/>
                        <a:ext cx="2667000"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3" name="Object 41"/>
          <p:cNvGraphicFramePr>
            <a:graphicFrameLocks noChangeAspect="1"/>
          </p:cNvGraphicFramePr>
          <p:nvPr/>
        </p:nvGraphicFramePr>
        <p:xfrm>
          <a:off x="4724400" y="5688013"/>
          <a:ext cx="3657600" cy="865187"/>
        </p:xfrm>
        <a:graphic>
          <a:graphicData uri="http://schemas.openxmlformats.org/presentationml/2006/ole">
            <mc:AlternateContent xmlns:mc="http://schemas.openxmlformats.org/markup-compatibility/2006">
              <mc:Choice xmlns:v="urn:schemas-microsoft-com:vml" Requires="v">
                <p:oleObj spid="_x0000_s182588" r:id="rId32" imgW="1663295" imgH="393846" progId="">
                  <p:embed/>
                </p:oleObj>
              </mc:Choice>
              <mc:Fallback>
                <p:oleObj r:id="rId32" imgW="1663295" imgH="393846" progId="">
                  <p:embed/>
                  <p:pic>
                    <p:nvPicPr>
                      <p:cNvPr id="28713" name="Object 41"/>
                      <p:cNvPicPr>
                        <a:picLocks noChangeAspect="1" noChangeArrowheads="1"/>
                      </p:cNvPicPr>
                      <p:nvPr/>
                    </p:nvPicPr>
                    <p:blipFill>
                      <a:blip r:embed="rId33">
                        <a:grayscl/>
                        <a:biLevel thresh="50000"/>
                        <a:extLst>
                          <a:ext uri="{28A0092B-C50C-407E-A947-70E740481C1C}">
                            <a14:useLocalDpi xmlns:a14="http://schemas.microsoft.com/office/drawing/2010/main" val="0"/>
                          </a:ext>
                        </a:extLst>
                      </a:blip>
                      <a:srcRect/>
                      <a:stretch>
                        <a:fillRect/>
                      </a:stretch>
                    </p:blipFill>
                    <p:spPr bwMode="auto">
                      <a:xfrm>
                        <a:off x="4724400" y="5688013"/>
                        <a:ext cx="3657600"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14" name="AutoShape 42"/>
          <p:cNvSpPr>
            <a:spLocks/>
          </p:cNvSpPr>
          <p:nvPr/>
        </p:nvSpPr>
        <p:spPr bwMode="auto">
          <a:xfrm rot="16200000">
            <a:off x="4572000" y="4800600"/>
            <a:ext cx="152400" cy="3657600"/>
          </a:xfrm>
          <a:prstGeom prst="leftBrace">
            <a:avLst>
              <a:gd name="adj1" fmla="val 200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9150389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457200" y="76200"/>
          <a:ext cx="2209800" cy="823913"/>
        </p:xfrm>
        <a:graphic>
          <a:graphicData uri="http://schemas.openxmlformats.org/presentationml/2006/ole">
            <mc:AlternateContent xmlns:mc="http://schemas.openxmlformats.org/markup-compatibility/2006">
              <mc:Choice xmlns:v="urn:schemas-microsoft-com:vml" Requires="v">
                <p:oleObj spid="_x0000_s183478" r:id="rId3" imgW="1053960" imgH="393846" progId="">
                  <p:embed/>
                </p:oleObj>
              </mc:Choice>
              <mc:Fallback>
                <p:oleObj r:id="rId3" imgW="1053960" imgH="393846" progId="">
                  <p:embed/>
                  <p:pic>
                    <p:nvPicPr>
                      <p:cNvPr id="29698" name="Object 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457200" y="76200"/>
                        <a:ext cx="22098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699" name="Object 3"/>
          <p:cNvGraphicFramePr>
            <a:graphicFrameLocks noChangeAspect="1"/>
          </p:cNvGraphicFramePr>
          <p:nvPr/>
        </p:nvGraphicFramePr>
        <p:xfrm>
          <a:off x="457200" y="914400"/>
          <a:ext cx="3276600" cy="774700"/>
        </p:xfrm>
        <a:graphic>
          <a:graphicData uri="http://schemas.openxmlformats.org/presentationml/2006/ole">
            <mc:AlternateContent xmlns:mc="http://schemas.openxmlformats.org/markup-compatibility/2006">
              <mc:Choice xmlns:v="urn:schemas-microsoft-com:vml" Requires="v">
                <p:oleObj spid="_x0000_s183479" r:id="rId5" imgW="1663295" imgH="393846" progId="">
                  <p:embed/>
                </p:oleObj>
              </mc:Choice>
              <mc:Fallback>
                <p:oleObj r:id="rId5" imgW="1663295" imgH="393846" progId="">
                  <p:embed/>
                  <p:pic>
                    <p:nvPicPr>
                      <p:cNvPr id="29699" name="Object 3"/>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457200" y="914400"/>
                        <a:ext cx="32766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0" name="AutoShape 4"/>
          <p:cNvSpPr>
            <a:spLocks/>
          </p:cNvSpPr>
          <p:nvPr/>
        </p:nvSpPr>
        <p:spPr bwMode="auto">
          <a:xfrm>
            <a:off x="304800" y="381000"/>
            <a:ext cx="76200" cy="990600"/>
          </a:xfrm>
          <a:prstGeom prst="leftBrace">
            <a:avLst>
              <a:gd name="adj1" fmla="val 1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01" name="Text Box 5"/>
          <p:cNvSpPr txBox="1">
            <a:spLocks noChangeArrowheads="1"/>
          </p:cNvSpPr>
          <p:nvPr/>
        </p:nvSpPr>
        <p:spPr bwMode="auto">
          <a:xfrm>
            <a:off x="4067175" y="692150"/>
            <a:ext cx="909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(3-4)</a:t>
            </a:r>
          </a:p>
        </p:txBody>
      </p:sp>
      <p:grpSp>
        <p:nvGrpSpPr>
          <p:cNvPr id="29702" name="Group 6"/>
          <p:cNvGrpSpPr>
            <a:grpSpLocks/>
          </p:cNvGrpSpPr>
          <p:nvPr/>
        </p:nvGrpSpPr>
        <p:grpSpPr bwMode="auto">
          <a:xfrm>
            <a:off x="5410200" y="228600"/>
            <a:ext cx="3733800" cy="2209800"/>
            <a:chOff x="0" y="0"/>
            <a:chExt cx="2352" cy="1392"/>
          </a:xfrm>
        </p:grpSpPr>
        <p:pic>
          <p:nvPicPr>
            <p:cNvPr id="29703" name="Picture 7" descr="直角坐标解02"/>
            <p:cNvPicPr>
              <a:picLocks noChangeAspect="1" noChangeArrowheads="1"/>
            </p:cNvPicPr>
            <p:nvPr/>
          </p:nvPicPr>
          <p:blipFill>
            <a:blip r:embed="rId7" cstate="print">
              <a:extLst>
                <a:ext uri="{28A0092B-C50C-407E-A947-70E740481C1C}">
                  <a14:useLocalDpi xmlns:a14="http://schemas.microsoft.com/office/drawing/2010/main" val="0"/>
                </a:ext>
              </a:extLst>
            </a:blip>
            <a:srcRect l="3847" t="6007" r="1923" b="6883"/>
            <a:stretch>
              <a:fillRect/>
            </a:stretch>
          </p:blipFill>
          <p:spPr bwMode="auto">
            <a:xfrm>
              <a:off x="0" y="0"/>
              <a:ext cx="2352"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29704" name="Group 8"/>
            <p:cNvGrpSpPr>
              <a:grpSpLocks/>
            </p:cNvGrpSpPr>
            <p:nvPr/>
          </p:nvGrpSpPr>
          <p:grpSpPr bwMode="auto">
            <a:xfrm>
              <a:off x="864" y="144"/>
              <a:ext cx="288" cy="672"/>
              <a:chOff x="0" y="0"/>
              <a:chExt cx="288" cy="672"/>
            </a:xfrm>
          </p:grpSpPr>
          <p:sp>
            <p:nvSpPr>
              <p:cNvPr id="29705" name="Line 9"/>
              <p:cNvSpPr>
                <a:spLocks noChangeShapeType="1"/>
              </p:cNvSpPr>
              <p:nvPr/>
            </p:nvSpPr>
            <p:spPr bwMode="auto">
              <a:xfrm>
                <a:off x="0" y="0"/>
                <a:ext cx="0" cy="672"/>
              </a:xfrm>
              <a:prstGeom prst="line">
                <a:avLst/>
              </a:prstGeom>
              <a:noFill/>
              <a:ln w="12700" cap="sq"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06" name="Text Box 10"/>
              <p:cNvSpPr txBox="1">
                <a:spLocks noChangeArrowheads="1"/>
              </p:cNvSpPr>
              <p:nvPr/>
            </p:nvSpPr>
            <p:spPr bwMode="auto">
              <a:xfrm>
                <a:off x="48" y="358"/>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000" i="1">
                    <a:latin typeface="Times New Roman" panose="02020603050405020304" pitchFamily="18" charset="0"/>
                    <a:ea typeface="楷体_GB2312" pitchFamily="1" charset="-122"/>
                  </a:rPr>
                  <a:t>h/2</a:t>
                </a:r>
              </a:p>
            </p:txBody>
          </p:sp>
          <p:sp>
            <p:nvSpPr>
              <p:cNvPr id="29707" name="Text Box 11"/>
              <p:cNvSpPr txBox="1">
                <a:spLocks noChangeArrowheads="1"/>
              </p:cNvSpPr>
              <p:nvPr/>
            </p:nvSpPr>
            <p:spPr bwMode="auto">
              <a:xfrm>
                <a:off x="47" y="166"/>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000" i="1">
                    <a:latin typeface="Times New Roman" panose="02020603050405020304" pitchFamily="18" charset="0"/>
                    <a:ea typeface="楷体_GB2312" pitchFamily="1" charset="-122"/>
                  </a:rPr>
                  <a:t>h/2</a:t>
                </a:r>
              </a:p>
            </p:txBody>
          </p:sp>
        </p:grpSp>
      </p:grpSp>
      <p:sp>
        <p:nvSpPr>
          <p:cNvPr id="29708" name="Text Box 12"/>
          <p:cNvSpPr txBox="1">
            <a:spLocks noChangeArrowheads="1"/>
          </p:cNvSpPr>
          <p:nvPr/>
        </p:nvSpPr>
        <p:spPr bwMode="auto">
          <a:xfrm>
            <a:off x="228600" y="1828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挠曲线方程：</a:t>
            </a:r>
          </a:p>
        </p:txBody>
      </p:sp>
      <p:graphicFrame>
        <p:nvGraphicFramePr>
          <p:cNvPr id="29709" name="Object 13"/>
          <p:cNvGraphicFramePr>
            <a:graphicFrameLocks noChangeAspect="1"/>
          </p:cNvGraphicFramePr>
          <p:nvPr/>
        </p:nvGraphicFramePr>
        <p:xfrm>
          <a:off x="838200" y="2286000"/>
          <a:ext cx="2514600" cy="779463"/>
        </p:xfrm>
        <a:graphic>
          <a:graphicData uri="http://schemas.openxmlformats.org/presentationml/2006/ole">
            <mc:AlternateContent xmlns:mc="http://schemas.openxmlformats.org/markup-compatibility/2006">
              <mc:Choice xmlns:v="urn:schemas-microsoft-com:vml" Requires="v">
                <p:oleObj spid="_x0000_s183480" r:id="rId8" imgW="1269766" imgH="393846" progId="">
                  <p:embed/>
                </p:oleObj>
              </mc:Choice>
              <mc:Fallback>
                <p:oleObj r:id="rId8" imgW="1269766" imgH="393846" progId="">
                  <p:embed/>
                  <p:pic>
                    <p:nvPicPr>
                      <p:cNvPr id="29709" name="Object 13"/>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838200" y="2286000"/>
                        <a:ext cx="25146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0" name="Text Box 14"/>
          <p:cNvSpPr txBox="1">
            <a:spLocks noChangeArrowheads="1"/>
          </p:cNvSpPr>
          <p:nvPr/>
        </p:nvSpPr>
        <p:spPr bwMode="auto">
          <a:xfrm>
            <a:off x="3505200" y="2590800"/>
            <a:ext cx="423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与材料力学中结果相同</a:t>
            </a:r>
          </a:p>
        </p:txBody>
      </p:sp>
      <p:sp>
        <p:nvSpPr>
          <p:cNvPr id="29711" name="Text Box 15"/>
          <p:cNvSpPr txBox="1">
            <a:spLocks noChangeArrowheads="1"/>
          </p:cNvSpPr>
          <p:nvPr/>
        </p:nvSpPr>
        <p:spPr bwMode="auto">
          <a:xfrm>
            <a:off x="228600" y="3184525"/>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solidFill>
                  <a:schemeClr val="accent2"/>
                </a:solidFill>
                <a:latin typeface="Times New Roman" panose="02020603050405020304" pitchFamily="18" charset="0"/>
              </a:rPr>
              <a:t>说明：</a:t>
            </a:r>
          </a:p>
        </p:txBody>
      </p:sp>
      <p:sp>
        <p:nvSpPr>
          <p:cNvPr id="29712" name="Text Box 16"/>
          <p:cNvSpPr txBox="1">
            <a:spLocks noChangeArrowheads="1"/>
          </p:cNvSpPr>
          <p:nvPr/>
        </p:nvSpPr>
        <p:spPr bwMode="auto">
          <a:xfrm>
            <a:off x="971550" y="3213100"/>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（1）</a:t>
            </a:r>
          </a:p>
        </p:txBody>
      </p:sp>
      <p:sp>
        <p:nvSpPr>
          <p:cNvPr id="29713" name="Text Box 17"/>
          <p:cNvSpPr txBox="1">
            <a:spLocks noChangeArrowheads="1"/>
          </p:cNvSpPr>
          <p:nvPr/>
        </p:nvSpPr>
        <p:spPr bwMode="auto">
          <a:xfrm>
            <a:off x="1908175" y="3213100"/>
            <a:ext cx="3335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求位移的过程：</a:t>
            </a:r>
          </a:p>
        </p:txBody>
      </p:sp>
      <p:sp>
        <p:nvSpPr>
          <p:cNvPr id="29714" name="Text Box 18"/>
          <p:cNvSpPr txBox="1">
            <a:spLocks noChangeArrowheads="1"/>
          </p:cNvSpPr>
          <p:nvPr/>
        </p:nvSpPr>
        <p:spPr bwMode="auto">
          <a:xfrm>
            <a:off x="4427538" y="3213100"/>
            <a:ext cx="4465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（a）将应力分量代入物理方程</a:t>
            </a:r>
          </a:p>
        </p:txBody>
      </p:sp>
      <p:graphicFrame>
        <p:nvGraphicFramePr>
          <p:cNvPr id="29715" name="Object 19"/>
          <p:cNvGraphicFramePr>
            <a:graphicFrameLocks noChangeAspect="1"/>
          </p:cNvGraphicFramePr>
          <p:nvPr/>
        </p:nvGraphicFramePr>
        <p:xfrm>
          <a:off x="3276600" y="3789363"/>
          <a:ext cx="2466975" cy="841375"/>
        </p:xfrm>
        <a:graphic>
          <a:graphicData uri="http://schemas.openxmlformats.org/presentationml/2006/ole">
            <mc:AlternateContent xmlns:mc="http://schemas.openxmlformats.org/markup-compatibility/2006">
              <mc:Choice xmlns:v="urn:schemas-microsoft-com:vml" Requires="v">
                <p:oleObj spid="_x0000_s183481" r:id="rId10" imgW="1155516" imgH="393846" progId="">
                  <p:embed/>
                </p:oleObj>
              </mc:Choice>
              <mc:Fallback>
                <p:oleObj r:id="rId10" imgW="1155516" imgH="393846" progId="">
                  <p:embed/>
                  <p:pic>
                    <p:nvPicPr>
                      <p:cNvPr id="29715" name="Object 19"/>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3276600" y="3789363"/>
                        <a:ext cx="24669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6" name="Object 20"/>
          <p:cNvGraphicFramePr>
            <a:graphicFrameLocks noChangeAspect="1"/>
          </p:cNvGraphicFramePr>
          <p:nvPr/>
        </p:nvGraphicFramePr>
        <p:xfrm>
          <a:off x="468313" y="3789363"/>
          <a:ext cx="2390775" cy="823912"/>
        </p:xfrm>
        <a:graphic>
          <a:graphicData uri="http://schemas.openxmlformats.org/presentationml/2006/ole">
            <mc:AlternateContent xmlns:mc="http://schemas.openxmlformats.org/markup-compatibility/2006">
              <mc:Choice xmlns:v="urn:schemas-microsoft-com:vml" Requires="v">
                <p:oleObj spid="_x0000_s183482" r:id="rId12" imgW="1142821" imgH="393846" progId="">
                  <p:embed/>
                </p:oleObj>
              </mc:Choice>
              <mc:Fallback>
                <p:oleObj r:id="rId12" imgW="1142821" imgH="393846" progId="">
                  <p:embed/>
                  <p:pic>
                    <p:nvPicPr>
                      <p:cNvPr id="29716" name="Object 20"/>
                      <p:cNvPicPr>
                        <a:picLocks noChangeAspect="1" noChangeArrowheads="1"/>
                      </p:cNvPicPr>
                      <p:nvPr/>
                    </p:nvPicPr>
                    <p:blipFill>
                      <a:blip r:embed="rId13">
                        <a:grayscl/>
                        <a:biLevel thresh="50000"/>
                        <a:extLst>
                          <a:ext uri="{28A0092B-C50C-407E-A947-70E740481C1C}">
                            <a14:useLocalDpi xmlns:a14="http://schemas.microsoft.com/office/drawing/2010/main" val="0"/>
                          </a:ext>
                        </a:extLst>
                      </a:blip>
                      <a:srcRect/>
                      <a:stretch>
                        <a:fillRect/>
                      </a:stretch>
                    </p:blipFill>
                    <p:spPr bwMode="auto">
                      <a:xfrm>
                        <a:off x="468313" y="3789363"/>
                        <a:ext cx="239077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7" name="Object 21"/>
          <p:cNvGraphicFramePr>
            <a:graphicFrameLocks noChangeAspect="1"/>
          </p:cNvGraphicFramePr>
          <p:nvPr/>
        </p:nvGraphicFramePr>
        <p:xfrm>
          <a:off x="6372225" y="3789363"/>
          <a:ext cx="1524000" cy="825500"/>
        </p:xfrm>
        <a:graphic>
          <a:graphicData uri="http://schemas.openxmlformats.org/presentationml/2006/ole">
            <mc:AlternateContent xmlns:mc="http://schemas.openxmlformats.org/markup-compatibility/2006">
              <mc:Choice xmlns:v="urn:schemas-microsoft-com:vml" Requires="v">
                <p:oleObj spid="_x0000_s183483" r:id="rId14" imgW="584264" imgH="419235" progId="">
                  <p:embed/>
                </p:oleObj>
              </mc:Choice>
              <mc:Fallback>
                <p:oleObj r:id="rId14" imgW="584264" imgH="419235" progId="">
                  <p:embed/>
                  <p:pic>
                    <p:nvPicPr>
                      <p:cNvPr id="29717" name="Object 21"/>
                      <p:cNvPicPr>
                        <a:picLocks noChangeAspect="1" noChangeArrowheads="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6372225" y="3789363"/>
                        <a:ext cx="15240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8" name="Text Box 22"/>
          <p:cNvSpPr txBox="1">
            <a:spLocks noChangeArrowheads="1"/>
          </p:cNvSpPr>
          <p:nvPr/>
        </p:nvSpPr>
        <p:spPr bwMode="auto">
          <a:xfrm>
            <a:off x="250825" y="4581525"/>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（b）再将应变分量代入几何方程</a:t>
            </a:r>
          </a:p>
        </p:txBody>
      </p:sp>
      <p:graphicFrame>
        <p:nvGraphicFramePr>
          <p:cNvPr id="29719" name="Object 23"/>
          <p:cNvGraphicFramePr>
            <a:graphicFrameLocks noChangeAspect="1"/>
          </p:cNvGraphicFramePr>
          <p:nvPr/>
        </p:nvGraphicFramePr>
        <p:xfrm>
          <a:off x="4787900" y="5084763"/>
          <a:ext cx="1897063" cy="920750"/>
        </p:xfrm>
        <a:graphic>
          <a:graphicData uri="http://schemas.openxmlformats.org/presentationml/2006/ole">
            <mc:AlternateContent xmlns:mc="http://schemas.openxmlformats.org/markup-compatibility/2006">
              <mc:Choice xmlns:v="urn:schemas-microsoft-com:vml" Requires="v">
                <p:oleObj spid="_x0000_s183484" r:id="rId16" imgW="863542" imgH="419235" progId="">
                  <p:embed/>
                </p:oleObj>
              </mc:Choice>
              <mc:Fallback>
                <p:oleObj r:id="rId16" imgW="863542" imgH="419235" progId="">
                  <p:embed/>
                  <p:pic>
                    <p:nvPicPr>
                      <p:cNvPr id="29719" name="Object 23"/>
                      <p:cNvPicPr>
                        <a:picLocks noChangeAspect="1" noChangeArrowheads="1"/>
                      </p:cNvPicPr>
                      <p:nvPr/>
                    </p:nvPicPr>
                    <p:blipFill>
                      <a:blip r:embed="rId17">
                        <a:grayscl/>
                        <a:biLevel thresh="50000"/>
                        <a:extLst>
                          <a:ext uri="{28A0092B-C50C-407E-A947-70E740481C1C}">
                            <a14:useLocalDpi xmlns:a14="http://schemas.microsoft.com/office/drawing/2010/main" val="0"/>
                          </a:ext>
                        </a:extLst>
                      </a:blip>
                      <a:srcRect/>
                      <a:stretch>
                        <a:fillRect/>
                      </a:stretch>
                    </p:blipFill>
                    <p:spPr bwMode="auto">
                      <a:xfrm>
                        <a:off x="4787900" y="5084763"/>
                        <a:ext cx="1897063"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20" name="Object 24"/>
          <p:cNvGraphicFramePr>
            <a:graphicFrameLocks noChangeAspect="1"/>
          </p:cNvGraphicFramePr>
          <p:nvPr/>
        </p:nvGraphicFramePr>
        <p:xfrm>
          <a:off x="755650" y="5157788"/>
          <a:ext cx="1143000" cy="865187"/>
        </p:xfrm>
        <a:graphic>
          <a:graphicData uri="http://schemas.openxmlformats.org/presentationml/2006/ole">
            <mc:AlternateContent xmlns:mc="http://schemas.openxmlformats.org/markup-compatibility/2006">
              <mc:Choice xmlns:v="urn:schemas-microsoft-com:vml" Requires="v">
                <p:oleObj spid="_x0000_s183485" r:id="rId18" imgW="520791" imgH="393846" progId="">
                  <p:embed/>
                </p:oleObj>
              </mc:Choice>
              <mc:Fallback>
                <p:oleObj r:id="rId18" imgW="520791" imgH="393846" progId="">
                  <p:embed/>
                  <p:pic>
                    <p:nvPicPr>
                      <p:cNvPr id="29720" name="Object 24"/>
                      <p:cNvPicPr>
                        <a:picLocks noChangeAspect="1" noChangeArrowheads="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755650" y="5157788"/>
                        <a:ext cx="1143000"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21" name="Object 25"/>
          <p:cNvGraphicFramePr>
            <a:graphicFrameLocks noChangeAspect="1"/>
          </p:cNvGraphicFramePr>
          <p:nvPr/>
        </p:nvGraphicFramePr>
        <p:xfrm>
          <a:off x="2843213" y="5084763"/>
          <a:ext cx="1116012" cy="920750"/>
        </p:xfrm>
        <a:graphic>
          <a:graphicData uri="http://schemas.openxmlformats.org/presentationml/2006/ole">
            <mc:AlternateContent xmlns:mc="http://schemas.openxmlformats.org/markup-compatibility/2006">
              <mc:Choice xmlns:v="urn:schemas-microsoft-com:vml" Requires="v">
                <p:oleObj spid="_x0000_s183486" r:id="rId20" imgW="508317" imgH="419417" progId="">
                  <p:embed/>
                </p:oleObj>
              </mc:Choice>
              <mc:Fallback>
                <p:oleObj r:id="rId20" imgW="508317" imgH="419417" progId="">
                  <p:embed/>
                  <p:pic>
                    <p:nvPicPr>
                      <p:cNvPr id="29721" name="Object 25"/>
                      <p:cNvPicPr>
                        <a:picLocks noChangeAspect="1" noChangeArrowheads="1"/>
                      </p:cNvPicPr>
                      <p:nvPr/>
                    </p:nvPicPr>
                    <p:blipFill>
                      <a:blip r:embed="rId21">
                        <a:grayscl/>
                        <a:biLevel thresh="50000"/>
                        <a:extLst>
                          <a:ext uri="{28A0092B-C50C-407E-A947-70E740481C1C}">
                            <a14:useLocalDpi xmlns:a14="http://schemas.microsoft.com/office/drawing/2010/main" val="0"/>
                          </a:ext>
                        </a:extLst>
                      </a:blip>
                      <a:srcRect/>
                      <a:stretch>
                        <a:fillRect/>
                      </a:stretch>
                    </p:blipFill>
                    <p:spPr bwMode="auto">
                      <a:xfrm>
                        <a:off x="2843213" y="5084763"/>
                        <a:ext cx="1116012"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22" name="Text Box 26"/>
          <p:cNvSpPr txBox="1">
            <a:spLocks noChangeArrowheads="1"/>
          </p:cNvSpPr>
          <p:nvPr/>
        </p:nvSpPr>
        <p:spPr bwMode="auto">
          <a:xfrm>
            <a:off x="323850" y="6021388"/>
            <a:ext cx="6408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（c）再利用位移边界条件，确定常数。</a:t>
            </a:r>
          </a:p>
        </p:txBody>
      </p:sp>
    </p:spTree>
    <p:extLst>
      <p:ext uri="{BB962C8B-B14F-4D97-AF65-F5344CB8AC3E}">
        <p14:creationId xmlns:p14="http://schemas.microsoft.com/office/powerpoint/2010/main" val="11202574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0" y="0"/>
            <a:ext cx="1330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（2）</a:t>
            </a:r>
          </a:p>
        </p:txBody>
      </p:sp>
      <p:sp>
        <p:nvSpPr>
          <p:cNvPr id="30723" name="Text Box 3"/>
          <p:cNvSpPr txBox="1">
            <a:spLocks noChangeArrowheads="1"/>
          </p:cNvSpPr>
          <p:nvPr/>
        </p:nvSpPr>
        <p:spPr bwMode="auto">
          <a:xfrm>
            <a:off x="1116013" y="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若为平面应变问题，则将材料常数</a:t>
            </a:r>
            <a:r>
              <a:rPr lang="zh-CN" altLang="zh-CN" sz="2400" i="1">
                <a:solidFill>
                  <a:schemeClr val="accent2"/>
                </a:solidFill>
                <a:latin typeface="宋体" panose="02010600030101010101" pitchFamily="2" charset="-122"/>
              </a:rPr>
              <a:t>E</a:t>
            </a:r>
            <a:r>
              <a:rPr lang="zh-CN" altLang="zh-CN" sz="2400" b="1">
                <a:latin typeface="宋体" panose="02010600030101010101" pitchFamily="2" charset="-122"/>
              </a:rPr>
              <a:t>、</a:t>
            </a:r>
            <a:r>
              <a:rPr lang="zh-CN" altLang="zh-CN" sz="2400" i="1">
                <a:solidFill>
                  <a:schemeClr val="accent2"/>
                </a:solidFill>
                <a:latin typeface="宋体" panose="02010600030101010101" pitchFamily="2" charset="-122"/>
              </a:rPr>
              <a:t>μ</a:t>
            </a:r>
            <a:r>
              <a:rPr lang="zh-CN" altLang="zh-CN" sz="2400" b="1">
                <a:latin typeface="宋体" panose="02010600030101010101" pitchFamily="2" charset="-122"/>
              </a:rPr>
              <a:t>作相应替换。</a:t>
            </a:r>
            <a:endParaRPr lang="zh-CN" altLang="zh-CN" sz="2400" i="1">
              <a:solidFill>
                <a:srgbClr val="FFFF00"/>
              </a:solidFill>
              <a:latin typeface="宋体" panose="02010600030101010101" pitchFamily="2" charset="-122"/>
            </a:endParaRPr>
          </a:p>
        </p:txBody>
      </p:sp>
      <p:sp>
        <p:nvSpPr>
          <p:cNvPr id="30724" name="Text Box 4"/>
          <p:cNvSpPr txBox="1">
            <a:spLocks noChangeArrowheads="1"/>
          </p:cNvSpPr>
          <p:nvPr/>
        </p:nvSpPr>
        <p:spPr bwMode="auto">
          <a:xfrm>
            <a:off x="0" y="765175"/>
            <a:ext cx="1258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（3）</a:t>
            </a:r>
          </a:p>
        </p:txBody>
      </p:sp>
      <p:sp>
        <p:nvSpPr>
          <p:cNvPr id="30725" name="Text Box 5"/>
          <p:cNvSpPr txBox="1">
            <a:spLocks noChangeArrowheads="1"/>
          </p:cNvSpPr>
          <p:nvPr/>
        </p:nvSpPr>
        <p:spPr bwMode="auto">
          <a:xfrm>
            <a:off x="1116013" y="765175"/>
            <a:ext cx="4535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若取固定端边界条件为：</a:t>
            </a:r>
            <a:endParaRPr lang="zh-CN" altLang="zh-CN" sz="2400" i="1">
              <a:solidFill>
                <a:srgbClr val="FFFF00"/>
              </a:solidFill>
              <a:latin typeface="Times New Roman" panose="02020603050405020304" pitchFamily="18" charset="0"/>
            </a:endParaRPr>
          </a:p>
        </p:txBody>
      </p:sp>
      <p:graphicFrame>
        <p:nvGraphicFramePr>
          <p:cNvPr id="30726" name="Object 6"/>
          <p:cNvGraphicFramePr>
            <a:graphicFrameLocks noChangeAspect="1"/>
          </p:cNvGraphicFramePr>
          <p:nvPr/>
        </p:nvGraphicFramePr>
        <p:xfrm>
          <a:off x="609600" y="1219200"/>
          <a:ext cx="2895600" cy="808038"/>
        </p:xfrm>
        <a:graphic>
          <a:graphicData uri="http://schemas.openxmlformats.org/presentationml/2006/ole">
            <mc:AlternateContent xmlns:mc="http://schemas.openxmlformats.org/markup-compatibility/2006">
              <mc:Choice xmlns:v="urn:schemas-microsoft-com:vml" Requires="v">
                <p:oleObj spid="_x0000_s184522" r:id="rId3" imgW="1091570" imgH="304853" progId="">
                  <p:embed/>
                </p:oleObj>
              </mc:Choice>
              <mc:Fallback>
                <p:oleObj r:id="rId3" imgW="1091570" imgH="304853" progId="">
                  <p:embed/>
                  <p:pic>
                    <p:nvPicPr>
                      <p:cNvPr id="30726" name="Object 6"/>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609600" y="1219200"/>
                        <a:ext cx="28956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7" name="AutoShape 7"/>
          <p:cNvSpPr>
            <a:spLocks/>
          </p:cNvSpPr>
          <p:nvPr/>
        </p:nvSpPr>
        <p:spPr bwMode="auto">
          <a:xfrm rot="16200000">
            <a:off x="2153444" y="1391444"/>
            <a:ext cx="74612" cy="1409700"/>
          </a:xfrm>
          <a:prstGeom prst="leftBrace">
            <a:avLst>
              <a:gd name="adj1" fmla="val 157448"/>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728" name="Text Box 8"/>
          <p:cNvSpPr txBox="1">
            <a:spLocks noChangeArrowheads="1"/>
          </p:cNvSpPr>
          <p:nvPr/>
        </p:nvSpPr>
        <p:spPr bwMode="auto">
          <a:xfrm>
            <a:off x="762000" y="21336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（中点不动）</a:t>
            </a:r>
          </a:p>
        </p:txBody>
      </p:sp>
      <p:graphicFrame>
        <p:nvGraphicFramePr>
          <p:cNvPr id="30729" name="Object 9"/>
          <p:cNvGraphicFramePr>
            <a:graphicFrameLocks noChangeAspect="1"/>
          </p:cNvGraphicFramePr>
          <p:nvPr/>
        </p:nvGraphicFramePr>
        <p:xfrm>
          <a:off x="3581400" y="1143000"/>
          <a:ext cx="1752600" cy="1179513"/>
        </p:xfrm>
        <a:graphic>
          <a:graphicData uri="http://schemas.openxmlformats.org/presentationml/2006/ole">
            <mc:AlternateContent xmlns:mc="http://schemas.openxmlformats.org/markup-compatibility/2006">
              <mc:Choice xmlns:v="urn:schemas-microsoft-com:vml" Requires="v">
                <p:oleObj spid="_x0000_s184523" r:id="rId5" imgW="774681" imgH="520791" progId="">
                  <p:embed/>
                </p:oleObj>
              </mc:Choice>
              <mc:Fallback>
                <p:oleObj r:id="rId5" imgW="774681" imgH="520791" progId="">
                  <p:embed/>
                  <p:pic>
                    <p:nvPicPr>
                      <p:cNvPr id="30729" name="Object 9"/>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3581400" y="1143000"/>
                        <a:ext cx="1752600" cy="1179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0" name="Text Box 10"/>
          <p:cNvSpPr txBox="1">
            <a:spLocks noChangeArrowheads="1"/>
          </p:cNvSpPr>
          <p:nvPr/>
        </p:nvSpPr>
        <p:spPr bwMode="auto">
          <a:xfrm>
            <a:off x="2627313" y="2492375"/>
            <a:ext cx="3529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（中点处竖向线段转角为零）</a:t>
            </a:r>
          </a:p>
        </p:txBody>
      </p:sp>
      <p:sp>
        <p:nvSpPr>
          <p:cNvPr id="30731" name="Line 11"/>
          <p:cNvSpPr>
            <a:spLocks noChangeShapeType="1"/>
          </p:cNvSpPr>
          <p:nvPr/>
        </p:nvSpPr>
        <p:spPr bwMode="auto">
          <a:xfrm flipH="1">
            <a:off x="4140200" y="2205038"/>
            <a:ext cx="155575" cy="287337"/>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30732" name="Object 12"/>
          <p:cNvGraphicFramePr>
            <a:graphicFrameLocks noChangeAspect="1"/>
          </p:cNvGraphicFramePr>
          <p:nvPr/>
        </p:nvGraphicFramePr>
        <p:xfrm>
          <a:off x="1143000" y="3600450"/>
          <a:ext cx="914400" cy="514350"/>
        </p:xfrm>
        <a:graphic>
          <a:graphicData uri="http://schemas.openxmlformats.org/presentationml/2006/ole">
            <mc:AlternateContent xmlns:mc="http://schemas.openxmlformats.org/markup-compatibility/2006">
              <mc:Choice xmlns:v="urn:schemas-microsoft-com:vml" Requires="v">
                <p:oleObj spid="_x0000_s184524" r:id="rId7" imgW="406365" imgH="228719" progId="">
                  <p:embed/>
                </p:oleObj>
              </mc:Choice>
              <mc:Fallback>
                <p:oleObj r:id="rId7" imgW="406365" imgH="228719" progId="">
                  <p:embed/>
                  <p:pic>
                    <p:nvPicPr>
                      <p:cNvPr id="30732" name="Object 12"/>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143000" y="3600450"/>
                        <a:ext cx="91440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3" name="Text Box 13"/>
          <p:cNvSpPr txBox="1">
            <a:spLocks noChangeArrowheads="1"/>
          </p:cNvSpPr>
          <p:nvPr/>
        </p:nvSpPr>
        <p:spPr bwMode="auto">
          <a:xfrm>
            <a:off x="533400" y="3108325"/>
            <a:ext cx="180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得到：</a:t>
            </a:r>
          </a:p>
        </p:txBody>
      </p:sp>
      <p:graphicFrame>
        <p:nvGraphicFramePr>
          <p:cNvPr id="30734" name="Object 14"/>
          <p:cNvGraphicFramePr>
            <a:graphicFrameLocks noChangeAspect="1"/>
          </p:cNvGraphicFramePr>
          <p:nvPr/>
        </p:nvGraphicFramePr>
        <p:xfrm>
          <a:off x="2362200" y="3352800"/>
          <a:ext cx="2667000" cy="936625"/>
        </p:xfrm>
        <a:graphic>
          <a:graphicData uri="http://schemas.openxmlformats.org/presentationml/2006/ole">
            <mc:AlternateContent xmlns:mc="http://schemas.openxmlformats.org/markup-compatibility/2006">
              <mc:Choice xmlns:v="urn:schemas-microsoft-com:vml" Requires="v">
                <p:oleObj spid="_x0000_s184525" r:id="rId9" imgW="1194117" imgH="419417" progId="">
                  <p:embed/>
                </p:oleObj>
              </mc:Choice>
              <mc:Fallback>
                <p:oleObj r:id="rId9" imgW="1194117" imgH="419417" progId="">
                  <p:embed/>
                  <p:pic>
                    <p:nvPicPr>
                      <p:cNvPr id="30734" name="Object 14"/>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2362200" y="3352800"/>
                        <a:ext cx="26670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5" name="Object 15"/>
          <p:cNvGraphicFramePr>
            <a:graphicFrameLocks noChangeAspect="1"/>
          </p:cNvGraphicFramePr>
          <p:nvPr/>
        </p:nvGraphicFramePr>
        <p:xfrm>
          <a:off x="5410200" y="3429000"/>
          <a:ext cx="1524000" cy="828675"/>
        </p:xfrm>
        <a:graphic>
          <a:graphicData uri="http://schemas.openxmlformats.org/presentationml/2006/ole">
            <mc:AlternateContent xmlns:mc="http://schemas.openxmlformats.org/markup-compatibility/2006">
              <mc:Choice xmlns:v="urn:schemas-microsoft-com:vml" Requires="v">
                <p:oleObj spid="_x0000_s184526" r:id="rId11" imgW="723903" imgH="393846" progId="">
                  <p:embed/>
                </p:oleObj>
              </mc:Choice>
              <mc:Fallback>
                <p:oleObj r:id="rId11" imgW="723903" imgH="393846" progId="">
                  <p:embed/>
                  <p:pic>
                    <p:nvPicPr>
                      <p:cNvPr id="30735" name="Object 15"/>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5410200" y="3429000"/>
                        <a:ext cx="15240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6" name="Object 16"/>
          <p:cNvGraphicFramePr>
            <a:graphicFrameLocks noChangeAspect="1"/>
          </p:cNvGraphicFramePr>
          <p:nvPr/>
        </p:nvGraphicFramePr>
        <p:xfrm>
          <a:off x="5105400" y="5867400"/>
          <a:ext cx="4038600" cy="822325"/>
        </p:xfrm>
        <a:graphic>
          <a:graphicData uri="http://schemas.openxmlformats.org/presentationml/2006/ole">
            <mc:AlternateContent xmlns:mc="http://schemas.openxmlformats.org/markup-compatibility/2006">
              <mc:Choice xmlns:v="urn:schemas-microsoft-com:vml" Requires="v">
                <p:oleObj spid="_x0000_s184527" r:id="rId13" imgW="1929880" imgH="393846" progId="">
                  <p:embed/>
                </p:oleObj>
              </mc:Choice>
              <mc:Fallback>
                <p:oleObj r:id="rId13" imgW="1929880" imgH="393846" progId="">
                  <p:embed/>
                  <p:pic>
                    <p:nvPicPr>
                      <p:cNvPr id="30736" name="Object 16"/>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5105400" y="5867400"/>
                        <a:ext cx="40386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7" name="Object 17"/>
          <p:cNvGraphicFramePr>
            <a:graphicFrameLocks noChangeAspect="1"/>
          </p:cNvGraphicFramePr>
          <p:nvPr/>
        </p:nvGraphicFramePr>
        <p:xfrm>
          <a:off x="5181600" y="5105400"/>
          <a:ext cx="2514600" cy="828675"/>
        </p:xfrm>
        <a:graphic>
          <a:graphicData uri="http://schemas.openxmlformats.org/presentationml/2006/ole">
            <mc:AlternateContent xmlns:mc="http://schemas.openxmlformats.org/markup-compatibility/2006">
              <mc:Choice xmlns:v="urn:schemas-microsoft-com:vml" Requires="v">
                <p:oleObj spid="_x0000_s184528" r:id="rId15" imgW="1193599" imgH="393846" progId="">
                  <p:embed/>
                </p:oleObj>
              </mc:Choice>
              <mc:Fallback>
                <p:oleObj r:id="rId15" imgW="1193599" imgH="393846" progId="">
                  <p:embed/>
                  <p:pic>
                    <p:nvPicPr>
                      <p:cNvPr id="30737" name="Object 17"/>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5181600" y="5105400"/>
                        <a:ext cx="2514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8" name="Text Box 18"/>
          <p:cNvSpPr txBox="1">
            <a:spLocks noChangeArrowheads="1"/>
          </p:cNvSpPr>
          <p:nvPr/>
        </p:nvSpPr>
        <p:spPr bwMode="auto">
          <a:xfrm>
            <a:off x="533400" y="4327525"/>
            <a:ext cx="1590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求得：</a:t>
            </a:r>
          </a:p>
        </p:txBody>
      </p:sp>
      <p:graphicFrame>
        <p:nvGraphicFramePr>
          <p:cNvPr id="30739" name="Object 19"/>
          <p:cNvGraphicFramePr>
            <a:graphicFrameLocks noChangeAspect="1"/>
          </p:cNvGraphicFramePr>
          <p:nvPr/>
        </p:nvGraphicFramePr>
        <p:xfrm>
          <a:off x="1219200" y="4648200"/>
          <a:ext cx="914400" cy="514350"/>
        </p:xfrm>
        <a:graphic>
          <a:graphicData uri="http://schemas.openxmlformats.org/presentationml/2006/ole">
            <mc:AlternateContent xmlns:mc="http://schemas.openxmlformats.org/markup-compatibility/2006">
              <mc:Choice xmlns:v="urn:schemas-microsoft-com:vml" Requires="v">
                <p:oleObj spid="_x0000_s184529" r:id="rId17" imgW="406365" imgH="228719" progId="">
                  <p:embed/>
                </p:oleObj>
              </mc:Choice>
              <mc:Fallback>
                <p:oleObj r:id="rId17" imgW="406365" imgH="228719" progId="">
                  <p:embed/>
                  <p:pic>
                    <p:nvPicPr>
                      <p:cNvPr id="30739" name="Object 19"/>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1219200" y="4648200"/>
                        <a:ext cx="91440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40" name="Object 20"/>
          <p:cNvGraphicFramePr>
            <a:graphicFrameLocks noChangeAspect="1"/>
          </p:cNvGraphicFramePr>
          <p:nvPr/>
        </p:nvGraphicFramePr>
        <p:xfrm>
          <a:off x="2362200" y="4419600"/>
          <a:ext cx="1447800" cy="869950"/>
        </p:xfrm>
        <a:graphic>
          <a:graphicData uri="http://schemas.openxmlformats.org/presentationml/2006/ole">
            <mc:AlternateContent xmlns:mc="http://schemas.openxmlformats.org/markup-compatibility/2006">
              <mc:Choice xmlns:v="urn:schemas-microsoft-com:vml" Requires="v">
                <p:oleObj spid="_x0000_s184530" r:id="rId19" imgW="698817" imgH="419417" progId="">
                  <p:embed/>
                </p:oleObj>
              </mc:Choice>
              <mc:Fallback>
                <p:oleObj r:id="rId19" imgW="698817" imgH="419417" progId="">
                  <p:embed/>
                  <p:pic>
                    <p:nvPicPr>
                      <p:cNvPr id="30740" name="Object 20"/>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2362200" y="4419600"/>
                        <a:ext cx="1447800"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41" name="Object 21"/>
          <p:cNvGraphicFramePr>
            <a:graphicFrameLocks noChangeAspect="1"/>
          </p:cNvGraphicFramePr>
          <p:nvPr/>
        </p:nvGraphicFramePr>
        <p:xfrm>
          <a:off x="4191000" y="4419600"/>
          <a:ext cx="1143000" cy="887413"/>
        </p:xfrm>
        <a:graphic>
          <a:graphicData uri="http://schemas.openxmlformats.org/presentationml/2006/ole">
            <mc:AlternateContent xmlns:mc="http://schemas.openxmlformats.org/markup-compatibility/2006">
              <mc:Choice xmlns:v="urn:schemas-microsoft-com:vml" Requires="v">
                <p:oleObj spid="_x0000_s184531" r:id="rId21" imgW="508097" imgH="393846" progId="">
                  <p:embed/>
                </p:oleObj>
              </mc:Choice>
              <mc:Fallback>
                <p:oleObj r:id="rId21" imgW="508097" imgH="393846" progId="">
                  <p:embed/>
                  <p:pic>
                    <p:nvPicPr>
                      <p:cNvPr id="30741" name="Object 21"/>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4191000" y="4419600"/>
                        <a:ext cx="1143000" cy="88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2" name="AutoShape 22"/>
          <p:cNvSpPr>
            <a:spLocks/>
          </p:cNvSpPr>
          <p:nvPr/>
        </p:nvSpPr>
        <p:spPr bwMode="auto">
          <a:xfrm rot="16200000">
            <a:off x="3200400" y="4191000"/>
            <a:ext cx="76200" cy="2362200"/>
          </a:xfrm>
          <a:prstGeom prst="leftBrace">
            <a:avLst>
              <a:gd name="adj1" fmla="val 25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743" name="Text Box 23"/>
          <p:cNvSpPr txBox="1">
            <a:spLocks noChangeArrowheads="1"/>
          </p:cNvSpPr>
          <p:nvPr/>
        </p:nvSpPr>
        <p:spPr bwMode="auto">
          <a:xfrm>
            <a:off x="1752600" y="5546725"/>
            <a:ext cx="312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此结果与前面情形相同。</a:t>
            </a:r>
          </a:p>
        </p:txBody>
      </p:sp>
      <p:sp>
        <p:nvSpPr>
          <p:cNvPr id="30744" name="Text Box 24"/>
          <p:cNvSpPr txBox="1">
            <a:spLocks noChangeArrowheads="1"/>
          </p:cNvSpPr>
          <p:nvPr/>
        </p:nvSpPr>
        <p:spPr bwMode="auto">
          <a:xfrm>
            <a:off x="1752600" y="6003925"/>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a:t>
            </a:r>
            <a:r>
              <a:rPr lang="zh-CN" altLang="zh-CN" sz="2400" b="1">
                <a:solidFill>
                  <a:schemeClr val="accent2"/>
                </a:solidFill>
                <a:latin typeface="Times New Roman" panose="02020603050405020304" pitchFamily="18" charset="0"/>
                <a:ea typeface="楷体_GB2312" pitchFamily="1" charset="-122"/>
              </a:rPr>
              <a:t>为什么？</a:t>
            </a:r>
            <a:r>
              <a:rPr lang="zh-CN" altLang="zh-CN" sz="2400" b="1">
                <a:latin typeface="Times New Roman" panose="02020603050405020304" pitchFamily="18" charset="0"/>
                <a:ea typeface="楷体_GB2312" pitchFamily="1" charset="-122"/>
              </a:rPr>
              <a:t>）</a:t>
            </a:r>
          </a:p>
        </p:txBody>
      </p:sp>
    </p:spTree>
    <p:extLst>
      <p:ext uri="{BB962C8B-B14F-4D97-AF65-F5344CB8AC3E}">
        <p14:creationId xmlns:p14="http://schemas.microsoft.com/office/powerpoint/2010/main" val="14943879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nvGraphicFramePr>
        <p:xfrm>
          <a:off x="5435600" y="549275"/>
          <a:ext cx="136525" cy="287338"/>
        </p:xfrm>
        <a:graphic>
          <a:graphicData uri="http://schemas.openxmlformats.org/presentationml/2006/ole">
            <mc:AlternateContent xmlns:mc="http://schemas.openxmlformats.org/markup-compatibility/2006">
              <mc:Choice xmlns:v="urn:schemas-microsoft-com:vml" Requires="v">
                <p:oleObj spid="_x0000_s185506" r:id="rId3" imgW="88986" imgH="177655" progId="">
                  <p:embed/>
                </p:oleObj>
              </mc:Choice>
              <mc:Fallback>
                <p:oleObj r:id="rId3" imgW="88986" imgH="177655" progId="">
                  <p:embed/>
                  <p:pic>
                    <p:nvPicPr>
                      <p:cNvPr id="317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549275"/>
                        <a:ext cx="1365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1747" name="Object 3"/>
          <p:cNvGraphicFramePr>
            <a:graphicFrameLocks noChangeAspect="1"/>
          </p:cNvGraphicFramePr>
          <p:nvPr/>
        </p:nvGraphicFramePr>
        <p:xfrm>
          <a:off x="6804025" y="484188"/>
          <a:ext cx="360363" cy="327025"/>
        </p:xfrm>
        <a:graphic>
          <a:graphicData uri="http://schemas.openxmlformats.org/presentationml/2006/ole">
            <mc:AlternateContent xmlns:mc="http://schemas.openxmlformats.org/markup-compatibility/2006">
              <mc:Choice xmlns:v="urn:schemas-microsoft-com:vml" Requires="v">
                <p:oleObj spid="_x0000_s185507" r:id="rId5" imgW="203253" imgH="177886" progId="">
                  <p:embed/>
                </p:oleObj>
              </mc:Choice>
              <mc:Fallback>
                <p:oleObj r:id="rId5" imgW="203253" imgH="177886" progId="">
                  <p:embed/>
                  <p:pic>
                    <p:nvPicPr>
                      <p:cNvPr id="317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025" y="484188"/>
                        <a:ext cx="3603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1748" name="Object 4"/>
          <p:cNvGraphicFramePr>
            <a:graphicFrameLocks noChangeAspect="1"/>
          </p:cNvGraphicFramePr>
          <p:nvPr/>
        </p:nvGraphicFramePr>
        <p:xfrm>
          <a:off x="2339975" y="981075"/>
          <a:ext cx="233363" cy="306388"/>
        </p:xfrm>
        <a:graphic>
          <a:graphicData uri="http://schemas.openxmlformats.org/presentationml/2006/ole">
            <mc:AlternateContent xmlns:mc="http://schemas.openxmlformats.org/markup-compatibility/2006">
              <mc:Choice xmlns:v="urn:schemas-microsoft-com:vml" Requires="v">
                <p:oleObj spid="_x0000_s185508" r:id="rId7" imgW="127097" imgH="165131" progId="">
                  <p:embed/>
                </p:oleObj>
              </mc:Choice>
              <mc:Fallback>
                <p:oleObj r:id="rId7" imgW="127097" imgH="165131" progId="">
                  <p:embed/>
                  <p:pic>
                    <p:nvPicPr>
                      <p:cNvPr id="317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981075"/>
                        <a:ext cx="2333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31749" name="Rectangle 5"/>
          <p:cNvSpPr>
            <a:spLocks noChangeArrowheads="1"/>
          </p:cNvSpPr>
          <p:nvPr/>
        </p:nvSpPr>
        <p:spPr bwMode="auto">
          <a:xfrm>
            <a:off x="323850" y="442913"/>
            <a:ext cx="517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dirty="0">
                <a:latin typeface="宋体" panose="02010600030101010101" pitchFamily="2" charset="-122"/>
                <a:cs typeface="Times New Roman" panose="02020603050405020304" pitchFamily="18" charset="0"/>
              </a:rPr>
              <a:t> 已知悬挂的单位厚度板，其长度为</a:t>
            </a:r>
            <a:endParaRPr lang="zh-CN" altLang="zh-CN" sz="2400" dirty="0">
              <a:latin typeface="宋体" panose="02010600030101010101" pitchFamily="2" charset="-122"/>
            </a:endParaRPr>
          </a:p>
        </p:txBody>
      </p:sp>
      <p:sp>
        <p:nvSpPr>
          <p:cNvPr id="31750" name="Rectangle 6"/>
          <p:cNvSpPr>
            <a:spLocks noChangeArrowheads="1"/>
          </p:cNvSpPr>
          <p:nvPr/>
        </p:nvSpPr>
        <p:spPr bwMode="auto">
          <a:xfrm>
            <a:off x="5219700" y="404813"/>
            <a:ext cx="167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dirty="0">
                <a:latin typeface="Times New Roman" panose="02020603050405020304" pitchFamily="18" charset="0"/>
                <a:cs typeface="Times New Roman" panose="02020603050405020304" pitchFamily="18" charset="0"/>
              </a:rPr>
              <a:t>，宽度为</a:t>
            </a:r>
            <a:endParaRPr lang="zh-CN" altLang="zh-CN" sz="2400" dirty="0"/>
          </a:p>
        </p:txBody>
      </p:sp>
      <p:sp>
        <p:nvSpPr>
          <p:cNvPr id="31751" name="Rectangle 7"/>
          <p:cNvSpPr>
            <a:spLocks noChangeArrowheads="1"/>
          </p:cNvSpPr>
          <p:nvPr/>
        </p:nvSpPr>
        <p:spPr bwMode="auto">
          <a:xfrm>
            <a:off x="166688" y="90805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dirty="0">
                <a:latin typeface="宋体" panose="02010600030101010101" pitchFamily="2" charset="-122"/>
                <a:cs typeface="Times New Roman" panose="02020603050405020304" pitchFamily="18" charset="0"/>
              </a:rPr>
              <a:t>板材料的比重为</a:t>
            </a:r>
            <a:endParaRPr lang="zh-CN" altLang="zh-CN" sz="2400" dirty="0">
              <a:latin typeface="宋体" panose="02010600030101010101" pitchFamily="2" charset="-122"/>
            </a:endParaRPr>
          </a:p>
        </p:txBody>
      </p:sp>
      <p:sp>
        <p:nvSpPr>
          <p:cNvPr id="31752" name="Rectangle 8"/>
          <p:cNvSpPr>
            <a:spLocks noChangeArrowheads="1"/>
          </p:cNvSpPr>
          <p:nvPr/>
        </p:nvSpPr>
        <p:spPr bwMode="auto">
          <a:xfrm>
            <a:off x="2339975" y="946150"/>
            <a:ext cx="6851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Times New Roman" panose="02020603050405020304" pitchFamily="18" charset="0"/>
                <a:cs typeface="Times New Roman" panose="02020603050405020304" pitchFamily="18" charset="0"/>
              </a:rPr>
              <a:t>，试求在自重作用下板的应力分量和位移分量。</a:t>
            </a:r>
            <a:endParaRPr lang="zh-CN" altLang="zh-CN" sz="2400"/>
          </a:p>
        </p:txBody>
      </p:sp>
      <p:sp>
        <p:nvSpPr>
          <p:cNvPr id="31753" name="Rectangle 9"/>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1754" name="Object 10"/>
          <p:cNvGraphicFramePr>
            <a:graphicFrameLocks noChangeAspect="1"/>
          </p:cNvGraphicFramePr>
          <p:nvPr/>
        </p:nvGraphicFramePr>
        <p:xfrm>
          <a:off x="900113" y="1557338"/>
          <a:ext cx="1800225" cy="490537"/>
        </p:xfrm>
        <a:graphic>
          <a:graphicData uri="http://schemas.openxmlformats.org/presentationml/2006/ole">
            <mc:AlternateContent xmlns:mc="http://schemas.openxmlformats.org/markup-compatibility/2006">
              <mc:Choice xmlns:v="urn:schemas-microsoft-com:vml" Requires="v">
                <p:oleObj spid="_x0000_s185509" r:id="rId9" imgW="838517" imgH="228917" progId="">
                  <p:embed/>
                </p:oleObj>
              </mc:Choice>
              <mc:Fallback>
                <p:oleObj r:id="rId9" imgW="838517" imgH="228917" progId="">
                  <p:embed/>
                  <p:pic>
                    <p:nvPicPr>
                      <p:cNvPr id="31754"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1557338"/>
                        <a:ext cx="180022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31755" name="Rectangle 11"/>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1756" name="Object 12"/>
          <p:cNvGraphicFramePr>
            <a:graphicFrameLocks noChangeAspect="1"/>
          </p:cNvGraphicFramePr>
          <p:nvPr/>
        </p:nvGraphicFramePr>
        <p:xfrm>
          <a:off x="3348038" y="1484313"/>
          <a:ext cx="1800225" cy="536575"/>
        </p:xfrm>
        <a:graphic>
          <a:graphicData uri="http://schemas.openxmlformats.org/presentationml/2006/ole">
            <mc:AlternateContent xmlns:mc="http://schemas.openxmlformats.org/markup-compatibility/2006">
              <mc:Choice xmlns:v="urn:schemas-microsoft-com:vml" Requires="v">
                <p:oleObj spid="_x0000_s185510" r:id="rId11" imgW="800070" imgH="241512" progId="">
                  <p:embed/>
                </p:oleObj>
              </mc:Choice>
              <mc:Fallback>
                <p:oleObj r:id="rId11" imgW="800070" imgH="241512" progId="">
                  <p:embed/>
                  <p:pic>
                    <p:nvPicPr>
                      <p:cNvPr id="31756"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1484313"/>
                        <a:ext cx="18002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pic>
        <p:nvPicPr>
          <p:cNvPr id="31757" name="Picture 13" descr="复变图004"/>
          <p:cNvPicPr>
            <a:picLocks noChangeAspect="1" noChangeArrowheads="1"/>
          </p:cNvPicPr>
          <p:nvPr/>
        </p:nvPicPr>
        <p:blipFill>
          <a:blip r:embed="rId13">
            <a:lum contrast="54000"/>
            <a:extLst>
              <a:ext uri="{28A0092B-C50C-407E-A947-70E740481C1C}">
                <a14:useLocalDpi xmlns:a14="http://schemas.microsoft.com/office/drawing/2010/main" val="0"/>
              </a:ext>
            </a:extLst>
          </a:blip>
          <a:srcRect/>
          <a:stretch>
            <a:fillRect/>
          </a:stretch>
        </p:blipFill>
        <p:spPr bwMode="auto">
          <a:xfrm>
            <a:off x="6480175" y="1412875"/>
            <a:ext cx="2663825"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8" name="Text Box 14"/>
          <p:cNvSpPr txBox="1">
            <a:spLocks noChangeArrowheads="1"/>
          </p:cNvSpPr>
          <p:nvPr/>
        </p:nvSpPr>
        <p:spPr bwMode="auto">
          <a:xfrm>
            <a:off x="0" y="1484313"/>
            <a:ext cx="1187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t>解：</a:t>
            </a:r>
          </a:p>
        </p:txBody>
      </p:sp>
      <p:sp>
        <p:nvSpPr>
          <p:cNvPr id="31759" name="Text Box 15"/>
          <p:cNvSpPr txBox="1">
            <a:spLocks noChangeArrowheads="1"/>
          </p:cNvSpPr>
          <p:nvPr/>
        </p:nvSpPr>
        <p:spPr bwMode="auto">
          <a:xfrm>
            <a:off x="250825" y="2205038"/>
            <a:ext cx="5795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t>将应力分量带入物理方程</a:t>
            </a:r>
          </a:p>
        </p:txBody>
      </p:sp>
      <p:graphicFrame>
        <p:nvGraphicFramePr>
          <p:cNvPr id="31760" name="Object 16"/>
          <p:cNvGraphicFramePr>
            <a:graphicFrameLocks noChangeAspect="1"/>
          </p:cNvGraphicFramePr>
          <p:nvPr/>
        </p:nvGraphicFramePr>
        <p:xfrm>
          <a:off x="250825" y="2781300"/>
          <a:ext cx="6264275" cy="796925"/>
        </p:xfrm>
        <a:graphic>
          <a:graphicData uri="http://schemas.openxmlformats.org/presentationml/2006/ole">
            <mc:AlternateContent xmlns:mc="http://schemas.openxmlformats.org/markup-compatibility/2006">
              <mc:Choice xmlns:v="urn:schemas-microsoft-com:vml" Requires="v">
                <p:oleObj spid="_x0000_s185511" r:id="rId14" imgW="3289617" imgH="419417" progId="">
                  <p:embed/>
                </p:oleObj>
              </mc:Choice>
              <mc:Fallback>
                <p:oleObj r:id="rId14" imgW="3289617" imgH="419417" progId="">
                  <p:embed/>
                  <p:pic>
                    <p:nvPicPr>
                      <p:cNvPr id="3176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825" y="2781300"/>
                        <a:ext cx="6264275"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1" name="Text Box 17"/>
          <p:cNvSpPr txBox="1">
            <a:spLocks noChangeArrowheads="1"/>
          </p:cNvSpPr>
          <p:nvPr/>
        </p:nvSpPr>
        <p:spPr bwMode="auto">
          <a:xfrm>
            <a:off x="395288" y="3716338"/>
            <a:ext cx="4608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t>带入几何方程</a:t>
            </a:r>
          </a:p>
        </p:txBody>
      </p:sp>
      <p:graphicFrame>
        <p:nvGraphicFramePr>
          <p:cNvPr id="31762" name="Object 18"/>
          <p:cNvGraphicFramePr>
            <a:graphicFrameLocks noChangeAspect="1"/>
          </p:cNvGraphicFramePr>
          <p:nvPr/>
        </p:nvGraphicFramePr>
        <p:xfrm>
          <a:off x="323850" y="4437063"/>
          <a:ext cx="7037388" cy="846137"/>
        </p:xfrm>
        <a:graphic>
          <a:graphicData uri="http://schemas.openxmlformats.org/presentationml/2006/ole">
            <mc:AlternateContent xmlns:mc="http://schemas.openxmlformats.org/markup-compatibility/2006">
              <mc:Choice xmlns:v="urn:schemas-microsoft-com:vml" Requires="v">
                <p:oleObj spid="_x0000_s185512" r:id="rId16" imgW="3694414" imgH="444624" progId="">
                  <p:embed/>
                </p:oleObj>
              </mc:Choice>
              <mc:Fallback>
                <p:oleObj r:id="rId16" imgW="3694414" imgH="444624" progId="">
                  <p:embed/>
                  <p:pic>
                    <p:nvPicPr>
                      <p:cNvPr id="31762"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3850" y="4437063"/>
                        <a:ext cx="7037388" cy="846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3" name="Text Box 19"/>
          <p:cNvSpPr txBox="1">
            <a:spLocks noChangeArrowheads="1"/>
          </p:cNvSpPr>
          <p:nvPr/>
        </p:nvSpPr>
        <p:spPr bwMode="auto">
          <a:xfrm>
            <a:off x="323850" y="5373688"/>
            <a:ext cx="3744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t>上两式积分后可得</a:t>
            </a:r>
          </a:p>
        </p:txBody>
      </p:sp>
      <p:graphicFrame>
        <p:nvGraphicFramePr>
          <p:cNvPr id="31764" name="Object 20"/>
          <p:cNvGraphicFramePr>
            <a:graphicFrameLocks noChangeAspect="1"/>
          </p:cNvGraphicFramePr>
          <p:nvPr/>
        </p:nvGraphicFramePr>
        <p:xfrm>
          <a:off x="900113" y="6061075"/>
          <a:ext cx="5997575" cy="796925"/>
        </p:xfrm>
        <a:graphic>
          <a:graphicData uri="http://schemas.openxmlformats.org/presentationml/2006/ole">
            <mc:AlternateContent xmlns:mc="http://schemas.openxmlformats.org/markup-compatibility/2006">
              <mc:Choice xmlns:v="urn:schemas-microsoft-com:vml" Requires="v">
                <p:oleObj spid="_x0000_s185513" r:id="rId18" imgW="3149917" imgH="419417" progId="">
                  <p:embed/>
                </p:oleObj>
              </mc:Choice>
              <mc:Fallback>
                <p:oleObj r:id="rId18" imgW="3149917" imgH="419417" progId="">
                  <p:embed/>
                  <p:pic>
                    <p:nvPicPr>
                      <p:cNvPr id="31764"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0113" y="6061075"/>
                        <a:ext cx="5997575"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5" name="Text Box 21"/>
          <p:cNvSpPr txBox="1">
            <a:spLocks noChangeArrowheads="1"/>
          </p:cNvSpPr>
          <p:nvPr/>
        </p:nvSpPr>
        <p:spPr bwMode="auto">
          <a:xfrm>
            <a:off x="5651500" y="3644900"/>
            <a:ext cx="865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a:t>（a）</a:t>
            </a:r>
          </a:p>
        </p:txBody>
      </p:sp>
      <p:sp>
        <p:nvSpPr>
          <p:cNvPr id="31766" name="Text Box 22"/>
          <p:cNvSpPr txBox="1">
            <a:spLocks noChangeArrowheads="1"/>
          </p:cNvSpPr>
          <p:nvPr/>
        </p:nvSpPr>
        <p:spPr bwMode="auto">
          <a:xfrm>
            <a:off x="7524750" y="4652963"/>
            <a:ext cx="8651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a:t>（b）</a:t>
            </a:r>
          </a:p>
        </p:txBody>
      </p:sp>
      <p:sp>
        <p:nvSpPr>
          <p:cNvPr id="31767" name="Text Box 23"/>
          <p:cNvSpPr txBox="1">
            <a:spLocks noChangeArrowheads="1"/>
          </p:cNvSpPr>
          <p:nvPr/>
        </p:nvSpPr>
        <p:spPr bwMode="auto">
          <a:xfrm>
            <a:off x="7308850" y="6308725"/>
            <a:ext cx="865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a:t>（c）</a:t>
            </a:r>
          </a:p>
        </p:txBody>
      </p:sp>
    </p:spTree>
    <p:extLst>
      <p:ext uri="{BB962C8B-B14F-4D97-AF65-F5344CB8AC3E}">
        <p14:creationId xmlns:p14="http://schemas.microsoft.com/office/powerpoint/2010/main" val="15336666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250825" y="404813"/>
            <a:ext cx="777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latin typeface="宋体" panose="02010600030101010101" pitchFamily="2" charset="-122"/>
              </a:rPr>
              <a:t>将（c）式带入（b）式后可得</a:t>
            </a:r>
          </a:p>
        </p:txBody>
      </p:sp>
      <p:graphicFrame>
        <p:nvGraphicFramePr>
          <p:cNvPr id="32771" name="Object 3"/>
          <p:cNvGraphicFramePr>
            <a:graphicFrameLocks noChangeAspect="1"/>
          </p:cNvGraphicFramePr>
          <p:nvPr/>
        </p:nvGraphicFramePr>
        <p:xfrm>
          <a:off x="1516063" y="908050"/>
          <a:ext cx="3448050" cy="906463"/>
        </p:xfrm>
        <a:graphic>
          <a:graphicData uri="http://schemas.openxmlformats.org/presentationml/2006/ole">
            <mc:AlternateContent xmlns:mc="http://schemas.openxmlformats.org/markup-compatibility/2006">
              <mc:Choice xmlns:v="urn:schemas-microsoft-com:vml" Requires="v">
                <p:oleObj spid="_x0000_s186430" r:id="rId3" imgW="1688684" imgH="444624" progId="">
                  <p:embed/>
                </p:oleObj>
              </mc:Choice>
              <mc:Fallback>
                <p:oleObj r:id="rId3" imgW="1688684" imgH="444624" progId="">
                  <p:embed/>
                  <p:pic>
                    <p:nvPicPr>
                      <p:cNvPr id="327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6063" y="908050"/>
                        <a:ext cx="3448050" cy="906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2" name="Text Box 4"/>
          <p:cNvSpPr txBox="1">
            <a:spLocks noChangeArrowheads="1"/>
          </p:cNvSpPr>
          <p:nvPr/>
        </p:nvSpPr>
        <p:spPr bwMode="auto">
          <a:xfrm>
            <a:off x="250825" y="1773238"/>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t>移项后可得</a:t>
            </a:r>
          </a:p>
        </p:txBody>
      </p:sp>
      <p:graphicFrame>
        <p:nvGraphicFramePr>
          <p:cNvPr id="32773" name="Object 5"/>
          <p:cNvGraphicFramePr>
            <a:graphicFrameLocks noChangeAspect="1"/>
          </p:cNvGraphicFramePr>
          <p:nvPr/>
        </p:nvGraphicFramePr>
        <p:xfrm>
          <a:off x="531813" y="2276475"/>
          <a:ext cx="7805737" cy="2643188"/>
        </p:xfrm>
        <a:graphic>
          <a:graphicData uri="http://schemas.openxmlformats.org/presentationml/2006/ole">
            <mc:AlternateContent xmlns:mc="http://schemas.openxmlformats.org/markup-compatibility/2006">
              <mc:Choice xmlns:v="urn:schemas-microsoft-com:vml" Requires="v">
                <p:oleObj spid="_x0000_s186431" r:id="rId5" imgW="3823017" imgH="1295717" progId="">
                  <p:embed/>
                </p:oleObj>
              </mc:Choice>
              <mc:Fallback>
                <p:oleObj r:id="rId5" imgW="3823017" imgH="1295717" progId="">
                  <p:embed/>
                  <p:pic>
                    <p:nvPicPr>
                      <p:cNvPr id="3277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813" y="2276475"/>
                        <a:ext cx="7805737" cy="264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4" name="Text Box 6"/>
          <p:cNvSpPr txBox="1">
            <a:spLocks noChangeArrowheads="1"/>
          </p:cNvSpPr>
          <p:nvPr/>
        </p:nvSpPr>
        <p:spPr bwMode="auto">
          <a:xfrm>
            <a:off x="395288" y="5013325"/>
            <a:ext cx="316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t>边界条件：</a:t>
            </a:r>
          </a:p>
        </p:txBody>
      </p:sp>
      <p:pic>
        <p:nvPicPr>
          <p:cNvPr id="32775" name="Picture 7" descr="复变图004"/>
          <p:cNvPicPr>
            <a:picLocks noChangeAspect="1" noChangeArrowheads="1"/>
          </p:cNvPicPr>
          <p:nvPr/>
        </p:nvPicPr>
        <p:blipFill>
          <a:blip r:embed="rId7">
            <a:lum contrast="54000"/>
            <a:extLst>
              <a:ext uri="{28A0092B-C50C-407E-A947-70E740481C1C}">
                <a14:useLocalDpi xmlns:a14="http://schemas.microsoft.com/office/drawing/2010/main" val="0"/>
              </a:ext>
            </a:extLst>
          </a:blip>
          <a:srcRect/>
          <a:stretch>
            <a:fillRect/>
          </a:stretch>
        </p:blipFill>
        <p:spPr bwMode="auto">
          <a:xfrm>
            <a:off x="6300788" y="476250"/>
            <a:ext cx="2663825"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76" name="Object 8"/>
          <p:cNvGraphicFramePr>
            <a:graphicFrameLocks noChangeAspect="1"/>
          </p:cNvGraphicFramePr>
          <p:nvPr/>
        </p:nvGraphicFramePr>
        <p:xfrm>
          <a:off x="971550" y="5516563"/>
          <a:ext cx="4824413" cy="1198562"/>
        </p:xfrm>
        <a:graphic>
          <a:graphicData uri="http://schemas.openxmlformats.org/presentationml/2006/ole">
            <mc:AlternateContent xmlns:mc="http://schemas.openxmlformats.org/markup-compatibility/2006">
              <mc:Choice xmlns:v="urn:schemas-microsoft-com:vml" Requires="v">
                <p:oleObj spid="_x0000_s186432" r:id="rId8" imgW="2045017" imgH="508317" progId="">
                  <p:embed/>
                </p:oleObj>
              </mc:Choice>
              <mc:Fallback>
                <p:oleObj r:id="rId8" imgW="2045017" imgH="508317" progId="">
                  <p:embed/>
                  <p:pic>
                    <p:nvPicPr>
                      <p:cNvPr id="32776"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550" y="5516563"/>
                        <a:ext cx="4824413" cy="119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7" name="Text Box 9"/>
          <p:cNvSpPr txBox="1">
            <a:spLocks noChangeArrowheads="1"/>
          </p:cNvSpPr>
          <p:nvPr/>
        </p:nvSpPr>
        <p:spPr bwMode="auto">
          <a:xfrm>
            <a:off x="7524750" y="4941888"/>
            <a:ext cx="1079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a:t>（d）</a:t>
            </a:r>
          </a:p>
        </p:txBody>
      </p:sp>
    </p:spTree>
    <p:extLst>
      <p:ext uri="{BB962C8B-B14F-4D97-AF65-F5344CB8AC3E}">
        <p14:creationId xmlns:p14="http://schemas.microsoft.com/office/powerpoint/2010/main" val="3896154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title"/>
          </p:nvPr>
        </p:nvSpPr>
        <p:spPr bwMode="auto">
          <a:xfrm>
            <a:off x="422165" y="113235"/>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sz="3694" b="1" dirty="0">
                <a:solidFill>
                  <a:srgbClr val="FF0000"/>
                </a:solidFill>
                <a:latin typeface="黑体" panose="02010609060101010101" pitchFamily="49" charset="-122"/>
                <a:ea typeface="黑体" panose="02010609060101010101" pitchFamily="49" charset="-122"/>
              </a:rPr>
              <a:t>例   题</a:t>
            </a:r>
          </a:p>
        </p:txBody>
      </p:sp>
      <p:sp>
        <p:nvSpPr>
          <p:cNvPr id="920579" name="Text Box 3"/>
          <p:cNvSpPr txBox="1">
            <a:spLocks noChangeArrowheads="1"/>
          </p:cNvSpPr>
          <p:nvPr/>
        </p:nvSpPr>
        <p:spPr bwMode="auto">
          <a:xfrm>
            <a:off x="281444" y="966365"/>
            <a:ext cx="8372961" cy="100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dirty="0" smtClean="0">
                <a:solidFill>
                  <a:srgbClr val="0000FF"/>
                </a:solidFill>
                <a:latin typeface="Times New Roman" panose="02020603050405020304" pitchFamily="18" charset="0"/>
                <a:ea typeface="黑体" panose="02010609060101010101" pitchFamily="49" charset="-122"/>
              </a:rPr>
              <a:t>例</a:t>
            </a:r>
            <a:r>
              <a:rPr lang="en-US" altLang="zh-CN" sz="2586" b="1" dirty="0" smtClean="0">
                <a:solidFill>
                  <a:srgbClr val="0000FF"/>
                </a:solidFill>
                <a:latin typeface="Times New Roman" panose="02020603050405020304" pitchFamily="18" charset="0"/>
                <a:ea typeface="黑体" panose="02010609060101010101" pitchFamily="49" charset="-122"/>
              </a:rPr>
              <a:t>1</a:t>
            </a:r>
            <a:r>
              <a:rPr lang="zh-CN" altLang="en-US" sz="2586" b="1" dirty="0" smtClean="0">
                <a:solidFill>
                  <a:srgbClr val="0000FF"/>
                </a:solidFill>
                <a:latin typeface="黑体" panose="02010609060101010101" pitchFamily="49" charset="-122"/>
                <a:ea typeface="黑体" panose="02010609060101010101" pitchFamily="49" charset="-122"/>
              </a:rPr>
              <a:t>、</a:t>
            </a:r>
            <a:r>
              <a:rPr lang="zh-CN" altLang="en-US" sz="2586" b="1" dirty="0">
                <a:solidFill>
                  <a:srgbClr val="0000FF"/>
                </a:solidFill>
                <a:latin typeface="黑体" panose="02010609060101010101" pitchFamily="49" charset="-122"/>
                <a:ea typeface="黑体" panose="02010609060101010101" pitchFamily="49" charset="-122"/>
              </a:rPr>
              <a:t>如图所示的几种受力体是否是平面问题？若是，则是平面应力问题，还是平面应变问题？</a:t>
            </a:r>
            <a:endParaRPr lang="zh-CN" altLang="en-US" sz="2586" b="1" i="1" dirty="0">
              <a:solidFill>
                <a:srgbClr val="0000FF"/>
              </a:solidFill>
              <a:latin typeface="Times New Roman" panose="02020603050405020304" pitchFamily="18" charset="0"/>
              <a:ea typeface="黑体" panose="02010609060101010101" pitchFamily="49" charset="-122"/>
            </a:endParaRPr>
          </a:p>
        </p:txBody>
      </p:sp>
      <p:pic>
        <p:nvPicPr>
          <p:cNvPr id="920580" name="Picture 4" descr="习题课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9748" y="1955817"/>
            <a:ext cx="4832923" cy="4574931"/>
          </a:xfrm>
          <a:prstGeom prst="rect">
            <a:avLst/>
          </a:prstGeom>
          <a:noFill/>
          <a:extLst>
            <a:ext uri="{909E8E84-426E-40DD-AFC4-6F175D3DCCD1}">
              <a14:hiddenFill xmlns:a14="http://schemas.microsoft.com/office/drawing/2010/main">
                <a:solidFill>
                  <a:srgbClr val="FFFFFF"/>
                </a:solidFill>
              </a14:hiddenFill>
            </a:ext>
          </a:extLst>
        </p:spPr>
      </p:pic>
      <p:sp>
        <p:nvSpPr>
          <p:cNvPr id="920581" name="Text Box 5"/>
          <p:cNvSpPr txBox="1">
            <a:spLocks noChangeArrowheads="1"/>
          </p:cNvSpPr>
          <p:nvPr/>
        </p:nvSpPr>
        <p:spPr bwMode="auto">
          <a:xfrm>
            <a:off x="351806" y="2232863"/>
            <a:ext cx="1899747" cy="38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spcBef>
                <a:spcPct val="0"/>
              </a:spcBef>
              <a:spcAft>
                <a:spcPct val="0"/>
              </a:spcAft>
            </a:pPr>
            <a:r>
              <a:rPr lang="zh-CN" altLang="en-US" sz="2216" b="1">
                <a:solidFill>
                  <a:srgbClr val="FF0000"/>
                </a:solidFill>
                <a:latin typeface="黑体" panose="02010609060101010101" pitchFamily="49" charset="-122"/>
                <a:ea typeface="黑体" panose="02010609060101010101" pitchFamily="49" charset="-122"/>
              </a:rPr>
              <a:t>平面应力问题</a:t>
            </a:r>
          </a:p>
        </p:txBody>
      </p:sp>
      <p:sp>
        <p:nvSpPr>
          <p:cNvPr id="920582" name="Text Box 6"/>
          <p:cNvSpPr txBox="1">
            <a:spLocks noChangeArrowheads="1"/>
          </p:cNvSpPr>
          <p:nvPr/>
        </p:nvSpPr>
        <p:spPr bwMode="auto">
          <a:xfrm>
            <a:off x="6754658" y="2232863"/>
            <a:ext cx="1899747" cy="38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spcBef>
                <a:spcPct val="0"/>
              </a:spcBef>
              <a:spcAft>
                <a:spcPct val="0"/>
              </a:spcAft>
            </a:pPr>
            <a:r>
              <a:rPr lang="zh-CN" altLang="en-US" sz="2216" b="1">
                <a:solidFill>
                  <a:srgbClr val="FF0000"/>
                </a:solidFill>
                <a:latin typeface="黑体" panose="02010609060101010101" pitchFamily="49" charset="-122"/>
                <a:ea typeface="黑体" panose="02010609060101010101" pitchFamily="49" charset="-122"/>
              </a:rPr>
              <a:t>薄板弯曲问题</a:t>
            </a:r>
          </a:p>
        </p:txBody>
      </p:sp>
      <p:sp>
        <p:nvSpPr>
          <p:cNvPr id="920583" name="Text Box 7"/>
          <p:cNvSpPr txBox="1">
            <a:spLocks noChangeArrowheads="1"/>
          </p:cNvSpPr>
          <p:nvPr/>
        </p:nvSpPr>
        <p:spPr bwMode="auto">
          <a:xfrm>
            <a:off x="70362" y="3710445"/>
            <a:ext cx="1899747" cy="38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spcBef>
                <a:spcPct val="0"/>
              </a:spcBef>
              <a:spcAft>
                <a:spcPct val="0"/>
              </a:spcAft>
            </a:pPr>
            <a:r>
              <a:rPr lang="zh-CN" altLang="en-US" sz="2216" b="1">
                <a:solidFill>
                  <a:srgbClr val="FF0000"/>
                </a:solidFill>
                <a:latin typeface="黑体" panose="02010609060101010101" pitchFamily="49" charset="-122"/>
                <a:ea typeface="黑体" panose="02010609060101010101" pitchFamily="49" charset="-122"/>
              </a:rPr>
              <a:t>平面应变问题</a:t>
            </a:r>
          </a:p>
        </p:txBody>
      </p:sp>
      <p:sp>
        <p:nvSpPr>
          <p:cNvPr id="920584" name="Text Box 8"/>
          <p:cNvSpPr txBox="1">
            <a:spLocks noChangeArrowheads="1"/>
          </p:cNvSpPr>
          <p:nvPr/>
        </p:nvSpPr>
        <p:spPr bwMode="auto">
          <a:xfrm>
            <a:off x="6895380" y="3660606"/>
            <a:ext cx="1899747" cy="38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spcBef>
                <a:spcPct val="0"/>
              </a:spcBef>
              <a:spcAft>
                <a:spcPct val="0"/>
              </a:spcAft>
            </a:pPr>
            <a:r>
              <a:rPr lang="zh-CN" altLang="en-US" sz="2216" b="1">
                <a:solidFill>
                  <a:srgbClr val="FF0000"/>
                </a:solidFill>
                <a:latin typeface="黑体" panose="02010609060101010101" pitchFamily="49" charset="-122"/>
                <a:ea typeface="黑体" panose="02010609060101010101" pitchFamily="49" charset="-122"/>
              </a:rPr>
              <a:t>空间问题</a:t>
            </a:r>
          </a:p>
        </p:txBody>
      </p:sp>
      <p:sp>
        <p:nvSpPr>
          <p:cNvPr id="920585" name="Text Box 9"/>
          <p:cNvSpPr txBox="1">
            <a:spLocks noChangeArrowheads="1"/>
          </p:cNvSpPr>
          <p:nvPr/>
        </p:nvSpPr>
        <p:spPr bwMode="auto">
          <a:xfrm>
            <a:off x="5910326" y="5160175"/>
            <a:ext cx="1899747" cy="38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spcBef>
                <a:spcPct val="0"/>
              </a:spcBef>
              <a:spcAft>
                <a:spcPct val="0"/>
              </a:spcAft>
            </a:pPr>
            <a:r>
              <a:rPr lang="zh-CN" altLang="en-US" sz="2216" b="1">
                <a:solidFill>
                  <a:srgbClr val="FF0000"/>
                </a:solidFill>
                <a:latin typeface="黑体" panose="02010609060101010101" pitchFamily="49" charset="-122"/>
                <a:ea typeface="黑体" panose="02010609060101010101" pitchFamily="49" charset="-122"/>
              </a:rPr>
              <a:t>空间问题</a:t>
            </a:r>
          </a:p>
        </p:txBody>
      </p:sp>
    </p:spTree>
    <p:extLst>
      <p:ext uri="{BB962C8B-B14F-4D97-AF65-F5344CB8AC3E}">
        <p14:creationId xmlns:p14="http://schemas.microsoft.com/office/powerpoint/2010/main" val="99983819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0581"/>
                                        </p:tgtEl>
                                        <p:attrNameLst>
                                          <p:attrName>style.visibility</p:attrName>
                                        </p:attrNameLst>
                                      </p:cBhvr>
                                      <p:to>
                                        <p:strVal val="visible"/>
                                      </p:to>
                                    </p:set>
                                    <p:anim calcmode="lin" valueType="num">
                                      <p:cBhvr additive="base">
                                        <p:cTn id="7" dur="500" fill="hold"/>
                                        <p:tgtEl>
                                          <p:spTgt spid="920581"/>
                                        </p:tgtEl>
                                        <p:attrNameLst>
                                          <p:attrName>ppt_x</p:attrName>
                                        </p:attrNameLst>
                                      </p:cBhvr>
                                      <p:tavLst>
                                        <p:tav tm="0">
                                          <p:val>
                                            <p:strVal val="0-#ppt_w/2"/>
                                          </p:val>
                                        </p:tav>
                                        <p:tav tm="100000">
                                          <p:val>
                                            <p:strVal val="#ppt_x"/>
                                          </p:val>
                                        </p:tav>
                                      </p:tavLst>
                                    </p:anim>
                                    <p:anim calcmode="lin" valueType="num">
                                      <p:cBhvr additive="base">
                                        <p:cTn id="8" dur="500" fill="hold"/>
                                        <p:tgtEl>
                                          <p:spTgt spid="92058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0582"/>
                                        </p:tgtEl>
                                        <p:attrNameLst>
                                          <p:attrName>style.visibility</p:attrName>
                                        </p:attrNameLst>
                                      </p:cBhvr>
                                      <p:to>
                                        <p:strVal val="visible"/>
                                      </p:to>
                                    </p:set>
                                    <p:anim calcmode="lin" valueType="num">
                                      <p:cBhvr additive="base">
                                        <p:cTn id="13" dur="500" fill="hold"/>
                                        <p:tgtEl>
                                          <p:spTgt spid="920582"/>
                                        </p:tgtEl>
                                        <p:attrNameLst>
                                          <p:attrName>ppt_x</p:attrName>
                                        </p:attrNameLst>
                                      </p:cBhvr>
                                      <p:tavLst>
                                        <p:tav tm="0">
                                          <p:val>
                                            <p:strVal val="0-#ppt_w/2"/>
                                          </p:val>
                                        </p:tav>
                                        <p:tav tm="100000">
                                          <p:val>
                                            <p:strVal val="#ppt_x"/>
                                          </p:val>
                                        </p:tav>
                                      </p:tavLst>
                                    </p:anim>
                                    <p:anim calcmode="lin" valueType="num">
                                      <p:cBhvr additive="base">
                                        <p:cTn id="14" dur="500" fill="hold"/>
                                        <p:tgtEl>
                                          <p:spTgt spid="92058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0583"/>
                                        </p:tgtEl>
                                        <p:attrNameLst>
                                          <p:attrName>style.visibility</p:attrName>
                                        </p:attrNameLst>
                                      </p:cBhvr>
                                      <p:to>
                                        <p:strVal val="visible"/>
                                      </p:to>
                                    </p:set>
                                    <p:anim calcmode="lin" valueType="num">
                                      <p:cBhvr additive="base">
                                        <p:cTn id="19" dur="500" fill="hold"/>
                                        <p:tgtEl>
                                          <p:spTgt spid="920583"/>
                                        </p:tgtEl>
                                        <p:attrNameLst>
                                          <p:attrName>ppt_x</p:attrName>
                                        </p:attrNameLst>
                                      </p:cBhvr>
                                      <p:tavLst>
                                        <p:tav tm="0">
                                          <p:val>
                                            <p:strVal val="0-#ppt_w/2"/>
                                          </p:val>
                                        </p:tav>
                                        <p:tav tm="100000">
                                          <p:val>
                                            <p:strVal val="#ppt_x"/>
                                          </p:val>
                                        </p:tav>
                                      </p:tavLst>
                                    </p:anim>
                                    <p:anim calcmode="lin" valueType="num">
                                      <p:cBhvr additive="base">
                                        <p:cTn id="20" dur="500" fill="hold"/>
                                        <p:tgtEl>
                                          <p:spTgt spid="92058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20584"/>
                                        </p:tgtEl>
                                        <p:attrNameLst>
                                          <p:attrName>style.visibility</p:attrName>
                                        </p:attrNameLst>
                                      </p:cBhvr>
                                      <p:to>
                                        <p:strVal val="visible"/>
                                      </p:to>
                                    </p:set>
                                    <p:anim calcmode="lin" valueType="num">
                                      <p:cBhvr additive="base">
                                        <p:cTn id="25" dur="500" fill="hold"/>
                                        <p:tgtEl>
                                          <p:spTgt spid="920584"/>
                                        </p:tgtEl>
                                        <p:attrNameLst>
                                          <p:attrName>ppt_x</p:attrName>
                                        </p:attrNameLst>
                                      </p:cBhvr>
                                      <p:tavLst>
                                        <p:tav tm="0">
                                          <p:val>
                                            <p:strVal val="0-#ppt_w/2"/>
                                          </p:val>
                                        </p:tav>
                                        <p:tav tm="100000">
                                          <p:val>
                                            <p:strVal val="#ppt_x"/>
                                          </p:val>
                                        </p:tav>
                                      </p:tavLst>
                                    </p:anim>
                                    <p:anim calcmode="lin" valueType="num">
                                      <p:cBhvr additive="base">
                                        <p:cTn id="26" dur="500" fill="hold"/>
                                        <p:tgtEl>
                                          <p:spTgt spid="92058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20585"/>
                                        </p:tgtEl>
                                        <p:attrNameLst>
                                          <p:attrName>style.visibility</p:attrName>
                                        </p:attrNameLst>
                                      </p:cBhvr>
                                      <p:to>
                                        <p:strVal val="visible"/>
                                      </p:to>
                                    </p:set>
                                    <p:anim calcmode="lin" valueType="num">
                                      <p:cBhvr additive="base">
                                        <p:cTn id="31" dur="500" fill="hold"/>
                                        <p:tgtEl>
                                          <p:spTgt spid="920585"/>
                                        </p:tgtEl>
                                        <p:attrNameLst>
                                          <p:attrName>ppt_x</p:attrName>
                                        </p:attrNameLst>
                                      </p:cBhvr>
                                      <p:tavLst>
                                        <p:tav tm="0">
                                          <p:val>
                                            <p:strVal val="0-#ppt_w/2"/>
                                          </p:val>
                                        </p:tav>
                                        <p:tav tm="100000">
                                          <p:val>
                                            <p:strVal val="#ppt_x"/>
                                          </p:val>
                                        </p:tav>
                                      </p:tavLst>
                                    </p:anim>
                                    <p:anim calcmode="lin" valueType="num">
                                      <p:cBhvr additive="base">
                                        <p:cTn id="32" dur="500" fill="hold"/>
                                        <p:tgtEl>
                                          <p:spTgt spid="9205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1" grpId="0" autoUpdateAnimBg="0"/>
      <p:bldP spid="920582" grpId="0" autoUpdateAnimBg="0"/>
      <p:bldP spid="920583" grpId="0" autoUpdateAnimBg="0"/>
      <p:bldP spid="920584" grpId="0" autoUpdateAnimBg="0"/>
      <p:bldP spid="920585"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323850" y="333375"/>
            <a:ext cx="7561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t>将（d）式代入边界条件</a:t>
            </a:r>
          </a:p>
        </p:txBody>
      </p:sp>
      <p:graphicFrame>
        <p:nvGraphicFramePr>
          <p:cNvPr id="33795" name="Object 3"/>
          <p:cNvGraphicFramePr>
            <a:graphicFrameLocks noChangeAspect="1"/>
          </p:cNvGraphicFramePr>
          <p:nvPr/>
        </p:nvGraphicFramePr>
        <p:xfrm>
          <a:off x="1079500" y="1141413"/>
          <a:ext cx="3386138" cy="647700"/>
        </p:xfrm>
        <a:graphic>
          <a:graphicData uri="http://schemas.openxmlformats.org/presentationml/2006/ole">
            <mc:AlternateContent xmlns:mc="http://schemas.openxmlformats.org/markup-compatibility/2006">
              <mc:Choice xmlns:v="urn:schemas-microsoft-com:vml" Requires="v">
                <p:oleObj spid="_x0000_s187454" r:id="rId3" imgW="1194117" imgH="228917" progId="">
                  <p:embed/>
                </p:oleObj>
              </mc:Choice>
              <mc:Fallback>
                <p:oleObj r:id="rId3" imgW="1194117" imgH="228917" progId="">
                  <p:embed/>
                  <p:pic>
                    <p:nvPicPr>
                      <p:cNvPr id="3379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1141413"/>
                        <a:ext cx="338613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6" name="Object 4"/>
          <p:cNvGraphicFramePr>
            <a:graphicFrameLocks noChangeAspect="1"/>
          </p:cNvGraphicFramePr>
          <p:nvPr/>
        </p:nvGraphicFramePr>
        <p:xfrm>
          <a:off x="698500" y="5516563"/>
          <a:ext cx="5803900" cy="933450"/>
        </p:xfrm>
        <a:graphic>
          <a:graphicData uri="http://schemas.openxmlformats.org/presentationml/2006/ole">
            <mc:AlternateContent xmlns:mc="http://schemas.openxmlformats.org/markup-compatibility/2006">
              <mc:Choice xmlns:v="urn:schemas-microsoft-com:vml" Requires="v">
                <p:oleObj spid="_x0000_s187455" r:id="rId5" imgW="2603817" imgH="419417" progId="">
                  <p:embed/>
                </p:oleObj>
              </mc:Choice>
              <mc:Fallback>
                <p:oleObj r:id="rId5" imgW="2603817" imgH="419417" progId="">
                  <p:embed/>
                  <p:pic>
                    <p:nvPicPr>
                      <p:cNvPr id="3379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0" y="5516563"/>
                        <a:ext cx="58039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7" name="Text Box 5"/>
          <p:cNvSpPr txBox="1">
            <a:spLocks noChangeArrowheads="1"/>
          </p:cNvSpPr>
          <p:nvPr/>
        </p:nvSpPr>
        <p:spPr bwMode="auto">
          <a:xfrm>
            <a:off x="323850" y="2276475"/>
            <a:ext cx="3960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latin typeface="宋体" panose="02010600030101010101" pitchFamily="2" charset="-122"/>
              </a:rPr>
              <a:t>代入</a:t>
            </a:r>
          </a:p>
        </p:txBody>
      </p:sp>
      <p:graphicFrame>
        <p:nvGraphicFramePr>
          <p:cNvPr id="33798" name="Object 6"/>
          <p:cNvGraphicFramePr>
            <a:graphicFrameLocks noChangeAspect="1"/>
          </p:cNvGraphicFramePr>
          <p:nvPr/>
        </p:nvGraphicFramePr>
        <p:xfrm>
          <a:off x="755650" y="2781300"/>
          <a:ext cx="5184775" cy="2085975"/>
        </p:xfrm>
        <a:graphic>
          <a:graphicData uri="http://schemas.openxmlformats.org/presentationml/2006/ole">
            <mc:AlternateContent xmlns:mc="http://schemas.openxmlformats.org/markup-compatibility/2006">
              <mc:Choice xmlns:v="urn:schemas-microsoft-com:vml" Requires="v">
                <p:oleObj spid="_x0000_s187456" r:id="rId7" imgW="2145686" imgH="863542" progId="">
                  <p:embed/>
                </p:oleObj>
              </mc:Choice>
              <mc:Fallback>
                <p:oleObj r:id="rId7" imgW="2145686" imgH="863542" progId="">
                  <p:embed/>
                  <p:pic>
                    <p:nvPicPr>
                      <p:cNvPr id="3379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2781300"/>
                        <a:ext cx="5184775"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9" name="Rectangle 7"/>
          <p:cNvSpPr>
            <a:spLocks noChangeArrowheads="1"/>
          </p:cNvSpPr>
          <p:nvPr/>
        </p:nvSpPr>
        <p:spPr bwMode="auto">
          <a:xfrm>
            <a:off x="611188" y="51577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zh-CN" sz="2400"/>
              <a:t>可得</a:t>
            </a:r>
          </a:p>
        </p:txBody>
      </p:sp>
    </p:spTree>
    <p:extLst>
      <p:ext uri="{BB962C8B-B14F-4D97-AF65-F5344CB8AC3E}">
        <p14:creationId xmlns:p14="http://schemas.microsoft.com/office/powerpoint/2010/main" val="26616461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535063" y="987893"/>
            <a:ext cx="2879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a:latin typeface="Times New Roman" panose="02020603050405020304" pitchFamily="18" charset="0"/>
              </a:rPr>
              <a:t>EX4</a:t>
            </a:r>
          </a:p>
        </p:txBody>
      </p:sp>
      <p:sp>
        <p:nvSpPr>
          <p:cNvPr id="4" name="Rectangle 3"/>
          <p:cNvSpPr>
            <a:spLocks noChangeArrowheads="1"/>
          </p:cNvSpPr>
          <p:nvPr/>
        </p:nvSpPr>
        <p:spPr bwMode="auto">
          <a:xfrm>
            <a:off x="871238" y="1671461"/>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b="1" dirty="0">
                <a:latin typeface="黑体" panose="02010609060101010101" pitchFamily="49" charset="-122"/>
                <a:ea typeface="黑体" panose="02010609060101010101" pitchFamily="49" charset="-122"/>
                <a:cs typeface="Times New Roman" panose="02020603050405020304" pitchFamily="18" charset="0"/>
              </a:rPr>
              <a:t>试检验</a:t>
            </a:r>
            <a:endParaRPr lang="zh-CN" altLang="zh-CN" sz="2400" b="1" dirty="0">
              <a:latin typeface="黑体" panose="02010609060101010101" pitchFamily="49" charset="-122"/>
              <a:ea typeface="黑体" panose="02010609060101010101" pitchFamily="49" charset="-12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862838370"/>
              </p:ext>
            </p:extLst>
          </p:nvPr>
        </p:nvGraphicFramePr>
        <p:xfrm>
          <a:off x="1447500" y="2283293"/>
          <a:ext cx="2087563" cy="766763"/>
        </p:xfrm>
        <a:graphic>
          <a:graphicData uri="http://schemas.openxmlformats.org/presentationml/2006/ole">
            <mc:AlternateContent xmlns:mc="http://schemas.openxmlformats.org/markup-compatibility/2006">
              <mc:Choice xmlns:v="urn:schemas-microsoft-com:vml" Requires="v">
                <p:oleObj spid="_x0000_s264194" r:id="rId3" imgW="1117432" imgH="406541" progId="">
                  <p:embed/>
                </p:oleObj>
              </mc:Choice>
              <mc:Fallback>
                <p:oleObj r:id="rId3" imgW="1117432" imgH="406541" progId="">
                  <p:embed/>
                  <p:pic>
                    <p:nvPicPr>
                      <p:cNvPr id="348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00" y="2283293"/>
                        <a:ext cx="20875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6" name="Rectangle 5"/>
          <p:cNvSpPr>
            <a:spLocks noChangeArrowheads="1"/>
          </p:cNvSpPr>
          <p:nvPr/>
        </p:nvSpPr>
        <p:spPr bwMode="auto">
          <a:xfrm>
            <a:off x="655338" y="3427276"/>
            <a:ext cx="73437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b="1" dirty="0">
                <a:latin typeface="黑体" panose="02010609060101010101" pitchFamily="49" charset="-122"/>
                <a:ea typeface="黑体" panose="02010609060101010101" pitchFamily="49" charset="-122"/>
                <a:cs typeface="Times New Roman" panose="02020603050405020304" pitchFamily="18" charset="0"/>
              </a:rPr>
              <a:t>能否做为应力函数?若能，试求应力分量(不计体力)，并画出如图所示杆件上的面力，指出该应力函数所能解的问题。</a:t>
            </a:r>
            <a:endParaRPr lang="zh-CN" altLang="zh-CN" sz="2400" b="1" dirty="0">
              <a:latin typeface="黑体" panose="02010609060101010101" pitchFamily="49" charset="-122"/>
              <a:ea typeface="黑体" panose="02010609060101010101" pitchFamily="49" charset="-122"/>
            </a:endParaRPr>
          </a:p>
          <a:p>
            <a:pPr eaLnBrk="0" hangingPunct="0"/>
            <a:endParaRPr lang="zh-CN" altLang="zh-CN" sz="2400" dirty="0"/>
          </a:p>
        </p:txBody>
      </p:sp>
    </p:spTree>
    <p:extLst>
      <p:ext uri="{BB962C8B-B14F-4D97-AF65-F5344CB8AC3E}">
        <p14:creationId xmlns:p14="http://schemas.microsoft.com/office/powerpoint/2010/main" val="16570565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3059113" y="765175"/>
            <a:ext cx="521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rPr>
              <a:t> 满足双调和方程,能作为应力函数。 </a:t>
            </a:r>
          </a:p>
        </p:txBody>
      </p:sp>
      <p:graphicFrame>
        <p:nvGraphicFramePr>
          <p:cNvPr id="35843" name="Object 3"/>
          <p:cNvGraphicFramePr>
            <a:graphicFrameLocks noChangeAspect="1"/>
          </p:cNvGraphicFramePr>
          <p:nvPr/>
        </p:nvGraphicFramePr>
        <p:xfrm>
          <a:off x="755650" y="549275"/>
          <a:ext cx="2087563" cy="766763"/>
        </p:xfrm>
        <a:graphic>
          <a:graphicData uri="http://schemas.openxmlformats.org/presentationml/2006/ole">
            <mc:AlternateContent xmlns:mc="http://schemas.openxmlformats.org/markup-compatibility/2006">
              <mc:Choice xmlns:v="urn:schemas-microsoft-com:vml" Requires="v">
                <p:oleObj spid="_x0000_s189622" r:id="rId3" imgW="1117432" imgH="406541" progId="">
                  <p:embed/>
                </p:oleObj>
              </mc:Choice>
              <mc:Fallback>
                <p:oleObj r:id="rId3" imgW="1117432" imgH="406541" progId="">
                  <p:embed/>
                  <p:pic>
                    <p:nvPicPr>
                      <p:cNvPr id="3584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549275"/>
                        <a:ext cx="20875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35844" name="Rectangle 4"/>
          <p:cNvSpPr>
            <a:spLocks noChangeArrowheads="1"/>
          </p:cNvSpPr>
          <p:nvPr/>
        </p:nvSpPr>
        <p:spPr bwMode="auto">
          <a:xfrm>
            <a:off x="539750" y="1484313"/>
            <a:ext cx="209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t>应力分量为： </a:t>
            </a:r>
          </a:p>
        </p:txBody>
      </p:sp>
      <p:sp>
        <p:nvSpPr>
          <p:cNvPr id="35845" name="Rectangle 5"/>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5846" name="Object 6"/>
          <p:cNvGraphicFramePr>
            <a:graphicFrameLocks noChangeAspect="1"/>
          </p:cNvGraphicFramePr>
          <p:nvPr/>
        </p:nvGraphicFramePr>
        <p:xfrm>
          <a:off x="2555875" y="1412875"/>
          <a:ext cx="2159000" cy="569913"/>
        </p:xfrm>
        <a:graphic>
          <a:graphicData uri="http://schemas.openxmlformats.org/presentationml/2006/ole">
            <mc:AlternateContent xmlns:mc="http://schemas.openxmlformats.org/markup-compatibility/2006">
              <mc:Choice xmlns:v="urn:schemas-microsoft-com:vml" Requires="v">
                <p:oleObj spid="_x0000_s189623" r:id="rId5" imgW="863542" imgH="228818" progId="">
                  <p:embed/>
                </p:oleObj>
              </mc:Choice>
              <mc:Fallback>
                <p:oleObj r:id="rId5" imgW="863542" imgH="228818" progId="">
                  <p:embed/>
                  <p:pic>
                    <p:nvPicPr>
                      <p:cNvPr id="3584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1412875"/>
                        <a:ext cx="21590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35847" name="Rectangle 7"/>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5848" name="Object 8"/>
          <p:cNvGraphicFramePr>
            <a:graphicFrameLocks noChangeAspect="1"/>
          </p:cNvGraphicFramePr>
          <p:nvPr/>
        </p:nvGraphicFramePr>
        <p:xfrm>
          <a:off x="5219700" y="1412875"/>
          <a:ext cx="2016125" cy="600075"/>
        </p:xfrm>
        <a:graphic>
          <a:graphicData uri="http://schemas.openxmlformats.org/presentationml/2006/ole">
            <mc:AlternateContent xmlns:mc="http://schemas.openxmlformats.org/markup-compatibility/2006">
              <mc:Choice xmlns:v="urn:schemas-microsoft-com:vml" Requires="v">
                <p:oleObj spid="_x0000_s189624" r:id="rId7" imgW="800070" imgH="241512" progId="">
                  <p:embed/>
                </p:oleObj>
              </mc:Choice>
              <mc:Fallback>
                <p:oleObj r:id="rId7" imgW="800070" imgH="241512" progId="">
                  <p:embed/>
                  <p:pic>
                    <p:nvPicPr>
                      <p:cNvPr id="3584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1412875"/>
                        <a:ext cx="20161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pic>
        <p:nvPicPr>
          <p:cNvPr id="35849" name="Picture 9" descr="复变图003"/>
          <p:cNvPicPr>
            <a:picLocks noChangeAspect="1" noChangeArrowheads="1"/>
          </p:cNvPicPr>
          <p:nvPr/>
        </p:nvPicPr>
        <p:blipFill>
          <a:blip r:embed="rId9">
            <a:lum contrast="60000"/>
            <a:extLst>
              <a:ext uri="{28A0092B-C50C-407E-A947-70E740481C1C}">
                <a14:useLocalDpi xmlns:a14="http://schemas.microsoft.com/office/drawing/2010/main" val="0"/>
              </a:ext>
            </a:extLst>
          </a:blip>
          <a:srcRect/>
          <a:stretch>
            <a:fillRect/>
          </a:stretch>
        </p:blipFill>
        <p:spPr bwMode="auto">
          <a:xfrm>
            <a:off x="2555875" y="2205038"/>
            <a:ext cx="2808288"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5850" name="Object 10"/>
          <p:cNvGraphicFramePr>
            <a:graphicFrameLocks noChangeAspect="1"/>
          </p:cNvGraphicFramePr>
          <p:nvPr/>
        </p:nvGraphicFramePr>
        <p:xfrm>
          <a:off x="0" y="1271588"/>
          <a:ext cx="123825" cy="142875"/>
        </p:xfrm>
        <a:graphic>
          <a:graphicData uri="http://schemas.openxmlformats.org/presentationml/2006/ole">
            <mc:AlternateContent xmlns:mc="http://schemas.openxmlformats.org/markup-compatibility/2006">
              <mc:Choice xmlns:v="urn:schemas-microsoft-com:vml" Requires="v">
                <p:oleObj spid="_x0000_s189625" r:id="rId10" imgW="127152" imgH="139835" progId="">
                  <p:embed/>
                </p:oleObj>
              </mc:Choice>
              <mc:Fallback>
                <p:oleObj r:id="rId10" imgW="127152" imgH="139835" progId="">
                  <p:embed/>
                  <p:pic>
                    <p:nvPicPr>
                      <p:cNvPr id="3585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71588"/>
                        <a:ext cx="12382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5851" name="Object 11"/>
          <p:cNvGraphicFramePr>
            <a:graphicFrameLocks noChangeAspect="1"/>
          </p:cNvGraphicFramePr>
          <p:nvPr/>
        </p:nvGraphicFramePr>
        <p:xfrm>
          <a:off x="2916238" y="4221163"/>
          <a:ext cx="1079500" cy="398462"/>
        </p:xfrm>
        <a:graphic>
          <a:graphicData uri="http://schemas.openxmlformats.org/presentationml/2006/ole">
            <mc:AlternateContent xmlns:mc="http://schemas.openxmlformats.org/markup-compatibility/2006">
              <mc:Choice xmlns:v="urn:schemas-microsoft-com:vml" Requires="v">
                <p:oleObj spid="_x0000_s189626" r:id="rId12" imgW="558632" imgH="203341" progId="">
                  <p:embed/>
                </p:oleObj>
              </mc:Choice>
              <mc:Fallback>
                <p:oleObj r:id="rId12" imgW="558632" imgH="203341" progId="">
                  <p:embed/>
                  <p:pic>
                    <p:nvPicPr>
                      <p:cNvPr id="35851"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6238" y="4221163"/>
                        <a:ext cx="10795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5852" name="Object 12"/>
          <p:cNvGraphicFramePr>
            <a:graphicFrameLocks noChangeAspect="1"/>
          </p:cNvGraphicFramePr>
          <p:nvPr/>
        </p:nvGraphicFramePr>
        <p:xfrm>
          <a:off x="0" y="2122488"/>
          <a:ext cx="114300" cy="142875"/>
        </p:xfrm>
        <a:graphic>
          <a:graphicData uri="http://schemas.openxmlformats.org/presentationml/2006/ole">
            <mc:AlternateContent xmlns:mc="http://schemas.openxmlformats.org/markup-compatibility/2006">
              <mc:Choice xmlns:v="urn:schemas-microsoft-com:vml" Requires="v">
                <p:oleObj spid="_x0000_s189627" r:id="rId14" imgW="114518" imgH="139896" progId="">
                  <p:embed/>
                </p:oleObj>
              </mc:Choice>
              <mc:Fallback>
                <p:oleObj r:id="rId14" imgW="114518" imgH="139896" progId="">
                  <p:embed/>
                  <p:pic>
                    <p:nvPicPr>
                      <p:cNvPr id="35852"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2122488"/>
                        <a:ext cx="1143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5853" name="Object 13"/>
          <p:cNvGraphicFramePr>
            <a:graphicFrameLocks noChangeAspect="1"/>
          </p:cNvGraphicFramePr>
          <p:nvPr/>
        </p:nvGraphicFramePr>
        <p:xfrm>
          <a:off x="7740650" y="4221163"/>
          <a:ext cx="1079500" cy="369887"/>
        </p:xfrm>
        <a:graphic>
          <a:graphicData uri="http://schemas.openxmlformats.org/presentationml/2006/ole">
            <mc:AlternateContent xmlns:mc="http://schemas.openxmlformats.org/markup-compatibility/2006">
              <mc:Choice xmlns:v="urn:schemas-microsoft-com:vml" Requires="v">
                <p:oleObj spid="_x0000_s189628" r:id="rId16" imgW="494973" imgH="165202" progId="">
                  <p:embed/>
                </p:oleObj>
              </mc:Choice>
              <mc:Fallback>
                <p:oleObj r:id="rId16" imgW="494973" imgH="165202" progId="">
                  <p:embed/>
                  <p:pic>
                    <p:nvPicPr>
                      <p:cNvPr id="35853"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40650" y="4221163"/>
                        <a:ext cx="107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5854" name="Object 14"/>
          <p:cNvGraphicFramePr>
            <a:graphicFrameLocks noChangeAspect="1"/>
          </p:cNvGraphicFramePr>
          <p:nvPr/>
        </p:nvGraphicFramePr>
        <p:xfrm>
          <a:off x="4217988" y="4646613"/>
          <a:ext cx="714375" cy="404812"/>
        </p:xfrm>
        <a:graphic>
          <a:graphicData uri="http://schemas.openxmlformats.org/presentationml/2006/ole">
            <mc:AlternateContent xmlns:mc="http://schemas.openxmlformats.org/markup-compatibility/2006">
              <mc:Choice xmlns:v="urn:schemas-microsoft-com:vml" Requires="v">
                <p:oleObj spid="_x0000_s189629" r:id="rId18" imgW="368298" imgH="203341" progId="">
                  <p:embed/>
                </p:oleObj>
              </mc:Choice>
              <mc:Fallback>
                <p:oleObj r:id="rId18" imgW="368298" imgH="203341" progId="">
                  <p:embed/>
                  <p:pic>
                    <p:nvPicPr>
                      <p:cNvPr id="35854" name="Object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17988" y="4646613"/>
                        <a:ext cx="71437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5855" name="Object 15"/>
          <p:cNvGraphicFramePr>
            <a:graphicFrameLocks noChangeAspect="1"/>
          </p:cNvGraphicFramePr>
          <p:nvPr/>
        </p:nvGraphicFramePr>
        <p:xfrm>
          <a:off x="3276600" y="5084763"/>
          <a:ext cx="1079500" cy="849312"/>
        </p:xfrm>
        <a:graphic>
          <a:graphicData uri="http://schemas.openxmlformats.org/presentationml/2006/ole">
            <mc:AlternateContent xmlns:mc="http://schemas.openxmlformats.org/markup-compatibility/2006">
              <mc:Choice xmlns:v="urn:schemas-microsoft-com:vml" Requires="v">
                <p:oleObj spid="_x0000_s189630" r:id="rId20" imgW="584264" imgH="457319" progId="">
                  <p:embed/>
                </p:oleObj>
              </mc:Choice>
              <mc:Fallback>
                <p:oleObj r:id="rId20" imgW="584264" imgH="457319" progId="">
                  <p:embed/>
                  <p:pic>
                    <p:nvPicPr>
                      <p:cNvPr id="35855" name="Object 1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76600" y="5084763"/>
                        <a:ext cx="1079500"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35856" name="Rectangle 16"/>
          <p:cNvSpPr>
            <a:spLocks noChangeArrowheads="1"/>
          </p:cNvSpPr>
          <p:nvPr/>
        </p:nvSpPr>
        <p:spPr bwMode="auto">
          <a:xfrm>
            <a:off x="0" y="1271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5857" name="Rectangle 17"/>
          <p:cNvSpPr>
            <a:spLocks noChangeArrowheads="1"/>
          </p:cNvSpPr>
          <p:nvPr/>
        </p:nvSpPr>
        <p:spPr bwMode="auto">
          <a:xfrm>
            <a:off x="827088" y="4149725"/>
            <a:ext cx="2452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i="1">
                <a:latin typeface="Times New Roman" panose="02020603050405020304" pitchFamily="18" charset="0"/>
                <a:cs typeface="Times New Roman" panose="02020603050405020304" pitchFamily="18" charset="0"/>
              </a:rPr>
              <a:t>x</a:t>
            </a:r>
            <a:r>
              <a:rPr lang="zh-CN" altLang="zh-CN" sz="2400">
                <a:latin typeface="宋体" panose="02010600030101010101" pitchFamily="2" charset="-122"/>
                <a:cs typeface="Times New Roman" panose="02020603050405020304" pitchFamily="18" charset="0"/>
              </a:rPr>
              <a:t>方向的合力为</a:t>
            </a:r>
            <a:endParaRPr lang="zh-CN" altLang="zh-CN" sz="2400"/>
          </a:p>
        </p:txBody>
      </p:sp>
      <p:sp>
        <p:nvSpPr>
          <p:cNvPr id="35858" name="Rectangle 18"/>
          <p:cNvSpPr>
            <a:spLocks noChangeArrowheads="1"/>
          </p:cNvSpPr>
          <p:nvPr/>
        </p:nvSpPr>
        <p:spPr bwMode="auto">
          <a:xfrm>
            <a:off x="3851275" y="4149725"/>
            <a:ext cx="309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zh-CN" sz="2400">
                <a:latin typeface="宋体" panose="02010600030101010101" pitchFamily="2" charset="-122"/>
                <a:cs typeface="Times New Roman" panose="02020603050405020304" pitchFamily="18" charset="0"/>
              </a:rPr>
              <a:t>，若偏心距为</a:t>
            </a:r>
            <a:r>
              <a:rPr lang="zh-CN" altLang="zh-CN" sz="2400" i="1">
                <a:latin typeface="Times New Roman" panose="02020603050405020304" pitchFamily="18" charset="0"/>
                <a:cs typeface="Times New Roman" panose="02020603050405020304" pitchFamily="18" charset="0"/>
              </a:rPr>
              <a:t>e，</a:t>
            </a:r>
            <a:endParaRPr lang="zh-CN" altLang="zh-CN" sz="2400" i="1">
              <a:latin typeface="Times New Roman" panose="02020603050405020304" pitchFamily="18" charset="0"/>
            </a:endParaRPr>
          </a:p>
        </p:txBody>
      </p:sp>
      <p:sp>
        <p:nvSpPr>
          <p:cNvPr id="35859" name="Rectangle 19"/>
          <p:cNvSpPr>
            <a:spLocks noChangeArrowheads="1"/>
          </p:cNvSpPr>
          <p:nvPr/>
        </p:nvSpPr>
        <p:spPr bwMode="auto">
          <a:xfrm>
            <a:off x="6011863" y="41497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457200" algn="l"/>
              </a:tabLst>
              <a:defRPr>
                <a:solidFill>
                  <a:schemeClr val="tx1"/>
                </a:solidFill>
                <a:latin typeface="Arial" panose="020B0604020202020204" pitchFamily="34" charset="0"/>
                <a:ea typeface="宋体" panose="02010600030101010101" pitchFamily="2" charset="-122"/>
              </a:defRPr>
            </a:lvl1pPr>
            <a:lvl2pPr>
              <a:tabLst>
                <a:tab pos="457200" algn="l"/>
              </a:tabLst>
              <a:defRPr>
                <a:solidFill>
                  <a:schemeClr val="tx1"/>
                </a:solidFill>
                <a:latin typeface="Arial" panose="020B0604020202020204" pitchFamily="34" charset="0"/>
                <a:ea typeface="宋体" panose="02010600030101010101" pitchFamily="2" charset="-122"/>
              </a:defRPr>
            </a:lvl2pPr>
            <a:lvl3pPr>
              <a:tabLst>
                <a:tab pos="457200" algn="l"/>
              </a:tabLst>
              <a:defRPr>
                <a:solidFill>
                  <a:schemeClr val="tx1"/>
                </a:solidFill>
                <a:latin typeface="Arial" panose="020B0604020202020204" pitchFamily="34" charset="0"/>
                <a:ea typeface="宋体" panose="02010600030101010101" pitchFamily="2" charset="-122"/>
              </a:defRPr>
            </a:lvl3pPr>
            <a:lvl4pPr>
              <a:tabLst>
                <a:tab pos="457200" algn="l"/>
              </a:tabLst>
              <a:defRPr>
                <a:solidFill>
                  <a:schemeClr val="tx1"/>
                </a:solidFill>
                <a:latin typeface="Arial" panose="020B0604020202020204" pitchFamily="34" charset="0"/>
                <a:ea typeface="宋体" panose="02010600030101010101" pitchFamily="2" charset="-122"/>
              </a:defRPr>
            </a:lvl4pPr>
            <a:lvl5pPr>
              <a:tabLst>
                <a:tab pos="4572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9pPr>
          </a:lstStyle>
          <a:p>
            <a:r>
              <a:rPr lang="zh-CN" altLang="zh-CN" sz="2400">
                <a:latin typeface="宋体" panose="02010600030101010101" pitchFamily="2" charset="-122"/>
                <a:cs typeface="Times New Roman" panose="02020603050405020304" pitchFamily="18" charset="0"/>
              </a:rPr>
              <a:t>则弯矩为</a:t>
            </a:r>
            <a:endParaRPr lang="zh-CN" altLang="zh-CN" sz="2400"/>
          </a:p>
        </p:txBody>
      </p:sp>
      <p:sp>
        <p:nvSpPr>
          <p:cNvPr id="35860" name="Rectangle 20"/>
          <p:cNvSpPr>
            <a:spLocks noChangeArrowheads="1"/>
          </p:cNvSpPr>
          <p:nvPr/>
        </p:nvSpPr>
        <p:spPr bwMode="auto">
          <a:xfrm>
            <a:off x="179388" y="4581525"/>
            <a:ext cx="56165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Lst>
              <a:defRPr>
                <a:solidFill>
                  <a:schemeClr val="tx1"/>
                </a:solidFill>
                <a:latin typeface="Arial" panose="020B0604020202020204" pitchFamily="34" charset="0"/>
                <a:ea typeface="宋体" panose="02010600030101010101" pitchFamily="2" charset="-122"/>
              </a:defRPr>
            </a:lvl1pPr>
            <a:lvl2pPr>
              <a:tabLst>
                <a:tab pos="457200" algn="l"/>
              </a:tabLst>
              <a:defRPr>
                <a:solidFill>
                  <a:schemeClr val="tx1"/>
                </a:solidFill>
                <a:latin typeface="Arial" panose="020B0604020202020204" pitchFamily="34" charset="0"/>
                <a:ea typeface="宋体" panose="02010600030101010101" pitchFamily="2" charset="-122"/>
              </a:defRPr>
            </a:lvl2pPr>
            <a:lvl3pPr>
              <a:tabLst>
                <a:tab pos="457200" algn="l"/>
              </a:tabLst>
              <a:defRPr>
                <a:solidFill>
                  <a:schemeClr val="tx1"/>
                </a:solidFill>
                <a:latin typeface="Arial" panose="020B0604020202020204" pitchFamily="34" charset="0"/>
                <a:ea typeface="宋体" panose="02010600030101010101" pitchFamily="2" charset="-122"/>
              </a:defRPr>
            </a:lvl3pPr>
            <a:lvl4pPr>
              <a:tabLst>
                <a:tab pos="457200" algn="l"/>
              </a:tabLst>
              <a:defRPr>
                <a:solidFill>
                  <a:schemeClr val="tx1"/>
                </a:solidFill>
                <a:latin typeface="Arial" panose="020B0604020202020204" pitchFamily="34" charset="0"/>
                <a:ea typeface="宋体" panose="02010600030101010101" pitchFamily="2" charset="-122"/>
              </a:defRPr>
            </a:lvl4pPr>
            <a:lvl5pPr>
              <a:tabLst>
                <a:tab pos="4572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9pPr>
          </a:lstStyle>
          <a:p>
            <a:r>
              <a:rPr lang="zh-CN" altLang="zh-CN" sz="2400">
                <a:latin typeface="宋体" panose="02010600030101010101" pitchFamily="2" charset="-122"/>
                <a:cs typeface="Times New Roman" panose="02020603050405020304" pitchFamily="18" charset="0"/>
              </a:rPr>
              <a:t>，由弯矩产生的最大正应力为</a:t>
            </a:r>
            <a:endParaRPr lang="zh-CN" altLang="zh-CN" sz="2400"/>
          </a:p>
          <a:p>
            <a:pPr eaLnBrk="0" hangingPunct="0"/>
            <a:endParaRPr lang="zh-CN" altLang="zh-CN" sz="2400"/>
          </a:p>
        </p:txBody>
      </p:sp>
      <p:sp>
        <p:nvSpPr>
          <p:cNvPr id="35861" name="Rectangle 21"/>
          <p:cNvSpPr>
            <a:spLocks noChangeArrowheads="1"/>
          </p:cNvSpPr>
          <p:nvPr/>
        </p:nvSpPr>
        <p:spPr bwMode="auto">
          <a:xfrm>
            <a:off x="4932363" y="46180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，可以求得</a:t>
            </a:r>
            <a:endParaRPr lang="zh-CN" altLang="zh-CN" sz="2400"/>
          </a:p>
        </p:txBody>
      </p:sp>
      <p:sp>
        <p:nvSpPr>
          <p:cNvPr id="35862" name="Rectangle 22"/>
          <p:cNvSpPr>
            <a:spLocks noChangeArrowheads="1"/>
          </p:cNvSpPr>
          <p:nvPr/>
        </p:nvSpPr>
        <p:spPr bwMode="auto">
          <a:xfrm>
            <a:off x="395288" y="5991225"/>
            <a:ext cx="698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Lst>
              <a:defRPr>
                <a:solidFill>
                  <a:schemeClr val="tx1"/>
                </a:solidFill>
                <a:latin typeface="Arial" panose="020B0604020202020204" pitchFamily="34" charset="0"/>
                <a:ea typeface="宋体" panose="02010600030101010101" pitchFamily="2" charset="-122"/>
              </a:defRPr>
            </a:lvl1pPr>
            <a:lvl2pPr>
              <a:tabLst>
                <a:tab pos="457200" algn="l"/>
              </a:tabLst>
              <a:defRPr>
                <a:solidFill>
                  <a:schemeClr val="tx1"/>
                </a:solidFill>
                <a:latin typeface="Arial" panose="020B0604020202020204" pitchFamily="34" charset="0"/>
                <a:ea typeface="宋体" panose="02010600030101010101" pitchFamily="2" charset="-122"/>
              </a:defRPr>
            </a:lvl2pPr>
            <a:lvl3pPr>
              <a:tabLst>
                <a:tab pos="457200" algn="l"/>
              </a:tabLst>
              <a:defRPr>
                <a:solidFill>
                  <a:schemeClr val="tx1"/>
                </a:solidFill>
                <a:latin typeface="Arial" panose="020B0604020202020204" pitchFamily="34" charset="0"/>
                <a:ea typeface="宋体" panose="02010600030101010101" pitchFamily="2" charset="-122"/>
              </a:defRPr>
            </a:lvl3pPr>
            <a:lvl4pPr>
              <a:tabLst>
                <a:tab pos="457200" algn="l"/>
              </a:tabLst>
              <a:defRPr>
                <a:solidFill>
                  <a:schemeClr val="tx1"/>
                </a:solidFill>
                <a:latin typeface="Arial" panose="020B0604020202020204" pitchFamily="34" charset="0"/>
                <a:ea typeface="宋体" panose="02010600030101010101" pitchFamily="2" charset="-122"/>
              </a:defRPr>
            </a:lvl4pPr>
            <a:lvl5pPr>
              <a:tabLst>
                <a:tab pos="4572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9pPr>
          </a:lstStyle>
          <a:p>
            <a:r>
              <a:rPr lang="zh-CN" altLang="zh-CN" sz="2400">
                <a:latin typeface="宋体" panose="02010600030101010101" pitchFamily="2" charset="-122"/>
                <a:cs typeface="Times New Roman" panose="02020603050405020304" pitchFamily="18" charset="0"/>
              </a:rPr>
              <a:t>因此，所解的问题是偏心距为</a:t>
            </a:r>
            <a:r>
              <a:rPr lang="zh-CN" altLang="zh-CN" sz="2400" b="1" i="1">
                <a:latin typeface="Times New Roman" panose="02020603050405020304" pitchFamily="18" charset="0"/>
                <a:cs typeface="Times New Roman" panose="02020603050405020304" pitchFamily="18" charset="0"/>
              </a:rPr>
              <a:t>e</a:t>
            </a:r>
            <a:r>
              <a:rPr lang="zh-CN" altLang="zh-CN" sz="2400">
                <a:latin typeface="宋体" panose="02010600030101010101" pitchFamily="2" charset="-122"/>
              </a:rPr>
              <a:t>的拉伸问题 </a:t>
            </a:r>
          </a:p>
        </p:txBody>
      </p:sp>
    </p:spTree>
    <p:extLst>
      <p:ext uri="{BB962C8B-B14F-4D97-AF65-F5344CB8AC3E}">
        <p14:creationId xmlns:p14="http://schemas.microsoft.com/office/powerpoint/2010/main" val="27529138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905000" y="76200"/>
            <a:ext cx="5181600" cy="579438"/>
          </a:xfrm>
          <a:prstGeom prst="rect">
            <a:avLst/>
          </a:prstGeom>
          <a:solidFill>
            <a:schemeClr val="bg1"/>
          </a:solidFill>
          <a:ln>
            <a:noFill/>
          </a:ln>
          <a:effectLst/>
          <a:extLst/>
        </p:spPr>
        <p:txBody>
          <a:bodyPr anchor="ctr">
            <a:spAutoFit/>
          </a:bodyPr>
          <a:lstStyle>
            <a:lvl1pPr marL="2857500" indent="-2857500">
              <a:defRPr>
                <a:solidFill>
                  <a:schemeClr val="tx1"/>
                </a:solidFill>
                <a:latin typeface="Arial" panose="020B0604020202020204" pitchFamily="34" charset="0"/>
                <a:ea typeface="宋体" panose="02010600030101010101" pitchFamily="2" charset="-122"/>
              </a:defRPr>
            </a:lvl1pPr>
            <a:lvl2pPr marL="3235325">
              <a:defRPr>
                <a:solidFill>
                  <a:schemeClr val="tx1"/>
                </a:solidFill>
                <a:latin typeface="Arial" panose="020B0604020202020204" pitchFamily="34" charset="0"/>
                <a:ea typeface="宋体" panose="02010600030101010101" pitchFamily="2" charset="-122"/>
              </a:defRPr>
            </a:lvl2pPr>
            <a:lvl3pPr marL="3425825">
              <a:defRPr>
                <a:solidFill>
                  <a:schemeClr val="tx1"/>
                </a:solidFill>
                <a:latin typeface="Arial" panose="020B0604020202020204" pitchFamily="34" charset="0"/>
                <a:ea typeface="宋体" panose="02010600030101010101" pitchFamily="2" charset="-122"/>
              </a:defRPr>
            </a:lvl3pPr>
            <a:lvl4pPr marL="3616325">
              <a:defRPr>
                <a:solidFill>
                  <a:schemeClr val="tx1"/>
                </a:solidFill>
                <a:latin typeface="Arial" panose="020B0604020202020204" pitchFamily="34" charset="0"/>
                <a:ea typeface="宋体" panose="02010600030101010101" pitchFamily="2" charset="-122"/>
              </a:defRPr>
            </a:lvl4pPr>
            <a:lvl5pPr marL="3806825">
              <a:defRPr>
                <a:solidFill>
                  <a:schemeClr val="tx1"/>
                </a:solidFill>
                <a:latin typeface="Arial" panose="020B0604020202020204" pitchFamily="34" charset="0"/>
                <a:ea typeface="宋体" panose="02010600030101010101" pitchFamily="2" charset="-122"/>
              </a:defRPr>
            </a:lvl5pPr>
            <a:lvl6pPr marL="42640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47212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51784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56356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3200" b="1" dirty="0">
                <a:solidFill>
                  <a:srgbClr val="FF0000"/>
                </a:solidFill>
                <a:latin typeface="黑体" panose="02010609060101010101" pitchFamily="49" charset="-122"/>
                <a:ea typeface="黑体" panose="02010609060101010101" pitchFamily="49" charset="-122"/>
              </a:rPr>
              <a:t>§3-3  简支梁受均布载荷</a:t>
            </a:r>
          </a:p>
        </p:txBody>
      </p:sp>
      <p:sp>
        <p:nvSpPr>
          <p:cNvPr id="4" name="Text Box 3"/>
          <p:cNvSpPr txBox="1">
            <a:spLocks noChangeArrowheads="1"/>
          </p:cNvSpPr>
          <p:nvPr/>
        </p:nvSpPr>
        <p:spPr bwMode="auto">
          <a:xfrm>
            <a:off x="277813" y="1192213"/>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800" b="1">
                <a:solidFill>
                  <a:srgbClr val="3333FF"/>
                </a:solidFill>
                <a:latin typeface="Times New Roman" panose="02020603050405020304" pitchFamily="18" charset="0"/>
              </a:rPr>
              <a:t>要点</a:t>
            </a:r>
          </a:p>
        </p:txBody>
      </p:sp>
      <p:sp>
        <p:nvSpPr>
          <p:cNvPr id="5" name="Text Box 4"/>
          <p:cNvSpPr txBox="1">
            <a:spLocks noChangeArrowheads="1"/>
          </p:cNvSpPr>
          <p:nvPr/>
        </p:nvSpPr>
        <p:spPr bwMode="auto">
          <a:xfrm>
            <a:off x="1116013" y="1268413"/>
            <a:ext cx="6186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663575" indent="-663575">
              <a:defRPr>
                <a:solidFill>
                  <a:schemeClr val="tx1"/>
                </a:solidFill>
                <a:latin typeface="Arial" panose="020B0604020202020204" pitchFamily="34" charset="0"/>
                <a:ea typeface="宋体" panose="02010600030101010101" pitchFamily="2" charset="-122"/>
              </a:defRPr>
            </a:lvl1pPr>
            <a:lvl2pPr marL="854075">
              <a:defRPr>
                <a:solidFill>
                  <a:schemeClr val="tx1"/>
                </a:solidFill>
                <a:latin typeface="Arial" panose="020B0604020202020204" pitchFamily="34" charset="0"/>
                <a:ea typeface="宋体" panose="02010600030101010101" pitchFamily="2" charset="-122"/>
              </a:defRPr>
            </a:lvl2pPr>
            <a:lvl3pPr marL="10445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 用</a:t>
            </a:r>
            <a:r>
              <a:rPr lang="zh-CN" altLang="zh-CN" sz="2400" b="1">
                <a:solidFill>
                  <a:srgbClr val="3333FF"/>
                </a:solidFill>
                <a:latin typeface="宋体" panose="02010600030101010101" pitchFamily="2" charset="-122"/>
              </a:rPr>
              <a:t>半逆解法</a:t>
            </a:r>
            <a:r>
              <a:rPr lang="zh-CN" altLang="zh-CN" sz="2400" b="1">
                <a:latin typeface="宋体" panose="02010600030101010101" pitchFamily="2" charset="-122"/>
              </a:rPr>
              <a:t>求解梁、长板类平面问题。</a:t>
            </a:r>
          </a:p>
        </p:txBody>
      </p:sp>
      <p:grpSp>
        <p:nvGrpSpPr>
          <p:cNvPr id="6" name="Group 5"/>
          <p:cNvGrpSpPr>
            <a:grpSpLocks/>
          </p:cNvGrpSpPr>
          <p:nvPr/>
        </p:nvGrpSpPr>
        <p:grpSpPr bwMode="auto">
          <a:xfrm>
            <a:off x="7162800" y="3140075"/>
            <a:ext cx="1981200" cy="1143000"/>
            <a:chOff x="0" y="0"/>
            <a:chExt cx="1248" cy="720"/>
          </a:xfrm>
        </p:grpSpPr>
        <p:sp>
          <p:nvSpPr>
            <p:cNvPr id="7" name="Line 6"/>
            <p:cNvSpPr>
              <a:spLocks noChangeShapeType="1"/>
            </p:cNvSpPr>
            <p:nvPr/>
          </p:nvSpPr>
          <p:spPr bwMode="auto">
            <a:xfrm>
              <a:off x="144" y="0"/>
              <a:ext cx="1104"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 name="Line 7"/>
            <p:cNvSpPr>
              <a:spLocks noChangeShapeType="1"/>
            </p:cNvSpPr>
            <p:nvPr/>
          </p:nvSpPr>
          <p:spPr bwMode="auto">
            <a:xfrm>
              <a:off x="144" y="0"/>
              <a:ext cx="0" cy="62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Text Box 8"/>
            <p:cNvSpPr txBox="1">
              <a:spLocks noChangeArrowheads="1"/>
            </p:cNvSpPr>
            <p:nvPr/>
          </p:nvSpPr>
          <p:spPr bwMode="auto">
            <a:xfrm>
              <a:off x="1104" y="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10" name="Text Box 9"/>
            <p:cNvSpPr txBox="1">
              <a:spLocks noChangeArrowheads="1"/>
            </p:cNvSpPr>
            <p:nvPr/>
          </p:nvSpPr>
          <p:spPr bwMode="auto">
            <a:xfrm>
              <a:off x="0" y="49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grpSp>
        <p:nvGrpSpPr>
          <p:cNvPr id="11" name="Group 10"/>
          <p:cNvGrpSpPr>
            <a:grpSpLocks/>
          </p:cNvGrpSpPr>
          <p:nvPr/>
        </p:nvGrpSpPr>
        <p:grpSpPr bwMode="auto">
          <a:xfrm>
            <a:off x="6172200" y="2971800"/>
            <a:ext cx="2514600" cy="1355725"/>
            <a:chOff x="0" y="0"/>
            <a:chExt cx="1584" cy="854"/>
          </a:xfrm>
        </p:grpSpPr>
        <p:sp>
          <p:nvSpPr>
            <p:cNvPr id="12" name="Rectangle 11"/>
            <p:cNvSpPr>
              <a:spLocks noChangeArrowheads="1"/>
            </p:cNvSpPr>
            <p:nvPr/>
          </p:nvSpPr>
          <p:spPr bwMode="auto">
            <a:xfrm>
              <a:off x="0" y="0"/>
              <a:ext cx="1584" cy="432"/>
            </a:xfrm>
            <a:prstGeom prst="rect">
              <a:avLst/>
            </a:prstGeom>
            <a:noFill/>
            <a:ln w="38100"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12"/>
            <p:cNvSpPr>
              <a:spLocks noChangeShapeType="1"/>
            </p:cNvSpPr>
            <p:nvPr/>
          </p:nvSpPr>
          <p:spPr bwMode="auto">
            <a:xfrm>
              <a:off x="0" y="192"/>
              <a:ext cx="158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13"/>
            <p:cNvSpPr>
              <a:spLocks noChangeShapeType="1"/>
            </p:cNvSpPr>
            <p:nvPr/>
          </p:nvSpPr>
          <p:spPr bwMode="auto">
            <a:xfrm>
              <a:off x="0"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Line 14"/>
            <p:cNvSpPr>
              <a:spLocks noChangeShapeType="1"/>
            </p:cNvSpPr>
            <p:nvPr/>
          </p:nvSpPr>
          <p:spPr bwMode="auto">
            <a:xfrm>
              <a:off x="1584"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15"/>
            <p:cNvSpPr>
              <a:spLocks noChangeShapeType="1"/>
            </p:cNvSpPr>
            <p:nvPr/>
          </p:nvSpPr>
          <p:spPr bwMode="auto">
            <a:xfrm>
              <a:off x="0" y="624"/>
              <a:ext cx="158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Text Box 16"/>
            <p:cNvSpPr txBox="1">
              <a:spLocks noChangeArrowheads="1"/>
            </p:cNvSpPr>
            <p:nvPr/>
          </p:nvSpPr>
          <p:spPr bwMode="auto">
            <a:xfrm>
              <a:off x="384"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sp>
          <p:nvSpPr>
            <p:cNvPr id="18" name="Text Box 17"/>
            <p:cNvSpPr txBox="1">
              <a:spLocks noChangeArrowheads="1"/>
            </p:cNvSpPr>
            <p:nvPr/>
          </p:nvSpPr>
          <p:spPr bwMode="auto">
            <a:xfrm>
              <a:off x="1152"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grpSp>
      <p:grpSp>
        <p:nvGrpSpPr>
          <p:cNvPr id="19" name="Group 18"/>
          <p:cNvGrpSpPr>
            <a:grpSpLocks/>
          </p:cNvGrpSpPr>
          <p:nvPr/>
        </p:nvGrpSpPr>
        <p:grpSpPr bwMode="auto">
          <a:xfrm>
            <a:off x="5638800" y="2514600"/>
            <a:ext cx="3505200" cy="1066800"/>
            <a:chOff x="0" y="0"/>
            <a:chExt cx="2208" cy="672"/>
          </a:xfrm>
        </p:grpSpPr>
        <p:sp>
          <p:nvSpPr>
            <p:cNvPr id="20" name="Line 19"/>
            <p:cNvSpPr>
              <a:spLocks noChangeShapeType="1"/>
            </p:cNvSpPr>
            <p:nvPr/>
          </p:nvSpPr>
          <p:spPr bwMode="auto">
            <a:xfrm flipV="1">
              <a:off x="240"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Line 20"/>
            <p:cNvSpPr>
              <a:spLocks noChangeShapeType="1"/>
            </p:cNvSpPr>
            <p:nvPr/>
          </p:nvSpPr>
          <p:spPr bwMode="auto">
            <a:xfrm flipV="1">
              <a:off x="2016"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Text Box 21"/>
            <p:cNvSpPr txBox="1">
              <a:spLocks noChangeArrowheads="1"/>
            </p:cNvSpPr>
            <p:nvPr/>
          </p:nvSpPr>
          <p:spPr bwMode="auto">
            <a:xfrm>
              <a:off x="0" y="9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sp>
          <p:nvSpPr>
            <p:cNvPr id="23" name="Text Box 22"/>
            <p:cNvSpPr txBox="1">
              <a:spLocks noChangeArrowheads="1"/>
            </p:cNvSpPr>
            <p:nvPr/>
          </p:nvSpPr>
          <p:spPr bwMode="auto">
            <a:xfrm>
              <a:off x="2016" y="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grpSp>
      <p:grpSp>
        <p:nvGrpSpPr>
          <p:cNvPr id="24" name="Group 23"/>
          <p:cNvGrpSpPr>
            <a:grpSpLocks/>
          </p:cNvGrpSpPr>
          <p:nvPr/>
        </p:nvGrpSpPr>
        <p:grpSpPr bwMode="auto">
          <a:xfrm>
            <a:off x="4572000" y="2270125"/>
            <a:ext cx="1295400" cy="2073275"/>
            <a:chOff x="0" y="0"/>
            <a:chExt cx="816" cy="1306"/>
          </a:xfrm>
        </p:grpSpPr>
        <p:sp>
          <p:nvSpPr>
            <p:cNvPr id="25" name="Rectangle 24"/>
            <p:cNvSpPr>
              <a:spLocks noChangeArrowheads="1"/>
            </p:cNvSpPr>
            <p:nvPr/>
          </p:nvSpPr>
          <p:spPr bwMode="auto">
            <a:xfrm>
              <a:off x="432" y="442"/>
              <a:ext cx="96"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Line 25"/>
            <p:cNvSpPr>
              <a:spLocks noChangeShapeType="1"/>
            </p:cNvSpPr>
            <p:nvPr/>
          </p:nvSpPr>
          <p:spPr bwMode="auto">
            <a:xfrm>
              <a:off x="432"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Line 26"/>
            <p:cNvSpPr>
              <a:spLocks noChangeShapeType="1"/>
            </p:cNvSpPr>
            <p:nvPr/>
          </p:nvSpPr>
          <p:spPr bwMode="auto">
            <a:xfrm>
              <a:off x="528"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Line 27"/>
            <p:cNvSpPr>
              <a:spLocks noChangeShapeType="1"/>
            </p:cNvSpPr>
            <p:nvPr/>
          </p:nvSpPr>
          <p:spPr bwMode="auto">
            <a:xfrm>
              <a:off x="384" y="298"/>
              <a:ext cx="19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Text Box 28"/>
            <p:cNvSpPr txBox="1">
              <a:spLocks noChangeArrowheads="1"/>
            </p:cNvSpPr>
            <p:nvPr/>
          </p:nvSpPr>
          <p:spPr bwMode="auto">
            <a:xfrm>
              <a:off x="384" y="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1</a:t>
              </a:r>
            </a:p>
          </p:txBody>
        </p:sp>
        <p:sp>
          <p:nvSpPr>
            <p:cNvPr id="30" name="Line 29"/>
            <p:cNvSpPr>
              <a:spLocks noChangeShapeType="1"/>
            </p:cNvSpPr>
            <p:nvPr/>
          </p:nvSpPr>
          <p:spPr bwMode="auto">
            <a:xfrm>
              <a:off x="480" y="634"/>
              <a:ext cx="24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Line 30"/>
            <p:cNvSpPr>
              <a:spLocks noChangeShapeType="1"/>
            </p:cNvSpPr>
            <p:nvPr/>
          </p:nvSpPr>
          <p:spPr bwMode="auto">
            <a:xfrm>
              <a:off x="480" y="634"/>
              <a:ext cx="0" cy="57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Line 31"/>
            <p:cNvSpPr>
              <a:spLocks noChangeShapeType="1"/>
            </p:cNvSpPr>
            <p:nvPr/>
          </p:nvSpPr>
          <p:spPr bwMode="auto">
            <a:xfrm flipH="1">
              <a:off x="288" y="442"/>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Line 32"/>
            <p:cNvSpPr>
              <a:spLocks noChangeShapeType="1"/>
            </p:cNvSpPr>
            <p:nvPr/>
          </p:nvSpPr>
          <p:spPr bwMode="auto">
            <a:xfrm flipH="1">
              <a:off x="288" y="63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Line 33"/>
            <p:cNvSpPr>
              <a:spLocks noChangeShapeType="1"/>
            </p:cNvSpPr>
            <p:nvPr/>
          </p:nvSpPr>
          <p:spPr bwMode="auto">
            <a:xfrm flipH="1">
              <a:off x="288" y="87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 name="Line 34"/>
            <p:cNvSpPr>
              <a:spLocks noChangeShapeType="1"/>
            </p:cNvSpPr>
            <p:nvPr/>
          </p:nvSpPr>
          <p:spPr bwMode="auto">
            <a:xfrm>
              <a:off x="384" y="442"/>
              <a:ext cx="0" cy="43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Text Box 35"/>
            <p:cNvSpPr txBox="1">
              <a:spLocks noChangeArrowheads="1"/>
            </p:cNvSpPr>
            <p:nvPr/>
          </p:nvSpPr>
          <p:spPr bwMode="auto">
            <a:xfrm>
              <a:off x="288" y="101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37" name="Text Box 36"/>
            <p:cNvSpPr txBox="1">
              <a:spLocks noChangeArrowheads="1"/>
            </p:cNvSpPr>
            <p:nvPr/>
          </p:nvSpPr>
          <p:spPr bwMode="auto">
            <a:xfrm>
              <a:off x="624" y="58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z</a:t>
              </a:r>
            </a:p>
          </p:txBody>
        </p:sp>
        <p:sp>
          <p:nvSpPr>
            <p:cNvPr id="38" name="Text Box 37"/>
            <p:cNvSpPr txBox="1">
              <a:spLocks noChangeArrowheads="1"/>
            </p:cNvSpPr>
            <p:nvPr/>
          </p:nvSpPr>
          <p:spPr bwMode="auto">
            <a:xfrm>
              <a:off x="0" y="43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sp>
          <p:nvSpPr>
            <p:cNvPr id="39" name="Text Box 38"/>
            <p:cNvSpPr txBox="1">
              <a:spLocks noChangeArrowheads="1"/>
            </p:cNvSpPr>
            <p:nvPr/>
          </p:nvSpPr>
          <p:spPr bwMode="auto">
            <a:xfrm>
              <a:off x="0" y="62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grpSp>
      <p:grpSp>
        <p:nvGrpSpPr>
          <p:cNvPr id="40" name="Group 39"/>
          <p:cNvGrpSpPr>
            <a:grpSpLocks/>
          </p:cNvGrpSpPr>
          <p:nvPr/>
        </p:nvGrpSpPr>
        <p:grpSpPr bwMode="auto">
          <a:xfrm>
            <a:off x="6172200" y="2346325"/>
            <a:ext cx="2514600" cy="381000"/>
            <a:chOff x="0" y="0"/>
            <a:chExt cx="1536" cy="240"/>
          </a:xfrm>
        </p:grpSpPr>
        <p:sp>
          <p:nvSpPr>
            <p:cNvPr id="41" name="Line 40"/>
            <p:cNvSpPr>
              <a:spLocks noChangeShapeType="1"/>
            </p:cNvSpPr>
            <p:nvPr/>
          </p:nvSpPr>
          <p:spPr bwMode="auto">
            <a:xfrm>
              <a:off x="0"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Line 41"/>
            <p:cNvSpPr>
              <a:spLocks noChangeShapeType="1"/>
            </p:cNvSpPr>
            <p:nvPr/>
          </p:nvSpPr>
          <p:spPr bwMode="auto">
            <a:xfrm>
              <a:off x="96"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Line 42"/>
            <p:cNvSpPr>
              <a:spLocks noChangeShapeType="1"/>
            </p:cNvSpPr>
            <p:nvPr/>
          </p:nvSpPr>
          <p:spPr bwMode="auto">
            <a:xfrm>
              <a:off x="192"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Line 43"/>
            <p:cNvSpPr>
              <a:spLocks noChangeShapeType="1"/>
            </p:cNvSpPr>
            <p:nvPr/>
          </p:nvSpPr>
          <p:spPr bwMode="auto">
            <a:xfrm>
              <a:off x="288"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Line 44"/>
            <p:cNvSpPr>
              <a:spLocks noChangeShapeType="1"/>
            </p:cNvSpPr>
            <p:nvPr/>
          </p:nvSpPr>
          <p:spPr bwMode="auto">
            <a:xfrm>
              <a:off x="384"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Line 45"/>
            <p:cNvSpPr>
              <a:spLocks noChangeShapeType="1"/>
            </p:cNvSpPr>
            <p:nvPr/>
          </p:nvSpPr>
          <p:spPr bwMode="auto">
            <a:xfrm>
              <a:off x="480"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Line 46"/>
            <p:cNvSpPr>
              <a:spLocks noChangeShapeType="1"/>
            </p:cNvSpPr>
            <p:nvPr/>
          </p:nvSpPr>
          <p:spPr bwMode="auto">
            <a:xfrm>
              <a:off x="576"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Line 47"/>
            <p:cNvSpPr>
              <a:spLocks noChangeShapeType="1"/>
            </p:cNvSpPr>
            <p:nvPr/>
          </p:nvSpPr>
          <p:spPr bwMode="auto">
            <a:xfrm>
              <a:off x="672"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Line 48"/>
            <p:cNvSpPr>
              <a:spLocks noChangeShapeType="1"/>
            </p:cNvSpPr>
            <p:nvPr/>
          </p:nvSpPr>
          <p:spPr bwMode="auto">
            <a:xfrm>
              <a:off x="768"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Line 49"/>
            <p:cNvSpPr>
              <a:spLocks noChangeShapeType="1"/>
            </p:cNvSpPr>
            <p:nvPr/>
          </p:nvSpPr>
          <p:spPr bwMode="auto">
            <a:xfrm>
              <a:off x="864"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Line 50"/>
            <p:cNvSpPr>
              <a:spLocks noChangeShapeType="1"/>
            </p:cNvSpPr>
            <p:nvPr/>
          </p:nvSpPr>
          <p:spPr bwMode="auto">
            <a:xfrm>
              <a:off x="960"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Line 51"/>
            <p:cNvSpPr>
              <a:spLocks noChangeShapeType="1"/>
            </p:cNvSpPr>
            <p:nvPr/>
          </p:nvSpPr>
          <p:spPr bwMode="auto">
            <a:xfrm>
              <a:off x="1056"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Line 52"/>
            <p:cNvSpPr>
              <a:spLocks noChangeShapeType="1"/>
            </p:cNvSpPr>
            <p:nvPr/>
          </p:nvSpPr>
          <p:spPr bwMode="auto">
            <a:xfrm>
              <a:off x="1152"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Line 53"/>
            <p:cNvSpPr>
              <a:spLocks noChangeShapeType="1"/>
            </p:cNvSpPr>
            <p:nvPr/>
          </p:nvSpPr>
          <p:spPr bwMode="auto">
            <a:xfrm>
              <a:off x="1248"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Line 54"/>
            <p:cNvSpPr>
              <a:spLocks noChangeShapeType="1"/>
            </p:cNvSpPr>
            <p:nvPr/>
          </p:nvSpPr>
          <p:spPr bwMode="auto">
            <a:xfrm>
              <a:off x="1344"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Line 55"/>
            <p:cNvSpPr>
              <a:spLocks noChangeShapeType="1"/>
            </p:cNvSpPr>
            <p:nvPr/>
          </p:nvSpPr>
          <p:spPr bwMode="auto">
            <a:xfrm>
              <a:off x="1440"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Line 56"/>
            <p:cNvSpPr>
              <a:spLocks noChangeShapeType="1"/>
            </p:cNvSpPr>
            <p:nvPr/>
          </p:nvSpPr>
          <p:spPr bwMode="auto">
            <a:xfrm>
              <a:off x="1536" y="0"/>
              <a:ext cx="0" cy="240"/>
            </a:xfrm>
            <a:prstGeom prst="line">
              <a:avLst/>
            </a:prstGeom>
            <a:noFill/>
            <a:ln w="19050" cap="sq" cmpd="sng">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Line 57"/>
            <p:cNvSpPr>
              <a:spLocks noChangeShapeType="1"/>
            </p:cNvSpPr>
            <p:nvPr/>
          </p:nvSpPr>
          <p:spPr bwMode="auto">
            <a:xfrm>
              <a:off x="0" y="0"/>
              <a:ext cx="1536" cy="0"/>
            </a:xfrm>
            <a:prstGeom prst="line">
              <a:avLst/>
            </a:prstGeom>
            <a:noFill/>
            <a:ln w="12700" cap="sq" cmpd="sng">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9" name="Text Box 58"/>
          <p:cNvSpPr txBox="1">
            <a:spLocks noChangeArrowheads="1"/>
          </p:cNvSpPr>
          <p:nvPr/>
        </p:nvSpPr>
        <p:spPr bwMode="auto">
          <a:xfrm>
            <a:off x="7162800" y="17526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a:t>
            </a:r>
          </a:p>
        </p:txBody>
      </p:sp>
      <p:sp>
        <p:nvSpPr>
          <p:cNvPr id="60" name="Text Box 59"/>
          <p:cNvSpPr txBox="1">
            <a:spLocks noChangeArrowheads="1"/>
          </p:cNvSpPr>
          <p:nvPr/>
        </p:nvSpPr>
        <p:spPr bwMode="auto">
          <a:xfrm>
            <a:off x="179388" y="1989138"/>
            <a:ext cx="4537075"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zh-CN" sz="2800" b="1">
                <a:latin typeface="宋体" panose="02010600030101010101" pitchFamily="2" charset="-122"/>
              </a:rPr>
              <a:t>一、应力函数的确定</a:t>
            </a:r>
          </a:p>
        </p:txBody>
      </p:sp>
      <p:sp>
        <p:nvSpPr>
          <p:cNvPr id="61" name="Text Box 60"/>
          <p:cNvSpPr txBox="1">
            <a:spLocks noChangeArrowheads="1"/>
          </p:cNvSpPr>
          <p:nvPr/>
        </p:nvSpPr>
        <p:spPr bwMode="auto">
          <a:xfrm>
            <a:off x="381000" y="32004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1</a:t>
            </a:r>
          </a:p>
        </p:txBody>
      </p:sp>
      <p:sp>
        <p:nvSpPr>
          <p:cNvPr id="62" name="Text Box 61"/>
          <p:cNvSpPr txBox="1">
            <a:spLocks noChangeArrowheads="1"/>
          </p:cNvSpPr>
          <p:nvPr/>
        </p:nvSpPr>
        <p:spPr bwMode="auto">
          <a:xfrm>
            <a:off x="323850" y="2708275"/>
            <a:ext cx="1223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分析：</a:t>
            </a:r>
          </a:p>
        </p:txBody>
      </p:sp>
      <p:graphicFrame>
        <p:nvGraphicFramePr>
          <p:cNvPr id="63" name="Object 62"/>
          <p:cNvGraphicFramePr>
            <a:graphicFrameLocks noChangeAspect="1"/>
          </p:cNvGraphicFramePr>
          <p:nvPr>
            <p:extLst>
              <p:ext uri="{D42A27DB-BD31-4B8C-83A1-F6EECF244321}">
                <p14:modId xmlns:p14="http://schemas.microsoft.com/office/powerpoint/2010/main" val="4067577259"/>
              </p:ext>
            </p:extLst>
          </p:nvPr>
        </p:nvGraphicFramePr>
        <p:xfrm>
          <a:off x="1116013" y="4292600"/>
          <a:ext cx="406400" cy="482600"/>
        </p:xfrm>
        <a:graphic>
          <a:graphicData uri="http://schemas.openxmlformats.org/presentationml/2006/ole">
            <mc:AlternateContent xmlns:mc="http://schemas.openxmlformats.org/markup-compatibility/2006">
              <mc:Choice xmlns:v="urn:schemas-microsoft-com:vml" Requires="v">
                <p:oleObj spid="_x0000_s237605" r:id="rId3" imgW="203341" imgH="241408" progId="">
                  <p:embed/>
                </p:oleObj>
              </mc:Choice>
              <mc:Fallback>
                <p:oleObj r:id="rId3" imgW="203341" imgH="241408" progId="">
                  <p:embed/>
                  <p:pic>
                    <p:nvPicPr>
                      <p:cNvPr id="36926" name="Object 6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116013" y="4292600"/>
                        <a:ext cx="406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Text Box 63"/>
          <p:cNvSpPr txBox="1">
            <a:spLocks noChangeArrowheads="1"/>
          </p:cNvSpPr>
          <p:nvPr/>
        </p:nvSpPr>
        <p:spPr bwMode="auto">
          <a:xfrm>
            <a:off x="1447800" y="3216275"/>
            <a:ext cx="348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 主要由弯矩引起；</a:t>
            </a:r>
          </a:p>
        </p:txBody>
      </p:sp>
      <p:graphicFrame>
        <p:nvGraphicFramePr>
          <p:cNvPr id="65" name="Object 64"/>
          <p:cNvGraphicFramePr>
            <a:graphicFrameLocks noChangeAspect="1"/>
          </p:cNvGraphicFramePr>
          <p:nvPr>
            <p:extLst>
              <p:ext uri="{D42A27DB-BD31-4B8C-83A1-F6EECF244321}">
                <p14:modId xmlns:p14="http://schemas.microsoft.com/office/powerpoint/2010/main" val="613679324"/>
              </p:ext>
            </p:extLst>
          </p:nvPr>
        </p:nvGraphicFramePr>
        <p:xfrm>
          <a:off x="1066800" y="3216275"/>
          <a:ext cx="381000" cy="457200"/>
        </p:xfrm>
        <a:graphic>
          <a:graphicData uri="http://schemas.openxmlformats.org/presentationml/2006/ole">
            <mc:AlternateContent xmlns:mc="http://schemas.openxmlformats.org/markup-compatibility/2006">
              <mc:Choice xmlns:v="urn:schemas-microsoft-com:vml" Requires="v">
                <p:oleObj spid="_x0000_s237606" r:id="rId5" imgW="190734" imgH="228818" progId="">
                  <p:embed/>
                </p:oleObj>
              </mc:Choice>
              <mc:Fallback>
                <p:oleObj r:id="rId5" imgW="190734" imgH="228818" progId="">
                  <p:embed/>
                  <p:pic>
                    <p:nvPicPr>
                      <p:cNvPr id="36928" name="Object 64"/>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066800" y="3216275"/>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65"/>
          <p:cNvSpPr txBox="1">
            <a:spLocks noChangeArrowheads="1"/>
          </p:cNvSpPr>
          <p:nvPr/>
        </p:nvSpPr>
        <p:spPr bwMode="auto">
          <a:xfrm>
            <a:off x="1447800" y="3733800"/>
            <a:ext cx="348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 主要由剪力引起；</a:t>
            </a:r>
          </a:p>
        </p:txBody>
      </p:sp>
      <p:graphicFrame>
        <p:nvGraphicFramePr>
          <p:cNvPr id="67" name="Object 66"/>
          <p:cNvGraphicFramePr>
            <a:graphicFrameLocks noChangeAspect="1"/>
          </p:cNvGraphicFramePr>
          <p:nvPr>
            <p:extLst>
              <p:ext uri="{D42A27DB-BD31-4B8C-83A1-F6EECF244321}">
                <p14:modId xmlns:p14="http://schemas.microsoft.com/office/powerpoint/2010/main" val="2581405827"/>
              </p:ext>
            </p:extLst>
          </p:nvPr>
        </p:nvGraphicFramePr>
        <p:xfrm>
          <a:off x="1116013" y="3716338"/>
          <a:ext cx="406400" cy="482600"/>
        </p:xfrm>
        <a:graphic>
          <a:graphicData uri="http://schemas.openxmlformats.org/presentationml/2006/ole">
            <mc:AlternateContent xmlns:mc="http://schemas.openxmlformats.org/markup-compatibility/2006">
              <mc:Choice xmlns:v="urn:schemas-microsoft-com:vml" Requires="v">
                <p:oleObj spid="_x0000_s237607" r:id="rId7" imgW="203341" imgH="241408" progId="">
                  <p:embed/>
                </p:oleObj>
              </mc:Choice>
              <mc:Fallback>
                <p:oleObj r:id="rId7" imgW="203341" imgH="241408" progId="">
                  <p:embed/>
                  <p:pic>
                    <p:nvPicPr>
                      <p:cNvPr id="36930" name="Object 66"/>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116013" y="3716338"/>
                        <a:ext cx="406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Text Box 67"/>
          <p:cNvSpPr txBox="1">
            <a:spLocks noChangeArrowheads="1"/>
          </p:cNvSpPr>
          <p:nvPr/>
        </p:nvSpPr>
        <p:spPr bwMode="auto">
          <a:xfrm>
            <a:off x="1476375" y="4365625"/>
            <a:ext cx="463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——由 </a:t>
            </a:r>
            <a:r>
              <a:rPr lang="zh-CN" altLang="zh-CN" sz="2400" i="1">
                <a:latin typeface="宋体" panose="02010600030101010101" pitchFamily="2" charset="-122"/>
              </a:rPr>
              <a:t>q </a:t>
            </a:r>
            <a:r>
              <a:rPr lang="zh-CN" altLang="zh-CN" sz="2400" b="1">
                <a:latin typeface="宋体" panose="02010600030101010101" pitchFamily="2" charset="-122"/>
              </a:rPr>
              <a:t>引起（挤压应力）。</a:t>
            </a:r>
          </a:p>
        </p:txBody>
      </p:sp>
      <p:sp>
        <p:nvSpPr>
          <p:cNvPr id="69" name="Text Box 68"/>
          <p:cNvSpPr txBox="1">
            <a:spLocks noChangeArrowheads="1"/>
          </p:cNvSpPr>
          <p:nvPr/>
        </p:nvSpPr>
        <p:spPr bwMode="auto">
          <a:xfrm>
            <a:off x="468313" y="4941888"/>
            <a:ext cx="723900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又∵ </a:t>
            </a:r>
            <a:r>
              <a:rPr lang="zh-CN" altLang="zh-CN" sz="2400" i="1">
                <a:latin typeface="Times New Roman" panose="02020603050405020304" pitchFamily="18" charset="0"/>
              </a:rPr>
              <a:t>q</a:t>
            </a:r>
            <a:r>
              <a:rPr lang="zh-CN" altLang="zh-CN" sz="2400" i="1">
                <a:solidFill>
                  <a:srgbClr val="3333FF"/>
                </a:solidFill>
                <a:latin typeface="Times New Roman" panose="02020603050405020304" pitchFamily="18" charset="0"/>
              </a:rPr>
              <a:t> </a:t>
            </a:r>
            <a:r>
              <a:rPr lang="zh-CN" altLang="zh-CN" sz="2400" b="1">
                <a:latin typeface="宋体" panose="02010600030101010101" pitchFamily="2" charset="-122"/>
              </a:rPr>
              <a:t>=常数，图示坐标系和几何对称，</a:t>
            </a:r>
          </a:p>
          <a:p>
            <a:pPr>
              <a:spcBef>
                <a:spcPct val="50000"/>
              </a:spcBef>
            </a:pPr>
            <a:r>
              <a:rPr lang="zh-CN" altLang="zh-CN" sz="2400" b="1">
                <a:latin typeface="宋体" panose="02010600030101010101" pitchFamily="2" charset="-122"/>
              </a:rPr>
              <a:t>∴　　不随  </a:t>
            </a:r>
            <a:r>
              <a:rPr lang="zh-CN" altLang="zh-CN" sz="2400" i="1">
                <a:latin typeface="Times New Roman" panose="02020603050405020304" pitchFamily="18" charset="0"/>
              </a:rPr>
              <a:t>x </a:t>
            </a:r>
            <a:r>
              <a:rPr lang="zh-CN" altLang="zh-CN" sz="2400" i="1">
                <a:solidFill>
                  <a:srgbClr val="FFFF00"/>
                </a:solidFill>
                <a:latin typeface="Times New Roman" panose="02020603050405020304" pitchFamily="18" charset="0"/>
              </a:rPr>
              <a:t> </a:t>
            </a:r>
            <a:r>
              <a:rPr lang="zh-CN" altLang="zh-CN" sz="2400" b="1">
                <a:latin typeface="宋体" panose="02010600030101010101" pitchFamily="2" charset="-122"/>
              </a:rPr>
              <a:t>变化。</a:t>
            </a:r>
          </a:p>
        </p:txBody>
      </p:sp>
      <p:graphicFrame>
        <p:nvGraphicFramePr>
          <p:cNvPr id="70" name="Object 69"/>
          <p:cNvGraphicFramePr>
            <a:graphicFrameLocks noChangeAspect="1"/>
          </p:cNvGraphicFramePr>
          <p:nvPr>
            <p:extLst>
              <p:ext uri="{D42A27DB-BD31-4B8C-83A1-F6EECF244321}">
                <p14:modId xmlns:p14="http://schemas.microsoft.com/office/powerpoint/2010/main" val="3051180071"/>
              </p:ext>
            </p:extLst>
          </p:nvPr>
        </p:nvGraphicFramePr>
        <p:xfrm>
          <a:off x="1116013" y="5445125"/>
          <a:ext cx="406400" cy="482600"/>
        </p:xfrm>
        <a:graphic>
          <a:graphicData uri="http://schemas.openxmlformats.org/presentationml/2006/ole">
            <mc:AlternateContent xmlns:mc="http://schemas.openxmlformats.org/markup-compatibility/2006">
              <mc:Choice xmlns:v="urn:schemas-microsoft-com:vml" Requires="v">
                <p:oleObj spid="_x0000_s237608" r:id="rId9" imgW="203341" imgH="241408" progId="">
                  <p:embed/>
                </p:oleObj>
              </mc:Choice>
              <mc:Fallback>
                <p:oleObj r:id="rId9" imgW="203341" imgH="241408" progId="">
                  <p:embed/>
                  <p:pic>
                    <p:nvPicPr>
                      <p:cNvPr id="36933" name="Object 69"/>
                      <p:cNvPicPr preferRelativeResize="0">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116013" y="5445125"/>
                        <a:ext cx="406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Text Box 70"/>
          <p:cNvSpPr txBox="1">
            <a:spLocks noChangeArrowheads="1"/>
          </p:cNvSpPr>
          <p:nvPr/>
        </p:nvSpPr>
        <p:spPr bwMode="auto">
          <a:xfrm>
            <a:off x="539750" y="6092825"/>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推得：</a:t>
            </a:r>
          </a:p>
        </p:txBody>
      </p:sp>
      <p:graphicFrame>
        <p:nvGraphicFramePr>
          <p:cNvPr id="72" name="Object 71"/>
          <p:cNvGraphicFramePr>
            <a:graphicFrameLocks noChangeAspect="1"/>
          </p:cNvGraphicFramePr>
          <p:nvPr>
            <p:extLst>
              <p:ext uri="{D42A27DB-BD31-4B8C-83A1-F6EECF244321}">
                <p14:modId xmlns:p14="http://schemas.microsoft.com/office/powerpoint/2010/main" val="1232785717"/>
              </p:ext>
            </p:extLst>
          </p:nvPr>
        </p:nvGraphicFramePr>
        <p:xfrm>
          <a:off x="1908175" y="6165850"/>
          <a:ext cx="1371600" cy="492125"/>
        </p:xfrm>
        <a:graphic>
          <a:graphicData uri="http://schemas.openxmlformats.org/presentationml/2006/ole">
            <mc:AlternateContent xmlns:mc="http://schemas.openxmlformats.org/markup-compatibility/2006">
              <mc:Choice xmlns:v="urn:schemas-microsoft-com:vml" Requires="v">
                <p:oleObj spid="_x0000_s237609" r:id="rId11" imgW="673125" imgH="241512" progId="">
                  <p:embed/>
                </p:oleObj>
              </mc:Choice>
              <mc:Fallback>
                <p:oleObj r:id="rId11" imgW="673125" imgH="241512" progId="">
                  <p:embed/>
                  <p:pic>
                    <p:nvPicPr>
                      <p:cNvPr id="36935" name="Object 71"/>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1908175" y="6165850"/>
                        <a:ext cx="13716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531595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250825" y="404813"/>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2</a:t>
            </a:r>
          </a:p>
        </p:txBody>
      </p:sp>
      <p:sp>
        <p:nvSpPr>
          <p:cNvPr id="37891" name="Text Box 3"/>
          <p:cNvSpPr txBox="1">
            <a:spLocks noChangeArrowheads="1"/>
          </p:cNvSpPr>
          <p:nvPr/>
        </p:nvSpPr>
        <p:spPr bwMode="auto">
          <a:xfrm>
            <a:off x="755650" y="404813"/>
            <a:ext cx="799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由应力分量表达式确定应力函数        的形式：</a:t>
            </a:r>
          </a:p>
        </p:txBody>
      </p:sp>
      <p:graphicFrame>
        <p:nvGraphicFramePr>
          <p:cNvPr id="37892" name="Object 4"/>
          <p:cNvGraphicFramePr>
            <a:graphicFrameLocks noChangeAspect="1"/>
          </p:cNvGraphicFramePr>
          <p:nvPr/>
        </p:nvGraphicFramePr>
        <p:xfrm>
          <a:off x="5292725" y="404813"/>
          <a:ext cx="935038" cy="403225"/>
        </p:xfrm>
        <a:graphic>
          <a:graphicData uri="http://schemas.openxmlformats.org/presentationml/2006/ole">
            <mc:AlternateContent xmlns:mc="http://schemas.openxmlformats.org/markup-compatibility/2006">
              <mc:Choice xmlns:v="urn:schemas-microsoft-com:vml" Requires="v">
                <p:oleObj spid="_x0000_s191690" r:id="rId3" imgW="469809" imgH="203341" progId="">
                  <p:embed/>
                </p:oleObj>
              </mc:Choice>
              <mc:Fallback>
                <p:oleObj r:id="rId3" imgW="469809" imgH="203341" progId="">
                  <p:embed/>
                  <p:pic>
                    <p:nvPicPr>
                      <p:cNvPr id="37892" name="Object 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5292725" y="404813"/>
                        <a:ext cx="935038"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3" name="Object 5"/>
          <p:cNvGraphicFramePr>
            <a:graphicFrameLocks noChangeAspect="1"/>
          </p:cNvGraphicFramePr>
          <p:nvPr/>
        </p:nvGraphicFramePr>
        <p:xfrm>
          <a:off x="684213" y="908050"/>
          <a:ext cx="1981200" cy="769938"/>
        </p:xfrm>
        <a:graphic>
          <a:graphicData uri="http://schemas.openxmlformats.org/presentationml/2006/ole">
            <mc:AlternateContent xmlns:mc="http://schemas.openxmlformats.org/markup-compatibility/2006">
              <mc:Choice xmlns:v="urn:schemas-microsoft-com:vml" Requires="v">
                <p:oleObj spid="_x0000_s191691" r:id="rId5" imgW="1079817" imgH="419417" progId="">
                  <p:embed/>
                </p:oleObj>
              </mc:Choice>
              <mc:Fallback>
                <p:oleObj r:id="rId5" imgW="1079817" imgH="419417" progId="">
                  <p:embed/>
                  <p:pic>
                    <p:nvPicPr>
                      <p:cNvPr id="37893" name="Object 5"/>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684213" y="908050"/>
                        <a:ext cx="1981200" cy="76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4" name="Text Box 6"/>
          <p:cNvSpPr txBox="1">
            <a:spLocks noChangeArrowheads="1"/>
          </p:cNvSpPr>
          <p:nvPr/>
        </p:nvSpPr>
        <p:spPr bwMode="auto">
          <a:xfrm>
            <a:off x="0" y="1941513"/>
            <a:ext cx="180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积分得：</a:t>
            </a:r>
          </a:p>
        </p:txBody>
      </p:sp>
      <p:graphicFrame>
        <p:nvGraphicFramePr>
          <p:cNvPr id="37895" name="Object 7"/>
          <p:cNvGraphicFramePr>
            <a:graphicFrameLocks noChangeAspect="1"/>
          </p:cNvGraphicFramePr>
          <p:nvPr/>
        </p:nvGraphicFramePr>
        <p:xfrm>
          <a:off x="1974850" y="1735138"/>
          <a:ext cx="2438400" cy="795337"/>
        </p:xfrm>
        <a:graphic>
          <a:graphicData uri="http://schemas.openxmlformats.org/presentationml/2006/ole">
            <mc:AlternateContent xmlns:mc="http://schemas.openxmlformats.org/markup-compatibility/2006">
              <mc:Choice xmlns:v="urn:schemas-microsoft-com:vml" Requires="v">
                <p:oleObj spid="_x0000_s191692" r:id="rId7" imgW="1206294" imgH="393846" progId="">
                  <p:embed/>
                </p:oleObj>
              </mc:Choice>
              <mc:Fallback>
                <p:oleObj r:id="rId7" imgW="1206294" imgH="393846" progId="">
                  <p:embed/>
                  <p:pic>
                    <p:nvPicPr>
                      <p:cNvPr id="37895" name="Object 7"/>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974850" y="1735138"/>
                        <a:ext cx="2438400"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6" name="Object 8"/>
          <p:cNvGraphicFramePr>
            <a:graphicFrameLocks noChangeAspect="1"/>
          </p:cNvGraphicFramePr>
          <p:nvPr/>
        </p:nvGraphicFramePr>
        <p:xfrm>
          <a:off x="2051050" y="2420938"/>
          <a:ext cx="3429000" cy="814387"/>
        </p:xfrm>
        <a:graphic>
          <a:graphicData uri="http://schemas.openxmlformats.org/presentationml/2006/ole">
            <mc:AlternateContent xmlns:mc="http://schemas.openxmlformats.org/markup-compatibility/2006">
              <mc:Choice xmlns:v="urn:schemas-microsoft-com:vml" Requires="v">
                <p:oleObj spid="_x0000_s191693" r:id="rId9" imgW="1765617" imgH="419417" progId="">
                  <p:embed/>
                </p:oleObj>
              </mc:Choice>
              <mc:Fallback>
                <p:oleObj r:id="rId9" imgW="1765617" imgH="419417" progId="">
                  <p:embed/>
                  <p:pic>
                    <p:nvPicPr>
                      <p:cNvPr id="37896" name="Object 8"/>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2051050" y="2420938"/>
                        <a:ext cx="3429000"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7" name="AutoShape 9"/>
          <p:cNvSpPr>
            <a:spLocks/>
          </p:cNvSpPr>
          <p:nvPr/>
        </p:nvSpPr>
        <p:spPr bwMode="auto">
          <a:xfrm>
            <a:off x="1898650" y="1887538"/>
            <a:ext cx="76200" cy="990600"/>
          </a:xfrm>
          <a:prstGeom prst="leftBrace">
            <a:avLst>
              <a:gd name="adj1" fmla="val 1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898" name="Text Box 10"/>
          <p:cNvSpPr txBox="1">
            <a:spLocks noChangeArrowheads="1"/>
          </p:cNvSpPr>
          <p:nvPr/>
        </p:nvSpPr>
        <p:spPr bwMode="auto">
          <a:xfrm>
            <a:off x="5556250" y="203993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(a)</a:t>
            </a:r>
          </a:p>
        </p:txBody>
      </p:sp>
      <p:sp>
        <p:nvSpPr>
          <p:cNvPr id="37899" name="Text Box 11"/>
          <p:cNvSpPr txBox="1">
            <a:spLocks noChangeArrowheads="1"/>
          </p:cNvSpPr>
          <p:nvPr/>
        </p:nvSpPr>
        <p:spPr bwMode="auto">
          <a:xfrm>
            <a:off x="5556250" y="2709863"/>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(b)</a:t>
            </a:r>
          </a:p>
        </p:txBody>
      </p:sp>
      <p:graphicFrame>
        <p:nvGraphicFramePr>
          <p:cNvPr id="37900" name="Object 12"/>
          <p:cNvGraphicFramePr>
            <a:graphicFrameLocks noChangeAspect="1"/>
          </p:cNvGraphicFramePr>
          <p:nvPr/>
        </p:nvGraphicFramePr>
        <p:xfrm>
          <a:off x="0" y="3213100"/>
          <a:ext cx="2057400" cy="396875"/>
        </p:xfrm>
        <a:graphic>
          <a:graphicData uri="http://schemas.openxmlformats.org/presentationml/2006/ole">
            <mc:AlternateContent xmlns:mc="http://schemas.openxmlformats.org/markup-compatibility/2006">
              <mc:Choice xmlns:v="urn:schemas-microsoft-com:vml" Requires="v">
                <p:oleObj spid="_x0000_s191694" r:id="rId11" imgW="1116464" imgH="215936" progId="">
                  <p:embed/>
                </p:oleObj>
              </mc:Choice>
              <mc:Fallback>
                <p:oleObj r:id="rId11" imgW="1116464" imgH="215936" progId="">
                  <p:embed/>
                  <p:pic>
                    <p:nvPicPr>
                      <p:cNvPr id="37900" name="Object 12"/>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0" y="3213100"/>
                        <a:ext cx="2057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1" name="Text Box 13"/>
          <p:cNvSpPr txBox="1">
            <a:spLocks noChangeArrowheads="1"/>
          </p:cNvSpPr>
          <p:nvPr/>
        </p:nvSpPr>
        <p:spPr bwMode="auto">
          <a:xfrm>
            <a:off x="2195513" y="32131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 任意的待定函数</a:t>
            </a:r>
          </a:p>
        </p:txBody>
      </p:sp>
      <p:graphicFrame>
        <p:nvGraphicFramePr>
          <p:cNvPr id="37902" name="Object 14"/>
          <p:cNvGraphicFramePr>
            <a:graphicFrameLocks noChangeAspect="1"/>
          </p:cNvGraphicFramePr>
          <p:nvPr/>
        </p:nvGraphicFramePr>
        <p:xfrm>
          <a:off x="969963" y="5302250"/>
          <a:ext cx="2693987" cy="952500"/>
        </p:xfrm>
        <a:graphic>
          <a:graphicData uri="http://schemas.openxmlformats.org/presentationml/2006/ole">
            <mc:AlternateContent xmlns:mc="http://schemas.openxmlformats.org/markup-compatibility/2006">
              <mc:Choice xmlns:v="urn:schemas-microsoft-com:vml" Requires="v">
                <p:oleObj spid="_x0000_s191695" r:id="rId13" imgW="1257072" imgH="444624" progId="">
                  <p:embed/>
                </p:oleObj>
              </mc:Choice>
              <mc:Fallback>
                <p:oleObj r:id="rId13" imgW="1257072" imgH="444624" progId="">
                  <p:embed/>
                  <p:pic>
                    <p:nvPicPr>
                      <p:cNvPr id="37902"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9963" y="5302250"/>
                        <a:ext cx="269398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3" name="Object 15"/>
          <p:cNvGraphicFramePr>
            <a:graphicFrameLocks noChangeAspect="1"/>
          </p:cNvGraphicFramePr>
          <p:nvPr/>
        </p:nvGraphicFramePr>
        <p:xfrm>
          <a:off x="969963" y="4437063"/>
          <a:ext cx="1143000" cy="898525"/>
        </p:xfrm>
        <a:graphic>
          <a:graphicData uri="http://schemas.openxmlformats.org/presentationml/2006/ole">
            <mc:AlternateContent xmlns:mc="http://schemas.openxmlformats.org/markup-compatibility/2006">
              <mc:Choice xmlns:v="urn:schemas-microsoft-com:vml" Requires="v">
                <p:oleObj spid="_x0000_s191696" r:id="rId15" imgW="533486" imgH="419235" progId="">
                  <p:embed/>
                </p:oleObj>
              </mc:Choice>
              <mc:Fallback>
                <p:oleObj r:id="rId15" imgW="533486" imgH="419235" progId="">
                  <p:embed/>
                  <p:pic>
                    <p:nvPicPr>
                      <p:cNvPr id="37903"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9963" y="4437063"/>
                        <a:ext cx="1143000"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4" name="Object 16"/>
          <p:cNvGraphicFramePr>
            <a:graphicFrameLocks noChangeAspect="1"/>
          </p:cNvGraphicFramePr>
          <p:nvPr/>
        </p:nvGraphicFramePr>
        <p:xfrm>
          <a:off x="2411413" y="4437063"/>
          <a:ext cx="4899025" cy="952500"/>
        </p:xfrm>
        <a:graphic>
          <a:graphicData uri="http://schemas.openxmlformats.org/presentationml/2006/ole">
            <mc:AlternateContent xmlns:mc="http://schemas.openxmlformats.org/markup-compatibility/2006">
              <mc:Choice xmlns:v="urn:schemas-microsoft-com:vml" Requires="v">
                <p:oleObj spid="_x0000_s191697" r:id="rId17" imgW="2285325" imgH="444624" progId="">
                  <p:embed/>
                </p:oleObj>
              </mc:Choice>
              <mc:Fallback>
                <p:oleObj r:id="rId17" imgW="2285325" imgH="444624" progId="">
                  <p:embed/>
                  <p:pic>
                    <p:nvPicPr>
                      <p:cNvPr id="37904"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11413" y="4437063"/>
                        <a:ext cx="4899025"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5" name="AutoShape 17"/>
          <p:cNvSpPr>
            <a:spLocks/>
          </p:cNvSpPr>
          <p:nvPr/>
        </p:nvSpPr>
        <p:spPr bwMode="auto">
          <a:xfrm>
            <a:off x="750888" y="4840288"/>
            <a:ext cx="76200" cy="990600"/>
          </a:xfrm>
          <a:prstGeom prst="leftBrace">
            <a:avLst>
              <a:gd name="adj1" fmla="val 1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06" name="Text Box 18"/>
          <p:cNvSpPr txBox="1">
            <a:spLocks noChangeArrowheads="1"/>
          </p:cNvSpPr>
          <p:nvPr/>
        </p:nvSpPr>
        <p:spPr bwMode="auto">
          <a:xfrm>
            <a:off x="296863" y="393382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(3)</a:t>
            </a:r>
          </a:p>
        </p:txBody>
      </p:sp>
      <p:sp>
        <p:nvSpPr>
          <p:cNvPr id="37907" name="Text Box 19"/>
          <p:cNvSpPr txBox="1">
            <a:spLocks noChangeArrowheads="1"/>
          </p:cNvSpPr>
          <p:nvPr/>
        </p:nvSpPr>
        <p:spPr bwMode="auto">
          <a:xfrm>
            <a:off x="754063" y="3933825"/>
            <a:ext cx="3313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由         确定：</a:t>
            </a:r>
          </a:p>
        </p:txBody>
      </p:sp>
      <p:graphicFrame>
        <p:nvGraphicFramePr>
          <p:cNvPr id="37908" name="Object 20"/>
          <p:cNvGraphicFramePr>
            <a:graphicFrameLocks noChangeAspect="1"/>
          </p:cNvGraphicFramePr>
          <p:nvPr/>
        </p:nvGraphicFramePr>
        <p:xfrm>
          <a:off x="1331913" y="4005263"/>
          <a:ext cx="952500" cy="407987"/>
        </p:xfrm>
        <a:graphic>
          <a:graphicData uri="http://schemas.openxmlformats.org/presentationml/2006/ole">
            <mc:AlternateContent xmlns:mc="http://schemas.openxmlformats.org/markup-compatibility/2006">
              <mc:Choice xmlns:v="urn:schemas-microsoft-com:vml" Requires="v">
                <p:oleObj spid="_x0000_s191698" r:id="rId19" imgW="533486" imgH="228818" progId="">
                  <p:embed/>
                </p:oleObj>
              </mc:Choice>
              <mc:Fallback>
                <p:oleObj r:id="rId19" imgW="533486" imgH="228818" progId="">
                  <p:embed/>
                  <p:pic>
                    <p:nvPicPr>
                      <p:cNvPr id="37908"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31913" y="4005263"/>
                        <a:ext cx="952500"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9" name="Object 21"/>
          <p:cNvGraphicFramePr>
            <a:graphicFrameLocks noChangeAspect="1"/>
          </p:cNvGraphicFramePr>
          <p:nvPr/>
        </p:nvGraphicFramePr>
        <p:xfrm>
          <a:off x="3563938" y="3933825"/>
          <a:ext cx="2057400" cy="396875"/>
        </p:xfrm>
        <a:graphic>
          <a:graphicData uri="http://schemas.openxmlformats.org/presentationml/2006/ole">
            <mc:AlternateContent xmlns:mc="http://schemas.openxmlformats.org/markup-compatibility/2006">
              <mc:Choice xmlns:v="urn:schemas-microsoft-com:vml" Requires="v">
                <p:oleObj spid="_x0000_s191699" r:id="rId21" imgW="1116464" imgH="215936" progId="">
                  <p:embed/>
                </p:oleObj>
              </mc:Choice>
              <mc:Fallback>
                <p:oleObj r:id="rId21" imgW="1116464" imgH="215936" progId="">
                  <p:embed/>
                  <p:pic>
                    <p:nvPicPr>
                      <p:cNvPr id="37909" name="Object 21"/>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3563938" y="3933825"/>
                        <a:ext cx="2057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658922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50825" y="333375"/>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代入相容方程：</a:t>
            </a:r>
          </a:p>
        </p:txBody>
      </p:sp>
      <p:graphicFrame>
        <p:nvGraphicFramePr>
          <p:cNvPr id="38915" name="Object 3"/>
          <p:cNvGraphicFramePr>
            <a:graphicFrameLocks noChangeAspect="1"/>
          </p:cNvGraphicFramePr>
          <p:nvPr/>
        </p:nvGraphicFramePr>
        <p:xfrm>
          <a:off x="684213" y="982663"/>
          <a:ext cx="990600" cy="523875"/>
        </p:xfrm>
        <a:graphic>
          <a:graphicData uri="http://schemas.openxmlformats.org/presentationml/2006/ole">
            <mc:AlternateContent xmlns:mc="http://schemas.openxmlformats.org/markup-compatibility/2006">
              <mc:Choice xmlns:v="urn:schemas-microsoft-com:vml" Requires="v">
                <p:oleObj spid="_x0000_s192634" r:id="rId3" imgW="431930" imgH="228818" progId="">
                  <p:embed/>
                </p:oleObj>
              </mc:Choice>
              <mc:Fallback>
                <p:oleObj r:id="rId3" imgW="431930" imgH="228818" progId="">
                  <p:embed/>
                  <p:pic>
                    <p:nvPicPr>
                      <p:cNvPr id="38915" name="Object 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684213" y="982663"/>
                        <a:ext cx="990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6" name="Object 4"/>
          <p:cNvGraphicFramePr>
            <a:graphicFrameLocks noChangeAspect="1"/>
          </p:cNvGraphicFramePr>
          <p:nvPr/>
        </p:nvGraphicFramePr>
        <p:xfrm>
          <a:off x="1763713" y="766763"/>
          <a:ext cx="2895600" cy="938212"/>
        </p:xfrm>
        <a:graphic>
          <a:graphicData uri="http://schemas.openxmlformats.org/presentationml/2006/ole">
            <mc:AlternateContent xmlns:mc="http://schemas.openxmlformats.org/markup-compatibility/2006">
              <mc:Choice xmlns:v="urn:schemas-microsoft-com:vml" Requires="v">
                <p:oleObj spid="_x0000_s192635" r:id="rId5" imgW="1371322" imgH="444624" progId="">
                  <p:embed/>
                </p:oleObj>
              </mc:Choice>
              <mc:Fallback>
                <p:oleObj r:id="rId5" imgW="1371322" imgH="444624" progId="">
                  <p:embed/>
                  <p:pic>
                    <p:nvPicPr>
                      <p:cNvPr id="38916" name="Object 4"/>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763713" y="766763"/>
                        <a:ext cx="2895600"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7" name="Object 5"/>
          <p:cNvGraphicFramePr>
            <a:graphicFrameLocks noChangeAspect="1"/>
          </p:cNvGraphicFramePr>
          <p:nvPr/>
        </p:nvGraphicFramePr>
        <p:xfrm>
          <a:off x="1476375" y="1558925"/>
          <a:ext cx="6705600" cy="969963"/>
        </p:xfrm>
        <a:graphic>
          <a:graphicData uri="http://schemas.openxmlformats.org/presentationml/2006/ole">
            <mc:AlternateContent xmlns:mc="http://schemas.openxmlformats.org/markup-compatibility/2006">
              <mc:Choice xmlns:v="urn:schemas-microsoft-com:vml" Requires="v">
                <p:oleObj spid="_x0000_s192636" r:id="rId7" imgW="2895917" imgH="419417" progId="">
                  <p:embed/>
                </p:oleObj>
              </mc:Choice>
              <mc:Fallback>
                <p:oleObj r:id="rId7" imgW="2895917" imgH="419417" progId="">
                  <p:embed/>
                  <p:pic>
                    <p:nvPicPr>
                      <p:cNvPr id="38917" name="Object 5"/>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476375" y="1558925"/>
                        <a:ext cx="6705600"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8" name="Text Box 6"/>
          <p:cNvSpPr txBox="1">
            <a:spLocks noChangeArrowheads="1"/>
          </p:cNvSpPr>
          <p:nvPr/>
        </p:nvSpPr>
        <p:spPr bwMode="auto">
          <a:xfrm>
            <a:off x="468313" y="28527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方程的特点：</a:t>
            </a:r>
          </a:p>
        </p:txBody>
      </p:sp>
      <p:sp>
        <p:nvSpPr>
          <p:cNvPr id="38919" name="Text Box 7"/>
          <p:cNvSpPr txBox="1">
            <a:spLocks noChangeArrowheads="1"/>
          </p:cNvSpPr>
          <p:nvPr/>
        </p:nvSpPr>
        <p:spPr bwMode="auto">
          <a:xfrm>
            <a:off x="468313" y="3644900"/>
            <a:ext cx="8424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  关于 </a:t>
            </a:r>
            <a:r>
              <a:rPr lang="zh-CN" altLang="zh-CN" sz="2400" b="1" i="1">
                <a:solidFill>
                  <a:srgbClr val="3333FF"/>
                </a:solidFill>
                <a:latin typeface="Times New Roman" panose="02020603050405020304" pitchFamily="18" charset="0"/>
              </a:rPr>
              <a:t>x </a:t>
            </a:r>
            <a:r>
              <a:rPr lang="zh-CN" altLang="zh-CN" sz="2400" b="1">
                <a:latin typeface="宋体" panose="02010600030101010101" pitchFamily="2" charset="-122"/>
              </a:rPr>
              <a:t>的二次方程，且要求 </a:t>
            </a:r>
            <a:r>
              <a:rPr lang="zh-CN" altLang="zh-CN" sz="2400" b="1">
                <a:solidFill>
                  <a:srgbClr val="3333FF"/>
                </a:solidFill>
                <a:latin typeface="Times New Roman" panose="02020603050405020304" pitchFamily="18" charset="0"/>
              </a:rPr>
              <a:t>－</a:t>
            </a:r>
            <a:r>
              <a:rPr lang="zh-CN" altLang="zh-CN" sz="2400" i="1">
                <a:solidFill>
                  <a:srgbClr val="3333FF"/>
                </a:solidFill>
                <a:latin typeface="Times New Roman" panose="02020603050405020304" pitchFamily="18" charset="0"/>
              </a:rPr>
              <a:t>l</a:t>
            </a:r>
            <a:r>
              <a:rPr lang="zh-CN" altLang="zh-CN" sz="2400" b="1">
                <a:solidFill>
                  <a:srgbClr val="3333FF"/>
                </a:solidFill>
                <a:latin typeface="Times New Roman" panose="02020603050405020304" pitchFamily="18" charset="0"/>
              </a:rPr>
              <a:t>≤ </a:t>
            </a:r>
            <a:r>
              <a:rPr lang="zh-CN" altLang="zh-CN" sz="2400" b="1" i="1">
                <a:solidFill>
                  <a:srgbClr val="3333FF"/>
                </a:solidFill>
                <a:latin typeface="Times New Roman" panose="02020603050405020304" pitchFamily="18" charset="0"/>
              </a:rPr>
              <a:t>x</a:t>
            </a:r>
            <a:r>
              <a:rPr lang="zh-CN" altLang="zh-CN" sz="2400" b="1">
                <a:solidFill>
                  <a:srgbClr val="3333FF"/>
                </a:solidFill>
                <a:latin typeface="Times New Roman" panose="02020603050405020304" pitchFamily="18" charset="0"/>
              </a:rPr>
              <a:t> ≤ </a:t>
            </a:r>
            <a:r>
              <a:rPr lang="zh-CN" altLang="zh-CN" sz="2400" i="1">
                <a:solidFill>
                  <a:srgbClr val="3333FF"/>
                </a:solidFill>
                <a:latin typeface="Times New Roman" panose="02020603050405020304" pitchFamily="18" charset="0"/>
              </a:rPr>
              <a:t>l</a:t>
            </a:r>
            <a:r>
              <a:rPr lang="zh-CN" altLang="zh-CN" sz="2400" i="1">
                <a:latin typeface="宋体" panose="02010600030101010101" pitchFamily="2" charset="-122"/>
              </a:rPr>
              <a:t> </a:t>
            </a:r>
            <a:r>
              <a:rPr lang="zh-CN" altLang="zh-CN" sz="2400" b="1">
                <a:latin typeface="宋体" panose="02010600030101010101" pitchFamily="2" charset="-122"/>
              </a:rPr>
              <a:t>内方程均成立。</a:t>
            </a:r>
          </a:p>
        </p:txBody>
      </p:sp>
      <p:sp>
        <p:nvSpPr>
          <p:cNvPr id="38920" name="Text Box 8"/>
          <p:cNvSpPr txBox="1">
            <a:spLocks noChangeArrowheads="1"/>
          </p:cNvSpPr>
          <p:nvPr/>
        </p:nvSpPr>
        <p:spPr bwMode="auto">
          <a:xfrm>
            <a:off x="323850" y="4292600"/>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由“高等代数”理论，须有</a:t>
            </a:r>
            <a:r>
              <a:rPr lang="zh-CN" altLang="zh-CN" sz="2400" b="1" i="1">
                <a:latin typeface="Times New Roman" panose="02020603050405020304" pitchFamily="18" charset="0"/>
              </a:rPr>
              <a:t>x</a:t>
            </a:r>
            <a:r>
              <a:rPr lang="zh-CN" altLang="zh-CN" sz="2400" b="1" i="1">
                <a:latin typeface="宋体" panose="02010600030101010101" pitchFamily="2" charset="-122"/>
              </a:rPr>
              <a:t> </a:t>
            </a:r>
            <a:r>
              <a:rPr lang="zh-CN" altLang="zh-CN" sz="2400" b="1">
                <a:latin typeface="宋体" panose="02010600030101010101" pitchFamily="2" charset="-122"/>
              </a:rPr>
              <a:t>的一、二次的系数、自由项同时为零。即：</a:t>
            </a:r>
          </a:p>
        </p:txBody>
      </p:sp>
      <p:graphicFrame>
        <p:nvGraphicFramePr>
          <p:cNvPr id="38921" name="Object 9"/>
          <p:cNvGraphicFramePr>
            <a:graphicFrameLocks noChangeAspect="1"/>
          </p:cNvGraphicFramePr>
          <p:nvPr/>
        </p:nvGraphicFramePr>
        <p:xfrm>
          <a:off x="611188" y="5449888"/>
          <a:ext cx="1768475" cy="568325"/>
        </p:xfrm>
        <a:graphic>
          <a:graphicData uri="http://schemas.openxmlformats.org/presentationml/2006/ole">
            <mc:AlternateContent xmlns:mc="http://schemas.openxmlformats.org/markup-compatibility/2006">
              <mc:Choice xmlns:v="urn:schemas-microsoft-com:vml" Requires="v">
                <p:oleObj spid="_x0000_s192637" r:id="rId9" imgW="711208" imgH="228818" progId="">
                  <p:embed/>
                </p:oleObj>
              </mc:Choice>
              <mc:Fallback>
                <p:oleObj r:id="rId9" imgW="711208" imgH="228818" progId="">
                  <p:embed/>
                  <p:pic>
                    <p:nvPicPr>
                      <p:cNvPr id="38921" name="Object 9"/>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611188" y="5449888"/>
                        <a:ext cx="1768475"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2" name="Object 10"/>
          <p:cNvGraphicFramePr>
            <a:graphicFrameLocks noChangeAspect="1"/>
          </p:cNvGraphicFramePr>
          <p:nvPr/>
        </p:nvGraphicFramePr>
        <p:xfrm>
          <a:off x="4859338" y="5373688"/>
          <a:ext cx="3446462" cy="600075"/>
        </p:xfrm>
        <a:graphic>
          <a:graphicData uri="http://schemas.openxmlformats.org/presentationml/2006/ole">
            <mc:AlternateContent xmlns:mc="http://schemas.openxmlformats.org/markup-compatibility/2006">
              <mc:Choice xmlns:v="urn:schemas-microsoft-com:vml" Requires="v">
                <p:oleObj spid="_x0000_s192638" r:id="rId11" imgW="1384016" imgH="241512" progId="">
                  <p:embed/>
                </p:oleObj>
              </mc:Choice>
              <mc:Fallback>
                <p:oleObj r:id="rId11" imgW="1384016" imgH="241512" progId="">
                  <p:embed/>
                  <p:pic>
                    <p:nvPicPr>
                      <p:cNvPr id="38922" name="Object 10"/>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4859338" y="5373688"/>
                        <a:ext cx="3446462"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3" name="Object 11"/>
          <p:cNvGraphicFramePr>
            <a:graphicFrameLocks noChangeAspect="1"/>
          </p:cNvGraphicFramePr>
          <p:nvPr/>
        </p:nvGraphicFramePr>
        <p:xfrm>
          <a:off x="2771775" y="5373688"/>
          <a:ext cx="1801813" cy="600075"/>
        </p:xfrm>
        <a:graphic>
          <a:graphicData uri="http://schemas.openxmlformats.org/presentationml/2006/ole">
            <mc:AlternateContent xmlns:mc="http://schemas.openxmlformats.org/markup-compatibility/2006">
              <mc:Choice xmlns:v="urn:schemas-microsoft-com:vml" Requires="v">
                <p:oleObj spid="_x0000_s192639" r:id="rId13" imgW="723903" imgH="241512" progId="">
                  <p:embed/>
                </p:oleObj>
              </mc:Choice>
              <mc:Fallback>
                <p:oleObj r:id="rId13" imgW="723903" imgH="241512" progId="">
                  <p:embed/>
                  <p:pic>
                    <p:nvPicPr>
                      <p:cNvPr id="38923" name="Object 11"/>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2771775" y="5373688"/>
                        <a:ext cx="1801813"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040330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p:cNvGraphicFramePr>
            <a:graphicFrameLocks noChangeAspect="1"/>
          </p:cNvGraphicFramePr>
          <p:nvPr/>
        </p:nvGraphicFramePr>
        <p:xfrm>
          <a:off x="304800" y="331788"/>
          <a:ext cx="1768475" cy="568325"/>
        </p:xfrm>
        <a:graphic>
          <a:graphicData uri="http://schemas.openxmlformats.org/presentationml/2006/ole">
            <mc:AlternateContent xmlns:mc="http://schemas.openxmlformats.org/markup-compatibility/2006">
              <mc:Choice xmlns:v="urn:schemas-microsoft-com:vml" Requires="v">
                <p:oleObj spid="_x0000_s193698" r:id="rId3" imgW="711208" imgH="228818" progId="">
                  <p:embed/>
                </p:oleObj>
              </mc:Choice>
              <mc:Fallback>
                <p:oleObj r:id="rId3" imgW="711208" imgH="228818" progId="">
                  <p:embed/>
                  <p:pic>
                    <p:nvPicPr>
                      <p:cNvPr id="39938" name="Object 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04800" y="331788"/>
                        <a:ext cx="1768475"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39" name="Object 3"/>
          <p:cNvGraphicFramePr>
            <a:graphicFrameLocks noChangeAspect="1"/>
          </p:cNvGraphicFramePr>
          <p:nvPr/>
        </p:nvGraphicFramePr>
        <p:xfrm>
          <a:off x="4572000" y="260350"/>
          <a:ext cx="3446463" cy="600075"/>
        </p:xfrm>
        <a:graphic>
          <a:graphicData uri="http://schemas.openxmlformats.org/presentationml/2006/ole">
            <mc:AlternateContent xmlns:mc="http://schemas.openxmlformats.org/markup-compatibility/2006">
              <mc:Choice xmlns:v="urn:schemas-microsoft-com:vml" Requires="v">
                <p:oleObj spid="_x0000_s193699" r:id="rId5" imgW="1384016" imgH="241512" progId="">
                  <p:embed/>
                </p:oleObj>
              </mc:Choice>
              <mc:Fallback>
                <p:oleObj r:id="rId5" imgW="1384016" imgH="241512" progId="">
                  <p:embed/>
                  <p:pic>
                    <p:nvPicPr>
                      <p:cNvPr id="39939" name="Object 3"/>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4572000" y="260350"/>
                        <a:ext cx="3446463"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0" name="Object 4"/>
          <p:cNvGraphicFramePr>
            <a:graphicFrameLocks noChangeAspect="1"/>
          </p:cNvGraphicFramePr>
          <p:nvPr/>
        </p:nvGraphicFramePr>
        <p:xfrm>
          <a:off x="2484438" y="260350"/>
          <a:ext cx="1801812" cy="600075"/>
        </p:xfrm>
        <a:graphic>
          <a:graphicData uri="http://schemas.openxmlformats.org/presentationml/2006/ole">
            <mc:AlternateContent xmlns:mc="http://schemas.openxmlformats.org/markup-compatibility/2006">
              <mc:Choice xmlns:v="urn:schemas-microsoft-com:vml" Requires="v">
                <p:oleObj spid="_x0000_s193700" r:id="rId7" imgW="723903" imgH="241512" progId="">
                  <p:embed/>
                </p:oleObj>
              </mc:Choice>
              <mc:Fallback>
                <p:oleObj r:id="rId7" imgW="723903" imgH="241512" progId="">
                  <p:embed/>
                  <p:pic>
                    <p:nvPicPr>
                      <p:cNvPr id="39940" name="Object 4"/>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2484438" y="260350"/>
                        <a:ext cx="1801812"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1" name="Text Box 5"/>
          <p:cNvSpPr txBox="1">
            <a:spLocks noChangeArrowheads="1"/>
          </p:cNvSpPr>
          <p:nvPr/>
        </p:nvSpPr>
        <p:spPr bwMode="auto">
          <a:xfrm>
            <a:off x="179388" y="1125538"/>
            <a:ext cx="475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对前两个方程积分：</a:t>
            </a:r>
          </a:p>
        </p:txBody>
      </p:sp>
      <p:graphicFrame>
        <p:nvGraphicFramePr>
          <p:cNvPr id="39942" name="Object 6"/>
          <p:cNvGraphicFramePr>
            <a:graphicFrameLocks noChangeAspect="1"/>
          </p:cNvGraphicFramePr>
          <p:nvPr/>
        </p:nvGraphicFramePr>
        <p:xfrm>
          <a:off x="1116013" y="2349500"/>
          <a:ext cx="3090862" cy="488950"/>
        </p:xfrm>
        <a:graphic>
          <a:graphicData uri="http://schemas.openxmlformats.org/presentationml/2006/ole">
            <mc:AlternateContent xmlns:mc="http://schemas.openxmlformats.org/markup-compatibility/2006">
              <mc:Choice xmlns:v="urn:schemas-microsoft-com:vml" Requires="v">
                <p:oleObj spid="_x0000_s193701" r:id="rId9" imgW="1448117" imgH="228917" progId="">
                  <p:embed/>
                </p:oleObj>
              </mc:Choice>
              <mc:Fallback>
                <p:oleObj r:id="rId9" imgW="1448117" imgH="228917" progId="">
                  <p:embed/>
                  <p:pic>
                    <p:nvPicPr>
                      <p:cNvPr id="39942" name="Object 6"/>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116013" y="2349500"/>
                        <a:ext cx="309086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3" name="Object 7"/>
          <p:cNvGraphicFramePr>
            <a:graphicFrameLocks noChangeAspect="1"/>
          </p:cNvGraphicFramePr>
          <p:nvPr/>
        </p:nvGraphicFramePr>
        <p:xfrm>
          <a:off x="1138238" y="1816100"/>
          <a:ext cx="3352800" cy="457200"/>
        </p:xfrm>
        <a:graphic>
          <a:graphicData uri="http://schemas.openxmlformats.org/presentationml/2006/ole">
            <mc:AlternateContent xmlns:mc="http://schemas.openxmlformats.org/markup-compatibility/2006">
              <mc:Choice xmlns:v="urn:schemas-microsoft-com:vml" Requires="v">
                <p:oleObj spid="_x0000_s193702" r:id="rId11" imgW="1676717" imgH="228917" progId="">
                  <p:embed/>
                </p:oleObj>
              </mc:Choice>
              <mc:Fallback>
                <p:oleObj r:id="rId11" imgW="1676717" imgH="228917" progId="">
                  <p:embed/>
                  <p:pic>
                    <p:nvPicPr>
                      <p:cNvPr id="39943" name="Object 7"/>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1138238" y="1816100"/>
                        <a:ext cx="3352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4" name="AutoShape 8"/>
          <p:cNvSpPr>
            <a:spLocks/>
          </p:cNvSpPr>
          <p:nvPr/>
        </p:nvSpPr>
        <p:spPr bwMode="auto">
          <a:xfrm>
            <a:off x="909638" y="1968500"/>
            <a:ext cx="76200" cy="838200"/>
          </a:xfrm>
          <a:prstGeom prst="leftBrace">
            <a:avLst>
              <a:gd name="adj1" fmla="val 91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945" name="Text Box 9"/>
          <p:cNvSpPr txBox="1">
            <a:spLocks noChangeArrowheads="1"/>
          </p:cNvSpPr>
          <p:nvPr/>
        </p:nvSpPr>
        <p:spPr bwMode="auto">
          <a:xfrm>
            <a:off x="5508625" y="21336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(c)</a:t>
            </a:r>
          </a:p>
        </p:txBody>
      </p:sp>
      <p:sp>
        <p:nvSpPr>
          <p:cNvPr id="39946" name="Text Box 10"/>
          <p:cNvSpPr txBox="1">
            <a:spLocks noChangeArrowheads="1"/>
          </p:cNvSpPr>
          <p:nvPr/>
        </p:nvSpPr>
        <p:spPr bwMode="auto">
          <a:xfrm>
            <a:off x="539750" y="3213100"/>
            <a:ext cx="6119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此处略去了</a:t>
            </a:r>
            <a:r>
              <a:rPr lang="zh-CN" altLang="zh-CN" sz="2400" i="1">
                <a:latin typeface="Times New Roman" panose="02020603050405020304" pitchFamily="18" charset="0"/>
              </a:rPr>
              <a:t>f</a:t>
            </a:r>
            <a:r>
              <a:rPr lang="zh-CN" altLang="zh-CN" sz="2400" b="1" baseline="-25000">
                <a:latin typeface="Times New Roman" panose="02020603050405020304" pitchFamily="18" charset="0"/>
              </a:rPr>
              <a:t>1</a:t>
            </a:r>
            <a:r>
              <a:rPr lang="zh-CN" altLang="zh-CN" sz="2400" b="1">
                <a:latin typeface="Times New Roman" panose="02020603050405020304" pitchFamily="18" charset="0"/>
              </a:rPr>
              <a:t>(</a:t>
            </a:r>
            <a:r>
              <a:rPr lang="zh-CN" altLang="zh-CN" sz="2400" i="1">
                <a:latin typeface="Times New Roman" panose="02020603050405020304" pitchFamily="18" charset="0"/>
              </a:rPr>
              <a:t>y</a:t>
            </a:r>
            <a:r>
              <a:rPr lang="zh-CN" altLang="zh-CN" sz="2400" b="1">
                <a:latin typeface="Times New Roman" panose="02020603050405020304" pitchFamily="18" charset="0"/>
              </a:rPr>
              <a:t>)</a:t>
            </a:r>
            <a:r>
              <a:rPr lang="zh-CN" altLang="zh-CN" sz="2400" b="1">
                <a:latin typeface="宋体" panose="02010600030101010101" pitchFamily="2" charset="-122"/>
              </a:rPr>
              <a:t>中的常数项</a:t>
            </a:r>
          </a:p>
        </p:txBody>
      </p:sp>
      <p:sp>
        <p:nvSpPr>
          <p:cNvPr id="39947" name="Text Box 11"/>
          <p:cNvSpPr txBox="1">
            <a:spLocks noChangeArrowheads="1"/>
          </p:cNvSpPr>
          <p:nvPr/>
        </p:nvSpPr>
        <p:spPr bwMode="auto">
          <a:xfrm>
            <a:off x="323850" y="4005263"/>
            <a:ext cx="424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对第三个方程得：</a:t>
            </a:r>
          </a:p>
        </p:txBody>
      </p:sp>
      <p:graphicFrame>
        <p:nvGraphicFramePr>
          <p:cNvPr id="39948" name="Object 12"/>
          <p:cNvGraphicFramePr>
            <a:graphicFrameLocks noChangeAspect="1"/>
          </p:cNvGraphicFramePr>
          <p:nvPr/>
        </p:nvGraphicFramePr>
        <p:xfrm>
          <a:off x="1116013" y="4725988"/>
          <a:ext cx="2590800" cy="496887"/>
        </p:xfrm>
        <a:graphic>
          <a:graphicData uri="http://schemas.openxmlformats.org/presentationml/2006/ole">
            <mc:AlternateContent xmlns:mc="http://schemas.openxmlformats.org/markup-compatibility/2006">
              <mc:Choice xmlns:v="urn:schemas-microsoft-com:vml" Requires="v">
                <p:oleObj spid="_x0000_s193703" r:id="rId13" imgW="1257072" imgH="241512" progId="">
                  <p:embed/>
                </p:oleObj>
              </mc:Choice>
              <mc:Fallback>
                <p:oleObj r:id="rId13" imgW="1257072" imgH="241512" progId="">
                  <p:embed/>
                  <p:pic>
                    <p:nvPicPr>
                      <p:cNvPr id="39948" name="Object 12"/>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1116013" y="4725988"/>
                        <a:ext cx="25908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9" name="Object 13"/>
          <p:cNvGraphicFramePr>
            <a:graphicFrameLocks noChangeAspect="1"/>
          </p:cNvGraphicFramePr>
          <p:nvPr/>
        </p:nvGraphicFramePr>
        <p:xfrm>
          <a:off x="3635375" y="4797425"/>
          <a:ext cx="2057400" cy="463550"/>
        </p:xfrm>
        <a:graphic>
          <a:graphicData uri="http://schemas.openxmlformats.org/presentationml/2006/ole">
            <mc:AlternateContent xmlns:mc="http://schemas.openxmlformats.org/markup-compatibility/2006">
              <mc:Choice xmlns:v="urn:schemas-microsoft-com:vml" Requires="v">
                <p:oleObj spid="_x0000_s193704" r:id="rId15" imgW="901235" imgH="203341" progId="">
                  <p:embed/>
                </p:oleObj>
              </mc:Choice>
              <mc:Fallback>
                <p:oleObj r:id="rId15" imgW="901235" imgH="203341" progId="">
                  <p:embed/>
                  <p:pic>
                    <p:nvPicPr>
                      <p:cNvPr id="39949" name="Object 13"/>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635375" y="4797425"/>
                        <a:ext cx="20574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0" name="Text Box 14"/>
          <p:cNvSpPr txBox="1">
            <a:spLocks noChangeArrowheads="1"/>
          </p:cNvSpPr>
          <p:nvPr/>
        </p:nvSpPr>
        <p:spPr bwMode="auto">
          <a:xfrm>
            <a:off x="323850" y="5734050"/>
            <a:ext cx="212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积分得：</a:t>
            </a:r>
          </a:p>
        </p:txBody>
      </p:sp>
      <p:graphicFrame>
        <p:nvGraphicFramePr>
          <p:cNvPr id="39951" name="Object 15"/>
          <p:cNvGraphicFramePr>
            <a:graphicFrameLocks noChangeAspect="1"/>
          </p:cNvGraphicFramePr>
          <p:nvPr/>
        </p:nvGraphicFramePr>
        <p:xfrm>
          <a:off x="2124075" y="5516563"/>
          <a:ext cx="4419600" cy="804862"/>
        </p:xfrm>
        <a:graphic>
          <a:graphicData uri="http://schemas.openxmlformats.org/presentationml/2006/ole">
            <mc:AlternateContent xmlns:mc="http://schemas.openxmlformats.org/markup-compatibility/2006">
              <mc:Choice xmlns:v="urn:schemas-microsoft-com:vml" Requires="v">
                <p:oleObj spid="_x0000_s193705" r:id="rId17" imgW="2158380" imgH="393846" progId="">
                  <p:embed/>
                </p:oleObj>
              </mc:Choice>
              <mc:Fallback>
                <p:oleObj r:id="rId17" imgW="2158380" imgH="393846" progId="">
                  <p:embed/>
                  <p:pic>
                    <p:nvPicPr>
                      <p:cNvPr id="39951" name="Object 15"/>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2124075" y="5516563"/>
                        <a:ext cx="4419600" cy="80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2" name="Text Box 16"/>
          <p:cNvSpPr txBox="1">
            <a:spLocks noChangeArrowheads="1"/>
          </p:cNvSpPr>
          <p:nvPr/>
        </p:nvSpPr>
        <p:spPr bwMode="auto">
          <a:xfrm>
            <a:off x="6877050" y="566102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(d)</a:t>
            </a:r>
          </a:p>
        </p:txBody>
      </p:sp>
    </p:spTree>
    <p:extLst>
      <p:ext uri="{BB962C8B-B14F-4D97-AF65-F5344CB8AC3E}">
        <p14:creationId xmlns:p14="http://schemas.microsoft.com/office/powerpoint/2010/main" val="5591818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nvGraphicFramePr>
        <p:xfrm>
          <a:off x="381000" y="2486025"/>
          <a:ext cx="3352800" cy="533400"/>
        </p:xfrm>
        <a:graphic>
          <a:graphicData uri="http://schemas.openxmlformats.org/presentationml/2006/ole">
            <mc:AlternateContent xmlns:mc="http://schemas.openxmlformats.org/markup-compatibility/2006">
              <mc:Choice xmlns:v="urn:schemas-microsoft-com:vml" Requires="v">
                <p:oleObj spid="_x0000_s194702" r:id="rId3" imgW="1448117" imgH="228917" progId="">
                  <p:embed/>
                </p:oleObj>
              </mc:Choice>
              <mc:Fallback>
                <p:oleObj r:id="rId3" imgW="1448117" imgH="228917" progId="">
                  <p:embed/>
                  <p:pic>
                    <p:nvPicPr>
                      <p:cNvPr id="40962" name="Object 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81000" y="2486025"/>
                        <a:ext cx="335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3" name="Object 3"/>
          <p:cNvGraphicFramePr>
            <a:graphicFrameLocks noChangeAspect="1"/>
          </p:cNvGraphicFramePr>
          <p:nvPr/>
        </p:nvGraphicFramePr>
        <p:xfrm>
          <a:off x="304800" y="1905000"/>
          <a:ext cx="3505200" cy="504825"/>
        </p:xfrm>
        <a:graphic>
          <a:graphicData uri="http://schemas.openxmlformats.org/presentationml/2006/ole">
            <mc:AlternateContent xmlns:mc="http://schemas.openxmlformats.org/markup-compatibility/2006">
              <mc:Choice xmlns:v="urn:schemas-microsoft-com:vml" Requires="v">
                <p:oleObj spid="_x0000_s194703" r:id="rId5" imgW="1676717" imgH="228917" progId="">
                  <p:embed/>
                </p:oleObj>
              </mc:Choice>
              <mc:Fallback>
                <p:oleObj r:id="rId5" imgW="1676717" imgH="228917" progId="">
                  <p:embed/>
                  <p:pic>
                    <p:nvPicPr>
                      <p:cNvPr id="40963" name="Object 3"/>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304800" y="1905000"/>
                        <a:ext cx="35052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4" name="AutoShape 4"/>
          <p:cNvSpPr>
            <a:spLocks/>
          </p:cNvSpPr>
          <p:nvPr/>
        </p:nvSpPr>
        <p:spPr bwMode="auto">
          <a:xfrm>
            <a:off x="228600" y="1876425"/>
            <a:ext cx="76200" cy="1676400"/>
          </a:xfrm>
          <a:prstGeom prst="leftBrace">
            <a:avLst>
              <a:gd name="adj1" fmla="val 18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65" name="Text Box 5"/>
          <p:cNvSpPr txBox="1">
            <a:spLocks noChangeArrowheads="1"/>
          </p:cNvSpPr>
          <p:nvPr/>
        </p:nvSpPr>
        <p:spPr bwMode="auto">
          <a:xfrm>
            <a:off x="4114800" y="2209800"/>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(c)</a:t>
            </a:r>
          </a:p>
        </p:txBody>
      </p:sp>
      <p:graphicFrame>
        <p:nvGraphicFramePr>
          <p:cNvPr id="40966" name="Object 6"/>
          <p:cNvGraphicFramePr>
            <a:graphicFrameLocks noChangeAspect="1"/>
          </p:cNvGraphicFramePr>
          <p:nvPr/>
        </p:nvGraphicFramePr>
        <p:xfrm>
          <a:off x="304800" y="3019425"/>
          <a:ext cx="4191000" cy="855663"/>
        </p:xfrm>
        <a:graphic>
          <a:graphicData uri="http://schemas.openxmlformats.org/presentationml/2006/ole">
            <mc:AlternateContent xmlns:mc="http://schemas.openxmlformats.org/markup-compatibility/2006">
              <mc:Choice xmlns:v="urn:schemas-microsoft-com:vml" Requires="v">
                <p:oleObj spid="_x0000_s194704" r:id="rId7" imgW="2158380" imgH="393846" progId="">
                  <p:embed/>
                </p:oleObj>
              </mc:Choice>
              <mc:Fallback>
                <p:oleObj r:id="rId7" imgW="2158380" imgH="393846" progId="">
                  <p:embed/>
                  <p:pic>
                    <p:nvPicPr>
                      <p:cNvPr id="40966" name="Object 6"/>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304800" y="3019425"/>
                        <a:ext cx="4191000"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7" name="Text Box 7"/>
          <p:cNvSpPr txBox="1">
            <a:spLocks noChangeArrowheads="1"/>
          </p:cNvSpPr>
          <p:nvPr/>
        </p:nvSpPr>
        <p:spPr bwMode="auto">
          <a:xfrm>
            <a:off x="4572000" y="3248025"/>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(d)</a:t>
            </a:r>
          </a:p>
        </p:txBody>
      </p:sp>
      <p:grpSp>
        <p:nvGrpSpPr>
          <p:cNvPr id="40968" name="Group 8"/>
          <p:cNvGrpSpPr>
            <a:grpSpLocks/>
          </p:cNvGrpSpPr>
          <p:nvPr/>
        </p:nvGrpSpPr>
        <p:grpSpPr bwMode="auto">
          <a:xfrm>
            <a:off x="7162800" y="1571625"/>
            <a:ext cx="1981200" cy="1143000"/>
            <a:chOff x="0" y="0"/>
            <a:chExt cx="1248" cy="720"/>
          </a:xfrm>
        </p:grpSpPr>
        <p:sp>
          <p:nvSpPr>
            <p:cNvPr id="40969" name="Line 9"/>
            <p:cNvSpPr>
              <a:spLocks noChangeShapeType="1"/>
            </p:cNvSpPr>
            <p:nvPr/>
          </p:nvSpPr>
          <p:spPr bwMode="auto">
            <a:xfrm>
              <a:off x="144" y="0"/>
              <a:ext cx="1104"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70" name="Line 10"/>
            <p:cNvSpPr>
              <a:spLocks noChangeShapeType="1"/>
            </p:cNvSpPr>
            <p:nvPr/>
          </p:nvSpPr>
          <p:spPr bwMode="auto">
            <a:xfrm>
              <a:off x="144" y="0"/>
              <a:ext cx="0" cy="62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71" name="Text Box 11"/>
            <p:cNvSpPr txBox="1">
              <a:spLocks noChangeArrowheads="1"/>
            </p:cNvSpPr>
            <p:nvPr/>
          </p:nvSpPr>
          <p:spPr bwMode="auto">
            <a:xfrm>
              <a:off x="1104" y="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40972" name="Text Box 12"/>
            <p:cNvSpPr txBox="1">
              <a:spLocks noChangeArrowheads="1"/>
            </p:cNvSpPr>
            <p:nvPr/>
          </p:nvSpPr>
          <p:spPr bwMode="auto">
            <a:xfrm>
              <a:off x="0" y="49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grpSp>
        <p:nvGrpSpPr>
          <p:cNvPr id="40973" name="Group 13"/>
          <p:cNvGrpSpPr>
            <a:grpSpLocks/>
          </p:cNvGrpSpPr>
          <p:nvPr/>
        </p:nvGrpSpPr>
        <p:grpSpPr bwMode="auto">
          <a:xfrm>
            <a:off x="6096000" y="1266825"/>
            <a:ext cx="2514600" cy="1355725"/>
            <a:chOff x="0" y="0"/>
            <a:chExt cx="1584" cy="854"/>
          </a:xfrm>
        </p:grpSpPr>
        <p:sp>
          <p:nvSpPr>
            <p:cNvPr id="40974" name="Rectangle 14"/>
            <p:cNvSpPr>
              <a:spLocks noChangeArrowheads="1"/>
            </p:cNvSpPr>
            <p:nvPr/>
          </p:nvSpPr>
          <p:spPr bwMode="auto">
            <a:xfrm>
              <a:off x="0" y="0"/>
              <a:ext cx="1584" cy="432"/>
            </a:xfrm>
            <a:prstGeom prst="rect">
              <a:avLst/>
            </a:prstGeom>
            <a:noFill/>
            <a:ln w="38100"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75" name="Line 15"/>
            <p:cNvSpPr>
              <a:spLocks noChangeShapeType="1"/>
            </p:cNvSpPr>
            <p:nvPr/>
          </p:nvSpPr>
          <p:spPr bwMode="auto">
            <a:xfrm>
              <a:off x="0" y="192"/>
              <a:ext cx="158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76" name="Line 16"/>
            <p:cNvSpPr>
              <a:spLocks noChangeShapeType="1"/>
            </p:cNvSpPr>
            <p:nvPr/>
          </p:nvSpPr>
          <p:spPr bwMode="auto">
            <a:xfrm>
              <a:off x="0"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77" name="Line 17"/>
            <p:cNvSpPr>
              <a:spLocks noChangeShapeType="1"/>
            </p:cNvSpPr>
            <p:nvPr/>
          </p:nvSpPr>
          <p:spPr bwMode="auto">
            <a:xfrm>
              <a:off x="1584"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78" name="Line 18"/>
            <p:cNvSpPr>
              <a:spLocks noChangeShapeType="1"/>
            </p:cNvSpPr>
            <p:nvPr/>
          </p:nvSpPr>
          <p:spPr bwMode="auto">
            <a:xfrm>
              <a:off x="0" y="624"/>
              <a:ext cx="158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79" name="Text Box 19"/>
            <p:cNvSpPr txBox="1">
              <a:spLocks noChangeArrowheads="1"/>
            </p:cNvSpPr>
            <p:nvPr/>
          </p:nvSpPr>
          <p:spPr bwMode="auto">
            <a:xfrm>
              <a:off x="384"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sp>
          <p:nvSpPr>
            <p:cNvPr id="40980" name="Text Box 20"/>
            <p:cNvSpPr txBox="1">
              <a:spLocks noChangeArrowheads="1"/>
            </p:cNvSpPr>
            <p:nvPr/>
          </p:nvSpPr>
          <p:spPr bwMode="auto">
            <a:xfrm>
              <a:off x="1152"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grpSp>
      <p:grpSp>
        <p:nvGrpSpPr>
          <p:cNvPr id="40981" name="Group 21"/>
          <p:cNvGrpSpPr>
            <a:grpSpLocks/>
          </p:cNvGrpSpPr>
          <p:nvPr/>
        </p:nvGrpSpPr>
        <p:grpSpPr bwMode="auto">
          <a:xfrm>
            <a:off x="5562600" y="809625"/>
            <a:ext cx="3505200" cy="1066800"/>
            <a:chOff x="0" y="0"/>
            <a:chExt cx="2208" cy="672"/>
          </a:xfrm>
        </p:grpSpPr>
        <p:sp>
          <p:nvSpPr>
            <p:cNvPr id="40982" name="Line 22"/>
            <p:cNvSpPr>
              <a:spLocks noChangeShapeType="1"/>
            </p:cNvSpPr>
            <p:nvPr/>
          </p:nvSpPr>
          <p:spPr bwMode="auto">
            <a:xfrm flipV="1">
              <a:off x="240"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83" name="Line 23"/>
            <p:cNvSpPr>
              <a:spLocks noChangeShapeType="1"/>
            </p:cNvSpPr>
            <p:nvPr/>
          </p:nvSpPr>
          <p:spPr bwMode="auto">
            <a:xfrm flipV="1">
              <a:off x="2016"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84" name="Text Box 24"/>
            <p:cNvSpPr txBox="1">
              <a:spLocks noChangeArrowheads="1"/>
            </p:cNvSpPr>
            <p:nvPr/>
          </p:nvSpPr>
          <p:spPr bwMode="auto">
            <a:xfrm>
              <a:off x="0" y="9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sp>
          <p:nvSpPr>
            <p:cNvPr id="40985" name="Text Box 25"/>
            <p:cNvSpPr txBox="1">
              <a:spLocks noChangeArrowheads="1"/>
            </p:cNvSpPr>
            <p:nvPr/>
          </p:nvSpPr>
          <p:spPr bwMode="auto">
            <a:xfrm>
              <a:off x="2016" y="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grpSp>
      <p:grpSp>
        <p:nvGrpSpPr>
          <p:cNvPr id="40986" name="Group 26"/>
          <p:cNvGrpSpPr>
            <a:grpSpLocks/>
          </p:cNvGrpSpPr>
          <p:nvPr/>
        </p:nvGrpSpPr>
        <p:grpSpPr bwMode="auto">
          <a:xfrm>
            <a:off x="4495800" y="565150"/>
            <a:ext cx="1295400" cy="2073275"/>
            <a:chOff x="0" y="0"/>
            <a:chExt cx="816" cy="1306"/>
          </a:xfrm>
        </p:grpSpPr>
        <p:sp>
          <p:nvSpPr>
            <p:cNvPr id="40987" name="Rectangle 27"/>
            <p:cNvSpPr>
              <a:spLocks noChangeArrowheads="1"/>
            </p:cNvSpPr>
            <p:nvPr/>
          </p:nvSpPr>
          <p:spPr bwMode="auto">
            <a:xfrm>
              <a:off x="432" y="442"/>
              <a:ext cx="96"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88" name="Line 28"/>
            <p:cNvSpPr>
              <a:spLocks noChangeShapeType="1"/>
            </p:cNvSpPr>
            <p:nvPr/>
          </p:nvSpPr>
          <p:spPr bwMode="auto">
            <a:xfrm>
              <a:off x="432"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89" name="Line 29"/>
            <p:cNvSpPr>
              <a:spLocks noChangeShapeType="1"/>
            </p:cNvSpPr>
            <p:nvPr/>
          </p:nvSpPr>
          <p:spPr bwMode="auto">
            <a:xfrm>
              <a:off x="528"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90" name="Line 30"/>
            <p:cNvSpPr>
              <a:spLocks noChangeShapeType="1"/>
            </p:cNvSpPr>
            <p:nvPr/>
          </p:nvSpPr>
          <p:spPr bwMode="auto">
            <a:xfrm>
              <a:off x="384" y="298"/>
              <a:ext cx="19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91" name="Text Box 31"/>
            <p:cNvSpPr txBox="1">
              <a:spLocks noChangeArrowheads="1"/>
            </p:cNvSpPr>
            <p:nvPr/>
          </p:nvSpPr>
          <p:spPr bwMode="auto">
            <a:xfrm>
              <a:off x="384" y="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1</a:t>
              </a:r>
            </a:p>
          </p:txBody>
        </p:sp>
        <p:sp>
          <p:nvSpPr>
            <p:cNvPr id="40992" name="Line 32"/>
            <p:cNvSpPr>
              <a:spLocks noChangeShapeType="1"/>
            </p:cNvSpPr>
            <p:nvPr/>
          </p:nvSpPr>
          <p:spPr bwMode="auto">
            <a:xfrm>
              <a:off x="480" y="634"/>
              <a:ext cx="24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93" name="Line 33"/>
            <p:cNvSpPr>
              <a:spLocks noChangeShapeType="1"/>
            </p:cNvSpPr>
            <p:nvPr/>
          </p:nvSpPr>
          <p:spPr bwMode="auto">
            <a:xfrm>
              <a:off x="480" y="634"/>
              <a:ext cx="0" cy="57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94" name="Line 34"/>
            <p:cNvSpPr>
              <a:spLocks noChangeShapeType="1"/>
            </p:cNvSpPr>
            <p:nvPr/>
          </p:nvSpPr>
          <p:spPr bwMode="auto">
            <a:xfrm flipH="1">
              <a:off x="288" y="442"/>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95" name="Line 35"/>
            <p:cNvSpPr>
              <a:spLocks noChangeShapeType="1"/>
            </p:cNvSpPr>
            <p:nvPr/>
          </p:nvSpPr>
          <p:spPr bwMode="auto">
            <a:xfrm flipH="1">
              <a:off x="288" y="63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96" name="Line 36"/>
            <p:cNvSpPr>
              <a:spLocks noChangeShapeType="1"/>
            </p:cNvSpPr>
            <p:nvPr/>
          </p:nvSpPr>
          <p:spPr bwMode="auto">
            <a:xfrm flipH="1">
              <a:off x="288" y="87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97" name="Line 37"/>
            <p:cNvSpPr>
              <a:spLocks noChangeShapeType="1"/>
            </p:cNvSpPr>
            <p:nvPr/>
          </p:nvSpPr>
          <p:spPr bwMode="auto">
            <a:xfrm>
              <a:off x="384" y="442"/>
              <a:ext cx="0" cy="43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98" name="Text Box 38"/>
            <p:cNvSpPr txBox="1">
              <a:spLocks noChangeArrowheads="1"/>
            </p:cNvSpPr>
            <p:nvPr/>
          </p:nvSpPr>
          <p:spPr bwMode="auto">
            <a:xfrm>
              <a:off x="288" y="101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40999" name="Text Box 39"/>
            <p:cNvSpPr txBox="1">
              <a:spLocks noChangeArrowheads="1"/>
            </p:cNvSpPr>
            <p:nvPr/>
          </p:nvSpPr>
          <p:spPr bwMode="auto">
            <a:xfrm>
              <a:off x="624" y="58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z</a:t>
              </a:r>
            </a:p>
          </p:txBody>
        </p:sp>
        <p:sp>
          <p:nvSpPr>
            <p:cNvPr id="41000" name="Text Box 40"/>
            <p:cNvSpPr txBox="1">
              <a:spLocks noChangeArrowheads="1"/>
            </p:cNvSpPr>
            <p:nvPr/>
          </p:nvSpPr>
          <p:spPr bwMode="auto">
            <a:xfrm>
              <a:off x="0" y="43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sp>
          <p:nvSpPr>
            <p:cNvPr id="41001" name="Text Box 41"/>
            <p:cNvSpPr txBox="1">
              <a:spLocks noChangeArrowheads="1"/>
            </p:cNvSpPr>
            <p:nvPr/>
          </p:nvSpPr>
          <p:spPr bwMode="auto">
            <a:xfrm>
              <a:off x="0" y="62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grpSp>
      <p:grpSp>
        <p:nvGrpSpPr>
          <p:cNvPr id="41002" name="Group 42"/>
          <p:cNvGrpSpPr>
            <a:grpSpLocks/>
          </p:cNvGrpSpPr>
          <p:nvPr/>
        </p:nvGrpSpPr>
        <p:grpSpPr bwMode="auto">
          <a:xfrm>
            <a:off x="6096000" y="885825"/>
            <a:ext cx="2514600" cy="381000"/>
            <a:chOff x="0" y="0"/>
            <a:chExt cx="1536" cy="240"/>
          </a:xfrm>
        </p:grpSpPr>
        <p:sp>
          <p:nvSpPr>
            <p:cNvPr id="41003" name="Line 43"/>
            <p:cNvSpPr>
              <a:spLocks noChangeShapeType="1"/>
            </p:cNvSpPr>
            <p:nvPr/>
          </p:nvSpPr>
          <p:spPr bwMode="auto">
            <a:xfrm>
              <a:off x="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4" name="Line 44"/>
            <p:cNvSpPr>
              <a:spLocks noChangeShapeType="1"/>
            </p:cNvSpPr>
            <p:nvPr/>
          </p:nvSpPr>
          <p:spPr bwMode="auto">
            <a:xfrm>
              <a:off x="9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5" name="Line 45"/>
            <p:cNvSpPr>
              <a:spLocks noChangeShapeType="1"/>
            </p:cNvSpPr>
            <p:nvPr/>
          </p:nvSpPr>
          <p:spPr bwMode="auto">
            <a:xfrm>
              <a:off x="19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6" name="Line 46"/>
            <p:cNvSpPr>
              <a:spLocks noChangeShapeType="1"/>
            </p:cNvSpPr>
            <p:nvPr/>
          </p:nvSpPr>
          <p:spPr bwMode="auto">
            <a:xfrm>
              <a:off x="28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7" name="Line 47"/>
            <p:cNvSpPr>
              <a:spLocks noChangeShapeType="1"/>
            </p:cNvSpPr>
            <p:nvPr/>
          </p:nvSpPr>
          <p:spPr bwMode="auto">
            <a:xfrm>
              <a:off x="38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8" name="Line 48"/>
            <p:cNvSpPr>
              <a:spLocks noChangeShapeType="1"/>
            </p:cNvSpPr>
            <p:nvPr/>
          </p:nvSpPr>
          <p:spPr bwMode="auto">
            <a:xfrm>
              <a:off x="48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9" name="Line 49"/>
            <p:cNvSpPr>
              <a:spLocks noChangeShapeType="1"/>
            </p:cNvSpPr>
            <p:nvPr/>
          </p:nvSpPr>
          <p:spPr bwMode="auto">
            <a:xfrm>
              <a:off x="57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0" name="Line 50"/>
            <p:cNvSpPr>
              <a:spLocks noChangeShapeType="1"/>
            </p:cNvSpPr>
            <p:nvPr/>
          </p:nvSpPr>
          <p:spPr bwMode="auto">
            <a:xfrm>
              <a:off x="67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1" name="Line 51"/>
            <p:cNvSpPr>
              <a:spLocks noChangeShapeType="1"/>
            </p:cNvSpPr>
            <p:nvPr/>
          </p:nvSpPr>
          <p:spPr bwMode="auto">
            <a:xfrm>
              <a:off x="76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2" name="Line 52"/>
            <p:cNvSpPr>
              <a:spLocks noChangeShapeType="1"/>
            </p:cNvSpPr>
            <p:nvPr/>
          </p:nvSpPr>
          <p:spPr bwMode="auto">
            <a:xfrm>
              <a:off x="86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3" name="Line 53"/>
            <p:cNvSpPr>
              <a:spLocks noChangeShapeType="1"/>
            </p:cNvSpPr>
            <p:nvPr/>
          </p:nvSpPr>
          <p:spPr bwMode="auto">
            <a:xfrm>
              <a:off x="96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4" name="Line 54"/>
            <p:cNvSpPr>
              <a:spLocks noChangeShapeType="1"/>
            </p:cNvSpPr>
            <p:nvPr/>
          </p:nvSpPr>
          <p:spPr bwMode="auto">
            <a:xfrm>
              <a:off x="105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5" name="Line 55"/>
            <p:cNvSpPr>
              <a:spLocks noChangeShapeType="1"/>
            </p:cNvSpPr>
            <p:nvPr/>
          </p:nvSpPr>
          <p:spPr bwMode="auto">
            <a:xfrm>
              <a:off x="115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6" name="Line 56"/>
            <p:cNvSpPr>
              <a:spLocks noChangeShapeType="1"/>
            </p:cNvSpPr>
            <p:nvPr/>
          </p:nvSpPr>
          <p:spPr bwMode="auto">
            <a:xfrm>
              <a:off x="124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7" name="Line 57"/>
            <p:cNvSpPr>
              <a:spLocks noChangeShapeType="1"/>
            </p:cNvSpPr>
            <p:nvPr/>
          </p:nvSpPr>
          <p:spPr bwMode="auto">
            <a:xfrm>
              <a:off x="134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8" name="Line 58"/>
            <p:cNvSpPr>
              <a:spLocks noChangeShapeType="1"/>
            </p:cNvSpPr>
            <p:nvPr/>
          </p:nvSpPr>
          <p:spPr bwMode="auto">
            <a:xfrm>
              <a:off x="144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9" name="Line 59"/>
            <p:cNvSpPr>
              <a:spLocks noChangeShapeType="1"/>
            </p:cNvSpPr>
            <p:nvPr/>
          </p:nvSpPr>
          <p:spPr bwMode="auto">
            <a:xfrm>
              <a:off x="153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20" name="Line 60"/>
            <p:cNvSpPr>
              <a:spLocks noChangeShapeType="1"/>
            </p:cNvSpPr>
            <p:nvPr/>
          </p:nvSpPr>
          <p:spPr bwMode="auto">
            <a:xfrm>
              <a:off x="0" y="0"/>
              <a:ext cx="1536" cy="0"/>
            </a:xfrm>
            <a:prstGeom prst="line">
              <a:avLst/>
            </a:prstGeom>
            <a:noFill/>
            <a:ln w="12700" cap="sq"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1021" name="Text Box 61"/>
          <p:cNvSpPr txBox="1">
            <a:spLocks noChangeArrowheads="1"/>
          </p:cNvSpPr>
          <p:nvPr/>
        </p:nvSpPr>
        <p:spPr bwMode="auto">
          <a:xfrm>
            <a:off x="7162800" y="42862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a:t>
            </a:r>
          </a:p>
        </p:txBody>
      </p:sp>
      <p:graphicFrame>
        <p:nvGraphicFramePr>
          <p:cNvPr id="41022" name="Object 62"/>
          <p:cNvGraphicFramePr>
            <a:graphicFrameLocks noChangeAspect="1"/>
          </p:cNvGraphicFramePr>
          <p:nvPr/>
        </p:nvGraphicFramePr>
        <p:xfrm>
          <a:off x="468313" y="333375"/>
          <a:ext cx="2438400" cy="795338"/>
        </p:xfrm>
        <a:graphic>
          <a:graphicData uri="http://schemas.openxmlformats.org/presentationml/2006/ole">
            <mc:AlternateContent xmlns:mc="http://schemas.openxmlformats.org/markup-compatibility/2006">
              <mc:Choice xmlns:v="urn:schemas-microsoft-com:vml" Requires="v">
                <p:oleObj spid="_x0000_s194705" r:id="rId9" imgW="1206294" imgH="393846" progId="">
                  <p:embed/>
                </p:oleObj>
              </mc:Choice>
              <mc:Fallback>
                <p:oleObj r:id="rId9" imgW="1206294" imgH="393846" progId="">
                  <p:embed/>
                  <p:pic>
                    <p:nvPicPr>
                      <p:cNvPr id="41022" name="Object 62"/>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468313" y="333375"/>
                        <a:ext cx="2438400" cy="79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3" name="Object 63"/>
          <p:cNvGraphicFramePr>
            <a:graphicFrameLocks noChangeAspect="1"/>
          </p:cNvGraphicFramePr>
          <p:nvPr/>
        </p:nvGraphicFramePr>
        <p:xfrm>
          <a:off x="381000" y="1066800"/>
          <a:ext cx="3429000" cy="814388"/>
        </p:xfrm>
        <a:graphic>
          <a:graphicData uri="http://schemas.openxmlformats.org/presentationml/2006/ole">
            <mc:AlternateContent xmlns:mc="http://schemas.openxmlformats.org/markup-compatibility/2006">
              <mc:Choice xmlns:v="urn:schemas-microsoft-com:vml" Requires="v">
                <p:oleObj spid="_x0000_s194706" r:id="rId11" imgW="1765617" imgH="419417" progId="">
                  <p:embed/>
                </p:oleObj>
              </mc:Choice>
              <mc:Fallback>
                <p:oleObj r:id="rId11" imgW="1765617" imgH="419417" progId="">
                  <p:embed/>
                  <p:pic>
                    <p:nvPicPr>
                      <p:cNvPr id="41023" name="Object 63"/>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381000" y="1066800"/>
                        <a:ext cx="34290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24" name="Text Box 64"/>
          <p:cNvSpPr txBox="1">
            <a:spLocks noChangeArrowheads="1"/>
          </p:cNvSpPr>
          <p:nvPr/>
        </p:nvSpPr>
        <p:spPr bwMode="auto">
          <a:xfrm>
            <a:off x="3962400" y="685800"/>
            <a:ext cx="45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(a)</a:t>
            </a:r>
          </a:p>
        </p:txBody>
      </p:sp>
      <p:sp>
        <p:nvSpPr>
          <p:cNvPr id="41025" name="Text Box 65"/>
          <p:cNvSpPr txBox="1">
            <a:spLocks noChangeArrowheads="1"/>
          </p:cNvSpPr>
          <p:nvPr/>
        </p:nvSpPr>
        <p:spPr bwMode="auto">
          <a:xfrm>
            <a:off x="3962400" y="1355725"/>
            <a:ext cx="45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(b)</a:t>
            </a:r>
          </a:p>
        </p:txBody>
      </p:sp>
      <p:sp>
        <p:nvSpPr>
          <p:cNvPr id="41026" name="AutoShape 66"/>
          <p:cNvSpPr>
            <a:spLocks/>
          </p:cNvSpPr>
          <p:nvPr/>
        </p:nvSpPr>
        <p:spPr bwMode="auto">
          <a:xfrm>
            <a:off x="228600" y="533400"/>
            <a:ext cx="152400" cy="990600"/>
          </a:xfrm>
          <a:prstGeom prst="leftBrace">
            <a:avLst>
              <a:gd name="adj1" fmla="val 541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27" name="Text Box 67"/>
          <p:cNvSpPr txBox="1">
            <a:spLocks noChangeArrowheads="1"/>
          </p:cNvSpPr>
          <p:nvPr/>
        </p:nvSpPr>
        <p:spPr bwMode="auto">
          <a:xfrm>
            <a:off x="0" y="3962400"/>
            <a:ext cx="529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将(c)  (d)  代入 (b)  ，有</a:t>
            </a:r>
          </a:p>
        </p:txBody>
      </p:sp>
      <p:graphicFrame>
        <p:nvGraphicFramePr>
          <p:cNvPr id="41028" name="Object 68"/>
          <p:cNvGraphicFramePr>
            <a:graphicFrameLocks noChangeAspect="1"/>
          </p:cNvGraphicFramePr>
          <p:nvPr/>
        </p:nvGraphicFramePr>
        <p:xfrm>
          <a:off x="914400" y="4343400"/>
          <a:ext cx="6934200" cy="965200"/>
        </p:xfrm>
        <a:graphic>
          <a:graphicData uri="http://schemas.openxmlformats.org/presentationml/2006/ole">
            <mc:AlternateContent xmlns:mc="http://schemas.openxmlformats.org/markup-compatibility/2006">
              <mc:Choice xmlns:v="urn:schemas-microsoft-com:vml" Requires="v">
                <p:oleObj spid="_x0000_s194707" r:id="rId13" imgW="3010217" imgH="419417" progId="">
                  <p:embed/>
                </p:oleObj>
              </mc:Choice>
              <mc:Fallback>
                <p:oleObj r:id="rId13" imgW="3010217" imgH="419417" progId="">
                  <p:embed/>
                  <p:pic>
                    <p:nvPicPr>
                      <p:cNvPr id="41028" name="Object 68"/>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914400" y="4343400"/>
                        <a:ext cx="69342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9" name="Object 69"/>
          <p:cNvGraphicFramePr>
            <a:graphicFrameLocks noChangeAspect="1"/>
          </p:cNvGraphicFramePr>
          <p:nvPr/>
        </p:nvGraphicFramePr>
        <p:xfrm>
          <a:off x="1524000" y="5257800"/>
          <a:ext cx="3886200" cy="803275"/>
        </p:xfrm>
        <a:graphic>
          <a:graphicData uri="http://schemas.openxmlformats.org/presentationml/2006/ole">
            <mc:AlternateContent xmlns:mc="http://schemas.openxmlformats.org/markup-compatibility/2006">
              <mc:Choice xmlns:v="urn:schemas-microsoft-com:vml" Requires="v">
                <p:oleObj spid="_x0000_s194708" r:id="rId15" imgW="1904491" imgH="393846" progId="">
                  <p:embed/>
                </p:oleObj>
              </mc:Choice>
              <mc:Fallback>
                <p:oleObj r:id="rId15" imgW="1904491" imgH="393846" progId="">
                  <p:embed/>
                  <p:pic>
                    <p:nvPicPr>
                      <p:cNvPr id="41029" name="Object 69"/>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1524000" y="5257800"/>
                        <a:ext cx="388620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30" name="Text Box 70"/>
          <p:cNvSpPr txBox="1">
            <a:spLocks noChangeArrowheads="1"/>
          </p:cNvSpPr>
          <p:nvPr/>
        </p:nvSpPr>
        <p:spPr bwMode="auto">
          <a:xfrm>
            <a:off x="7848600" y="51816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(e)</a:t>
            </a:r>
          </a:p>
        </p:txBody>
      </p:sp>
      <p:sp>
        <p:nvSpPr>
          <p:cNvPr id="41031" name="Text Box 71"/>
          <p:cNvSpPr txBox="1">
            <a:spLocks noChangeArrowheads="1"/>
          </p:cNvSpPr>
          <p:nvPr/>
        </p:nvSpPr>
        <p:spPr bwMode="auto">
          <a:xfrm>
            <a:off x="4800600" y="2714625"/>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此处略去了</a:t>
            </a:r>
            <a:r>
              <a:rPr lang="zh-CN" altLang="zh-CN" sz="2400" i="1">
                <a:solidFill>
                  <a:srgbClr val="3333FF"/>
                </a:solidFill>
                <a:latin typeface="Times New Roman" panose="02020603050405020304" pitchFamily="18" charset="0"/>
                <a:ea typeface="楷体_GB2312" pitchFamily="1" charset="-122"/>
              </a:rPr>
              <a:t>f</a:t>
            </a:r>
            <a:r>
              <a:rPr lang="zh-CN" altLang="zh-CN" sz="2000" b="1" baseline="-25000">
                <a:solidFill>
                  <a:srgbClr val="3333FF"/>
                </a:solidFill>
                <a:latin typeface="Times New Roman" panose="02020603050405020304" pitchFamily="18" charset="0"/>
                <a:ea typeface="楷体_GB2312" pitchFamily="1" charset="-122"/>
              </a:rPr>
              <a:t>2</a:t>
            </a:r>
            <a:r>
              <a:rPr lang="zh-CN" altLang="zh-CN" sz="2000" b="1">
                <a:solidFill>
                  <a:srgbClr val="3333FF"/>
                </a:solidFill>
                <a:latin typeface="Times New Roman" panose="02020603050405020304" pitchFamily="18" charset="0"/>
                <a:ea typeface="楷体_GB2312" pitchFamily="1" charset="-122"/>
              </a:rPr>
              <a:t>(</a:t>
            </a:r>
            <a:r>
              <a:rPr lang="zh-CN" altLang="zh-CN" sz="2000" i="1">
                <a:solidFill>
                  <a:srgbClr val="3333FF"/>
                </a:solidFill>
                <a:latin typeface="Times New Roman" panose="02020603050405020304" pitchFamily="18" charset="0"/>
                <a:ea typeface="楷体_GB2312" pitchFamily="1" charset="-122"/>
              </a:rPr>
              <a:t>y</a:t>
            </a:r>
            <a:r>
              <a:rPr lang="zh-CN" altLang="zh-CN" sz="2000" b="1">
                <a:solidFill>
                  <a:srgbClr val="3333FF"/>
                </a:solidFill>
                <a:latin typeface="Times New Roman" panose="02020603050405020304" pitchFamily="18" charset="0"/>
                <a:ea typeface="楷体_GB2312" pitchFamily="1" charset="-122"/>
              </a:rPr>
              <a:t>)</a:t>
            </a:r>
            <a:r>
              <a:rPr lang="zh-CN" altLang="zh-CN" sz="2000" b="1">
                <a:latin typeface="Times New Roman" panose="02020603050405020304" pitchFamily="18" charset="0"/>
                <a:ea typeface="楷体_GB2312" pitchFamily="1" charset="-122"/>
              </a:rPr>
              <a:t>中的一次项和常数项</a:t>
            </a:r>
          </a:p>
        </p:txBody>
      </p:sp>
      <p:sp>
        <p:nvSpPr>
          <p:cNvPr id="41032" name="Text Box 72"/>
          <p:cNvSpPr txBox="1">
            <a:spLocks noChangeArrowheads="1"/>
          </p:cNvSpPr>
          <p:nvPr/>
        </p:nvSpPr>
        <p:spPr bwMode="auto">
          <a:xfrm>
            <a:off x="323850" y="6237288"/>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式中含有9个待定常数。</a:t>
            </a:r>
          </a:p>
        </p:txBody>
      </p:sp>
    </p:spTree>
    <p:extLst>
      <p:ext uri="{BB962C8B-B14F-4D97-AF65-F5344CB8AC3E}">
        <p14:creationId xmlns:p14="http://schemas.microsoft.com/office/powerpoint/2010/main" val="40977973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p:cNvGraphicFramePr>
            <a:graphicFrameLocks noChangeAspect="1"/>
          </p:cNvGraphicFramePr>
          <p:nvPr/>
        </p:nvGraphicFramePr>
        <p:xfrm>
          <a:off x="361950" y="642938"/>
          <a:ext cx="6934200" cy="965200"/>
        </p:xfrm>
        <a:graphic>
          <a:graphicData uri="http://schemas.openxmlformats.org/presentationml/2006/ole">
            <mc:AlternateContent xmlns:mc="http://schemas.openxmlformats.org/markup-compatibility/2006">
              <mc:Choice xmlns:v="urn:schemas-microsoft-com:vml" Requires="v">
                <p:oleObj spid="_x0000_s195746" r:id="rId3" imgW="3010217" imgH="419417" progId="">
                  <p:embed/>
                </p:oleObj>
              </mc:Choice>
              <mc:Fallback>
                <p:oleObj r:id="rId3" imgW="3010217" imgH="419417" progId="">
                  <p:embed/>
                  <p:pic>
                    <p:nvPicPr>
                      <p:cNvPr id="41986" name="Object 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61950" y="642938"/>
                        <a:ext cx="69342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7" name="Object 3"/>
          <p:cNvGraphicFramePr>
            <a:graphicFrameLocks noChangeAspect="1"/>
          </p:cNvGraphicFramePr>
          <p:nvPr/>
        </p:nvGraphicFramePr>
        <p:xfrm>
          <a:off x="971550" y="1557338"/>
          <a:ext cx="3886200" cy="803275"/>
        </p:xfrm>
        <a:graphic>
          <a:graphicData uri="http://schemas.openxmlformats.org/presentationml/2006/ole">
            <mc:AlternateContent xmlns:mc="http://schemas.openxmlformats.org/markup-compatibility/2006">
              <mc:Choice xmlns:v="urn:schemas-microsoft-com:vml" Requires="v">
                <p:oleObj spid="_x0000_s195747" r:id="rId5" imgW="1904491" imgH="393846" progId="">
                  <p:embed/>
                </p:oleObj>
              </mc:Choice>
              <mc:Fallback>
                <p:oleObj r:id="rId5" imgW="1904491" imgH="393846" progId="">
                  <p:embed/>
                  <p:pic>
                    <p:nvPicPr>
                      <p:cNvPr id="41987" name="Object 3"/>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971550" y="1557338"/>
                        <a:ext cx="388620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88" name="Text Box 4"/>
          <p:cNvSpPr txBox="1">
            <a:spLocks noChangeArrowheads="1"/>
          </p:cNvSpPr>
          <p:nvPr/>
        </p:nvSpPr>
        <p:spPr bwMode="auto">
          <a:xfrm>
            <a:off x="7219950" y="170973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(e)</a:t>
            </a:r>
          </a:p>
        </p:txBody>
      </p:sp>
      <p:sp>
        <p:nvSpPr>
          <p:cNvPr id="41989" name="Text Box 5"/>
          <p:cNvSpPr txBox="1">
            <a:spLocks noChangeArrowheads="1"/>
          </p:cNvSpPr>
          <p:nvPr/>
        </p:nvSpPr>
        <p:spPr bwMode="auto">
          <a:xfrm>
            <a:off x="250825" y="2636838"/>
            <a:ext cx="3200400"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zh-CN" sz="2800" b="1">
                <a:latin typeface="Times New Roman" panose="02020603050405020304" pitchFamily="18" charset="0"/>
                <a:ea typeface="楷体_GB2312" pitchFamily="1" charset="-122"/>
              </a:rPr>
              <a:t>2.</a:t>
            </a:r>
            <a:r>
              <a:rPr lang="zh-CN" altLang="zh-CN" sz="2800" b="1">
                <a:latin typeface="楷体_GB2312" pitchFamily="1" charset="-122"/>
                <a:ea typeface="楷体_GB2312" pitchFamily="1" charset="-122"/>
              </a:rPr>
              <a:t> 应力分量的确定</a:t>
            </a:r>
          </a:p>
        </p:txBody>
      </p:sp>
      <p:graphicFrame>
        <p:nvGraphicFramePr>
          <p:cNvPr id="41990" name="Object 6"/>
          <p:cNvGraphicFramePr>
            <a:graphicFrameLocks noChangeAspect="1"/>
          </p:cNvGraphicFramePr>
          <p:nvPr/>
        </p:nvGraphicFramePr>
        <p:xfrm>
          <a:off x="400050" y="3573463"/>
          <a:ext cx="1219200" cy="871537"/>
        </p:xfrm>
        <a:graphic>
          <a:graphicData uri="http://schemas.openxmlformats.org/presentationml/2006/ole">
            <mc:AlternateContent xmlns:mc="http://schemas.openxmlformats.org/markup-compatibility/2006">
              <mc:Choice xmlns:v="urn:schemas-microsoft-com:vml" Requires="v">
                <p:oleObj spid="_x0000_s195748" r:id="rId7" imgW="622347" imgH="444624" progId="">
                  <p:embed/>
                </p:oleObj>
              </mc:Choice>
              <mc:Fallback>
                <p:oleObj r:id="rId7" imgW="622347" imgH="444624" progId="">
                  <p:embed/>
                  <p:pic>
                    <p:nvPicPr>
                      <p:cNvPr id="41990" name="Object 6"/>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400050" y="3573463"/>
                        <a:ext cx="1219200"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1" name="Object 7"/>
          <p:cNvGraphicFramePr>
            <a:graphicFrameLocks noChangeAspect="1"/>
          </p:cNvGraphicFramePr>
          <p:nvPr/>
        </p:nvGraphicFramePr>
        <p:xfrm>
          <a:off x="1619250" y="3573463"/>
          <a:ext cx="7086600" cy="831850"/>
        </p:xfrm>
        <a:graphic>
          <a:graphicData uri="http://schemas.openxmlformats.org/presentationml/2006/ole">
            <mc:AlternateContent xmlns:mc="http://schemas.openxmlformats.org/markup-compatibility/2006">
              <mc:Choice xmlns:v="urn:schemas-microsoft-com:vml" Requires="v">
                <p:oleObj spid="_x0000_s195749" r:id="rId9" imgW="3569017" imgH="419417" progId="">
                  <p:embed/>
                </p:oleObj>
              </mc:Choice>
              <mc:Fallback>
                <p:oleObj r:id="rId9" imgW="3569017" imgH="419417" progId="">
                  <p:embed/>
                  <p:pic>
                    <p:nvPicPr>
                      <p:cNvPr id="41991" name="Object 7"/>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619250" y="3573463"/>
                        <a:ext cx="7086600"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2" name="Object 8"/>
          <p:cNvGraphicFramePr>
            <a:graphicFrameLocks noChangeAspect="1"/>
          </p:cNvGraphicFramePr>
          <p:nvPr/>
        </p:nvGraphicFramePr>
        <p:xfrm>
          <a:off x="400050" y="4411663"/>
          <a:ext cx="1295400" cy="873125"/>
        </p:xfrm>
        <a:graphic>
          <a:graphicData uri="http://schemas.openxmlformats.org/presentationml/2006/ole">
            <mc:AlternateContent xmlns:mc="http://schemas.openxmlformats.org/markup-compatibility/2006">
              <mc:Choice xmlns:v="urn:schemas-microsoft-com:vml" Requires="v">
                <p:oleObj spid="_x0000_s195750" r:id="rId11" imgW="622347" imgH="419235" progId="">
                  <p:embed/>
                </p:oleObj>
              </mc:Choice>
              <mc:Fallback>
                <p:oleObj r:id="rId11" imgW="622347" imgH="419235" progId="">
                  <p:embed/>
                  <p:pic>
                    <p:nvPicPr>
                      <p:cNvPr id="41992" name="Object 8"/>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400050" y="4411663"/>
                        <a:ext cx="1295400"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3" name="Object 9"/>
          <p:cNvGraphicFramePr>
            <a:graphicFrameLocks noChangeAspect="1"/>
          </p:cNvGraphicFramePr>
          <p:nvPr/>
        </p:nvGraphicFramePr>
        <p:xfrm>
          <a:off x="1771650" y="4564063"/>
          <a:ext cx="3276600" cy="555625"/>
        </p:xfrm>
        <a:graphic>
          <a:graphicData uri="http://schemas.openxmlformats.org/presentationml/2006/ole">
            <mc:AlternateContent xmlns:mc="http://schemas.openxmlformats.org/markup-compatibility/2006">
              <mc:Choice xmlns:v="urn:schemas-microsoft-com:vml" Requires="v">
                <p:oleObj spid="_x0000_s195751" r:id="rId13" imgW="1346517" imgH="228917" progId="">
                  <p:embed/>
                </p:oleObj>
              </mc:Choice>
              <mc:Fallback>
                <p:oleObj r:id="rId13" imgW="1346517" imgH="228917" progId="">
                  <p:embed/>
                  <p:pic>
                    <p:nvPicPr>
                      <p:cNvPr id="41993" name="Object 9"/>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1771650" y="4564063"/>
                        <a:ext cx="327660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4" name="Object 10"/>
          <p:cNvGraphicFramePr>
            <a:graphicFrameLocks noChangeAspect="1"/>
          </p:cNvGraphicFramePr>
          <p:nvPr/>
        </p:nvGraphicFramePr>
        <p:xfrm>
          <a:off x="476250" y="5326063"/>
          <a:ext cx="1524000" cy="860425"/>
        </p:xfrm>
        <a:graphic>
          <a:graphicData uri="http://schemas.openxmlformats.org/presentationml/2006/ole">
            <mc:AlternateContent xmlns:mc="http://schemas.openxmlformats.org/markup-compatibility/2006">
              <mc:Choice xmlns:v="urn:schemas-microsoft-com:vml" Requires="v">
                <p:oleObj spid="_x0000_s195752" r:id="rId15" imgW="787375" imgH="444624" progId="">
                  <p:embed/>
                </p:oleObj>
              </mc:Choice>
              <mc:Fallback>
                <p:oleObj r:id="rId15" imgW="787375" imgH="444624" progId="">
                  <p:embed/>
                  <p:pic>
                    <p:nvPicPr>
                      <p:cNvPr id="41994" name="Object 10"/>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476250" y="5326063"/>
                        <a:ext cx="1524000"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5" name="Object 11"/>
          <p:cNvGraphicFramePr>
            <a:graphicFrameLocks noChangeAspect="1"/>
          </p:cNvGraphicFramePr>
          <p:nvPr/>
        </p:nvGraphicFramePr>
        <p:xfrm>
          <a:off x="2000250" y="5478463"/>
          <a:ext cx="5943600" cy="530225"/>
        </p:xfrm>
        <a:graphic>
          <a:graphicData uri="http://schemas.openxmlformats.org/presentationml/2006/ole">
            <mc:AlternateContent xmlns:mc="http://schemas.openxmlformats.org/markup-compatibility/2006">
              <mc:Choice xmlns:v="urn:schemas-microsoft-com:vml" Requires="v">
                <p:oleObj spid="_x0000_s195753" r:id="rId17" imgW="2565717" imgH="228917" progId="">
                  <p:embed/>
                </p:oleObj>
              </mc:Choice>
              <mc:Fallback>
                <p:oleObj r:id="rId17" imgW="2565717" imgH="228917" progId="">
                  <p:embed/>
                  <p:pic>
                    <p:nvPicPr>
                      <p:cNvPr id="41995" name="Object 11"/>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2000250" y="5478463"/>
                        <a:ext cx="59436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6" name="Text Box 12"/>
          <p:cNvSpPr txBox="1">
            <a:spLocks noChangeArrowheads="1"/>
          </p:cNvSpPr>
          <p:nvPr/>
        </p:nvSpPr>
        <p:spPr bwMode="auto">
          <a:xfrm>
            <a:off x="8172450" y="4259263"/>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(f)</a:t>
            </a:r>
          </a:p>
        </p:txBody>
      </p:sp>
      <p:sp>
        <p:nvSpPr>
          <p:cNvPr id="41997" name="Text Box 13"/>
          <p:cNvSpPr txBox="1">
            <a:spLocks noChangeArrowheads="1"/>
          </p:cNvSpPr>
          <p:nvPr/>
        </p:nvSpPr>
        <p:spPr bwMode="auto">
          <a:xfrm>
            <a:off x="8115300" y="4775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(g)</a:t>
            </a:r>
          </a:p>
        </p:txBody>
      </p:sp>
      <p:sp>
        <p:nvSpPr>
          <p:cNvPr id="41998" name="Text Box 14"/>
          <p:cNvSpPr txBox="1">
            <a:spLocks noChangeArrowheads="1"/>
          </p:cNvSpPr>
          <p:nvPr/>
        </p:nvSpPr>
        <p:spPr bwMode="auto">
          <a:xfrm>
            <a:off x="8172450" y="5478463"/>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(h)</a:t>
            </a:r>
          </a:p>
        </p:txBody>
      </p:sp>
      <p:sp>
        <p:nvSpPr>
          <p:cNvPr id="41999" name="AutoShape 15"/>
          <p:cNvSpPr>
            <a:spLocks/>
          </p:cNvSpPr>
          <p:nvPr/>
        </p:nvSpPr>
        <p:spPr bwMode="auto">
          <a:xfrm>
            <a:off x="323850" y="3954463"/>
            <a:ext cx="76200" cy="1981200"/>
          </a:xfrm>
          <a:prstGeom prst="leftBrace">
            <a:avLst>
              <a:gd name="adj1" fmla="val 216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5315709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250825" y="404813"/>
            <a:ext cx="5181600"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zh-CN" sz="2800" b="1">
                <a:latin typeface="宋体" panose="02010600030101010101" pitchFamily="2" charset="-122"/>
              </a:rPr>
              <a:t>3. 对称条件与边界条件的应用</a:t>
            </a:r>
          </a:p>
        </p:txBody>
      </p:sp>
      <p:sp>
        <p:nvSpPr>
          <p:cNvPr id="43011" name="Text Box 3"/>
          <p:cNvSpPr txBox="1">
            <a:spLocks noChangeArrowheads="1"/>
          </p:cNvSpPr>
          <p:nvPr/>
        </p:nvSpPr>
        <p:spPr bwMode="auto">
          <a:xfrm>
            <a:off x="381000" y="3352800"/>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（1）对称条件的应用：</a:t>
            </a:r>
          </a:p>
        </p:txBody>
      </p:sp>
      <p:grpSp>
        <p:nvGrpSpPr>
          <p:cNvPr id="43012" name="Group 4"/>
          <p:cNvGrpSpPr>
            <a:grpSpLocks/>
          </p:cNvGrpSpPr>
          <p:nvPr/>
        </p:nvGrpSpPr>
        <p:grpSpPr bwMode="auto">
          <a:xfrm>
            <a:off x="4054475" y="2078038"/>
            <a:ext cx="1981200" cy="1143000"/>
            <a:chOff x="0" y="0"/>
            <a:chExt cx="1248" cy="720"/>
          </a:xfrm>
        </p:grpSpPr>
        <p:sp>
          <p:nvSpPr>
            <p:cNvPr id="43013" name="Line 5"/>
            <p:cNvSpPr>
              <a:spLocks noChangeShapeType="1"/>
            </p:cNvSpPr>
            <p:nvPr/>
          </p:nvSpPr>
          <p:spPr bwMode="auto">
            <a:xfrm>
              <a:off x="144" y="0"/>
              <a:ext cx="1104"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14" name="Line 6"/>
            <p:cNvSpPr>
              <a:spLocks noChangeShapeType="1"/>
            </p:cNvSpPr>
            <p:nvPr/>
          </p:nvSpPr>
          <p:spPr bwMode="auto">
            <a:xfrm>
              <a:off x="144" y="0"/>
              <a:ext cx="0" cy="62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15" name="Text Box 7"/>
            <p:cNvSpPr txBox="1">
              <a:spLocks noChangeArrowheads="1"/>
            </p:cNvSpPr>
            <p:nvPr/>
          </p:nvSpPr>
          <p:spPr bwMode="auto">
            <a:xfrm>
              <a:off x="1104" y="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43016" name="Text Box 8"/>
            <p:cNvSpPr txBox="1">
              <a:spLocks noChangeArrowheads="1"/>
            </p:cNvSpPr>
            <p:nvPr/>
          </p:nvSpPr>
          <p:spPr bwMode="auto">
            <a:xfrm>
              <a:off x="0" y="49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grpSp>
        <p:nvGrpSpPr>
          <p:cNvPr id="43017" name="Group 9"/>
          <p:cNvGrpSpPr>
            <a:grpSpLocks/>
          </p:cNvGrpSpPr>
          <p:nvPr/>
        </p:nvGrpSpPr>
        <p:grpSpPr bwMode="auto">
          <a:xfrm>
            <a:off x="2987675" y="1773238"/>
            <a:ext cx="2514600" cy="1355725"/>
            <a:chOff x="0" y="0"/>
            <a:chExt cx="1584" cy="854"/>
          </a:xfrm>
        </p:grpSpPr>
        <p:sp>
          <p:nvSpPr>
            <p:cNvPr id="43018" name="Rectangle 10"/>
            <p:cNvSpPr>
              <a:spLocks noChangeArrowheads="1"/>
            </p:cNvSpPr>
            <p:nvPr/>
          </p:nvSpPr>
          <p:spPr bwMode="auto">
            <a:xfrm>
              <a:off x="0" y="0"/>
              <a:ext cx="1584" cy="432"/>
            </a:xfrm>
            <a:prstGeom prst="rect">
              <a:avLst/>
            </a:prstGeom>
            <a:noFill/>
            <a:ln w="38100"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19" name="Line 11"/>
            <p:cNvSpPr>
              <a:spLocks noChangeShapeType="1"/>
            </p:cNvSpPr>
            <p:nvPr/>
          </p:nvSpPr>
          <p:spPr bwMode="auto">
            <a:xfrm>
              <a:off x="0" y="192"/>
              <a:ext cx="158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0" name="Line 12"/>
            <p:cNvSpPr>
              <a:spLocks noChangeShapeType="1"/>
            </p:cNvSpPr>
            <p:nvPr/>
          </p:nvSpPr>
          <p:spPr bwMode="auto">
            <a:xfrm>
              <a:off x="0"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1" name="Line 13"/>
            <p:cNvSpPr>
              <a:spLocks noChangeShapeType="1"/>
            </p:cNvSpPr>
            <p:nvPr/>
          </p:nvSpPr>
          <p:spPr bwMode="auto">
            <a:xfrm>
              <a:off x="1584"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0" y="624"/>
              <a:ext cx="158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3" name="Text Box 15"/>
            <p:cNvSpPr txBox="1">
              <a:spLocks noChangeArrowheads="1"/>
            </p:cNvSpPr>
            <p:nvPr/>
          </p:nvSpPr>
          <p:spPr bwMode="auto">
            <a:xfrm>
              <a:off x="384"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sp>
          <p:nvSpPr>
            <p:cNvPr id="43024" name="Text Box 16"/>
            <p:cNvSpPr txBox="1">
              <a:spLocks noChangeArrowheads="1"/>
            </p:cNvSpPr>
            <p:nvPr/>
          </p:nvSpPr>
          <p:spPr bwMode="auto">
            <a:xfrm>
              <a:off x="1152"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grpSp>
      <p:grpSp>
        <p:nvGrpSpPr>
          <p:cNvPr id="43025" name="Group 17"/>
          <p:cNvGrpSpPr>
            <a:grpSpLocks/>
          </p:cNvGrpSpPr>
          <p:nvPr/>
        </p:nvGrpSpPr>
        <p:grpSpPr bwMode="auto">
          <a:xfrm>
            <a:off x="2454275" y="1316038"/>
            <a:ext cx="3505200" cy="1066800"/>
            <a:chOff x="0" y="0"/>
            <a:chExt cx="2208" cy="672"/>
          </a:xfrm>
        </p:grpSpPr>
        <p:sp>
          <p:nvSpPr>
            <p:cNvPr id="43026" name="Line 18"/>
            <p:cNvSpPr>
              <a:spLocks noChangeShapeType="1"/>
            </p:cNvSpPr>
            <p:nvPr/>
          </p:nvSpPr>
          <p:spPr bwMode="auto">
            <a:xfrm flipV="1">
              <a:off x="240"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7" name="Line 19"/>
            <p:cNvSpPr>
              <a:spLocks noChangeShapeType="1"/>
            </p:cNvSpPr>
            <p:nvPr/>
          </p:nvSpPr>
          <p:spPr bwMode="auto">
            <a:xfrm flipV="1">
              <a:off x="2016"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8" name="Text Box 20"/>
            <p:cNvSpPr txBox="1">
              <a:spLocks noChangeArrowheads="1"/>
            </p:cNvSpPr>
            <p:nvPr/>
          </p:nvSpPr>
          <p:spPr bwMode="auto">
            <a:xfrm>
              <a:off x="0" y="9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sp>
          <p:nvSpPr>
            <p:cNvPr id="43029" name="Text Box 21"/>
            <p:cNvSpPr txBox="1">
              <a:spLocks noChangeArrowheads="1"/>
            </p:cNvSpPr>
            <p:nvPr/>
          </p:nvSpPr>
          <p:spPr bwMode="auto">
            <a:xfrm>
              <a:off x="2016" y="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grpSp>
      <p:grpSp>
        <p:nvGrpSpPr>
          <p:cNvPr id="43030" name="Group 22"/>
          <p:cNvGrpSpPr>
            <a:grpSpLocks/>
          </p:cNvGrpSpPr>
          <p:nvPr/>
        </p:nvGrpSpPr>
        <p:grpSpPr bwMode="auto">
          <a:xfrm>
            <a:off x="1387475" y="1071563"/>
            <a:ext cx="1295400" cy="2073275"/>
            <a:chOff x="0" y="0"/>
            <a:chExt cx="816" cy="1306"/>
          </a:xfrm>
        </p:grpSpPr>
        <p:sp>
          <p:nvSpPr>
            <p:cNvPr id="43031" name="Rectangle 23"/>
            <p:cNvSpPr>
              <a:spLocks noChangeArrowheads="1"/>
            </p:cNvSpPr>
            <p:nvPr/>
          </p:nvSpPr>
          <p:spPr bwMode="auto">
            <a:xfrm>
              <a:off x="432" y="442"/>
              <a:ext cx="96"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2" name="Line 24"/>
            <p:cNvSpPr>
              <a:spLocks noChangeShapeType="1"/>
            </p:cNvSpPr>
            <p:nvPr/>
          </p:nvSpPr>
          <p:spPr bwMode="auto">
            <a:xfrm>
              <a:off x="432"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3" name="Line 25"/>
            <p:cNvSpPr>
              <a:spLocks noChangeShapeType="1"/>
            </p:cNvSpPr>
            <p:nvPr/>
          </p:nvSpPr>
          <p:spPr bwMode="auto">
            <a:xfrm>
              <a:off x="528"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4" name="Line 26"/>
            <p:cNvSpPr>
              <a:spLocks noChangeShapeType="1"/>
            </p:cNvSpPr>
            <p:nvPr/>
          </p:nvSpPr>
          <p:spPr bwMode="auto">
            <a:xfrm>
              <a:off x="384" y="298"/>
              <a:ext cx="19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5" name="Text Box 27"/>
            <p:cNvSpPr txBox="1">
              <a:spLocks noChangeArrowheads="1"/>
            </p:cNvSpPr>
            <p:nvPr/>
          </p:nvSpPr>
          <p:spPr bwMode="auto">
            <a:xfrm>
              <a:off x="384" y="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1</a:t>
              </a:r>
            </a:p>
          </p:txBody>
        </p:sp>
        <p:sp>
          <p:nvSpPr>
            <p:cNvPr id="43036" name="Line 28"/>
            <p:cNvSpPr>
              <a:spLocks noChangeShapeType="1"/>
            </p:cNvSpPr>
            <p:nvPr/>
          </p:nvSpPr>
          <p:spPr bwMode="auto">
            <a:xfrm>
              <a:off x="480" y="634"/>
              <a:ext cx="24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7" name="Line 29"/>
            <p:cNvSpPr>
              <a:spLocks noChangeShapeType="1"/>
            </p:cNvSpPr>
            <p:nvPr/>
          </p:nvSpPr>
          <p:spPr bwMode="auto">
            <a:xfrm>
              <a:off x="480" y="634"/>
              <a:ext cx="0" cy="57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8" name="Line 30"/>
            <p:cNvSpPr>
              <a:spLocks noChangeShapeType="1"/>
            </p:cNvSpPr>
            <p:nvPr/>
          </p:nvSpPr>
          <p:spPr bwMode="auto">
            <a:xfrm flipH="1">
              <a:off x="288" y="442"/>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9" name="Line 31"/>
            <p:cNvSpPr>
              <a:spLocks noChangeShapeType="1"/>
            </p:cNvSpPr>
            <p:nvPr/>
          </p:nvSpPr>
          <p:spPr bwMode="auto">
            <a:xfrm flipH="1">
              <a:off x="288" y="63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0" name="Line 32"/>
            <p:cNvSpPr>
              <a:spLocks noChangeShapeType="1"/>
            </p:cNvSpPr>
            <p:nvPr/>
          </p:nvSpPr>
          <p:spPr bwMode="auto">
            <a:xfrm flipH="1">
              <a:off x="288" y="87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1" name="Line 33"/>
            <p:cNvSpPr>
              <a:spLocks noChangeShapeType="1"/>
            </p:cNvSpPr>
            <p:nvPr/>
          </p:nvSpPr>
          <p:spPr bwMode="auto">
            <a:xfrm>
              <a:off x="384" y="442"/>
              <a:ext cx="0" cy="43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2" name="Text Box 34"/>
            <p:cNvSpPr txBox="1">
              <a:spLocks noChangeArrowheads="1"/>
            </p:cNvSpPr>
            <p:nvPr/>
          </p:nvSpPr>
          <p:spPr bwMode="auto">
            <a:xfrm>
              <a:off x="288" y="101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43043" name="Text Box 35"/>
            <p:cNvSpPr txBox="1">
              <a:spLocks noChangeArrowheads="1"/>
            </p:cNvSpPr>
            <p:nvPr/>
          </p:nvSpPr>
          <p:spPr bwMode="auto">
            <a:xfrm>
              <a:off x="624" y="58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z</a:t>
              </a:r>
            </a:p>
          </p:txBody>
        </p:sp>
        <p:sp>
          <p:nvSpPr>
            <p:cNvPr id="43044" name="Text Box 36"/>
            <p:cNvSpPr txBox="1">
              <a:spLocks noChangeArrowheads="1"/>
            </p:cNvSpPr>
            <p:nvPr/>
          </p:nvSpPr>
          <p:spPr bwMode="auto">
            <a:xfrm>
              <a:off x="0" y="43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sp>
          <p:nvSpPr>
            <p:cNvPr id="43045" name="Text Box 37"/>
            <p:cNvSpPr txBox="1">
              <a:spLocks noChangeArrowheads="1"/>
            </p:cNvSpPr>
            <p:nvPr/>
          </p:nvSpPr>
          <p:spPr bwMode="auto">
            <a:xfrm>
              <a:off x="0" y="62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grpSp>
      <p:grpSp>
        <p:nvGrpSpPr>
          <p:cNvPr id="43046" name="Group 38"/>
          <p:cNvGrpSpPr>
            <a:grpSpLocks/>
          </p:cNvGrpSpPr>
          <p:nvPr/>
        </p:nvGrpSpPr>
        <p:grpSpPr bwMode="auto">
          <a:xfrm>
            <a:off x="2987675" y="1392238"/>
            <a:ext cx="2514600" cy="381000"/>
            <a:chOff x="0" y="0"/>
            <a:chExt cx="1536" cy="240"/>
          </a:xfrm>
        </p:grpSpPr>
        <p:sp>
          <p:nvSpPr>
            <p:cNvPr id="43047" name="Line 39"/>
            <p:cNvSpPr>
              <a:spLocks noChangeShapeType="1"/>
            </p:cNvSpPr>
            <p:nvPr/>
          </p:nvSpPr>
          <p:spPr bwMode="auto">
            <a:xfrm>
              <a:off x="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8" name="Line 40"/>
            <p:cNvSpPr>
              <a:spLocks noChangeShapeType="1"/>
            </p:cNvSpPr>
            <p:nvPr/>
          </p:nvSpPr>
          <p:spPr bwMode="auto">
            <a:xfrm>
              <a:off x="9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9" name="Line 41"/>
            <p:cNvSpPr>
              <a:spLocks noChangeShapeType="1"/>
            </p:cNvSpPr>
            <p:nvPr/>
          </p:nvSpPr>
          <p:spPr bwMode="auto">
            <a:xfrm>
              <a:off x="19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0" name="Line 42"/>
            <p:cNvSpPr>
              <a:spLocks noChangeShapeType="1"/>
            </p:cNvSpPr>
            <p:nvPr/>
          </p:nvSpPr>
          <p:spPr bwMode="auto">
            <a:xfrm>
              <a:off x="28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1" name="Line 43"/>
            <p:cNvSpPr>
              <a:spLocks noChangeShapeType="1"/>
            </p:cNvSpPr>
            <p:nvPr/>
          </p:nvSpPr>
          <p:spPr bwMode="auto">
            <a:xfrm>
              <a:off x="38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2" name="Line 44"/>
            <p:cNvSpPr>
              <a:spLocks noChangeShapeType="1"/>
            </p:cNvSpPr>
            <p:nvPr/>
          </p:nvSpPr>
          <p:spPr bwMode="auto">
            <a:xfrm>
              <a:off x="48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3" name="Line 45"/>
            <p:cNvSpPr>
              <a:spLocks noChangeShapeType="1"/>
            </p:cNvSpPr>
            <p:nvPr/>
          </p:nvSpPr>
          <p:spPr bwMode="auto">
            <a:xfrm>
              <a:off x="57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4" name="Line 46"/>
            <p:cNvSpPr>
              <a:spLocks noChangeShapeType="1"/>
            </p:cNvSpPr>
            <p:nvPr/>
          </p:nvSpPr>
          <p:spPr bwMode="auto">
            <a:xfrm>
              <a:off x="67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5" name="Line 47"/>
            <p:cNvSpPr>
              <a:spLocks noChangeShapeType="1"/>
            </p:cNvSpPr>
            <p:nvPr/>
          </p:nvSpPr>
          <p:spPr bwMode="auto">
            <a:xfrm>
              <a:off x="76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6" name="Line 48"/>
            <p:cNvSpPr>
              <a:spLocks noChangeShapeType="1"/>
            </p:cNvSpPr>
            <p:nvPr/>
          </p:nvSpPr>
          <p:spPr bwMode="auto">
            <a:xfrm>
              <a:off x="86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7" name="Line 49"/>
            <p:cNvSpPr>
              <a:spLocks noChangeShapeType="1"/>
            </p:cNvSpPr>
            <p:nvPr/>
          </p:nvSpPr>
          <p:spPr bwMode="auto">
            <a:xfrm>
              <a:off x="96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8" name="Line 50"/>
            <p:cNvSpPr>
              <a:spLocks noChangeShapeType="1"/>
            </p:cNvSpPr>
            <p:nvPr/>
          </p:nvSpPr>
          <p:spPr bwMode="auto">
            <a:xfrm>
              <a:off x="105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9" name="Line 51"/>
            <p:cNvSpPr>
              <a:spLocks noChangeShapeType="1"/>
            </p:cNvSpPr>
            <p:nvPr/>
          </p:nvSpPr>
          <p:spPr bwMode="auto">
            <a:xfrm>
              <a:off x="115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60" name="Line 52"/>
            <p:cNvSpPr>
              <a:spLocks noChangeShapeType="1"/>
            </p:cNvSpPr>
            <p:nvPr/>
          </p:nvSpPr>
          <p:spPr bwMode="auto">
            <a:xfrm>
              <a:off x="124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61" name="Line 53"/>
            <p:cNvSpPr>
              <a:spLocks noChangeShapeType="1"/>
            </p:cNvSpPr>
            <p:nvPr/>
          </p:nvSpPr>
          <p:spPr bwMode="auto">
            <a:xfrm>
              <a:off x="134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62" name="Line 54"/>
            <p:cNvSpPr>
              <a:spLocks noChangeShapeType="1"/>
            </p:cNvSpPr>
            <p:nvPr/>
          </p:nvSpPr>
          <p:spPr bwMode="auto">
            <a:xfrm>
              <a:off x="144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63" name="Line 55"/>
            <p:cNvSpPr>
              <a:spLocks noChangeShapeType="1"/>
            </p:cNvSpPr>
            <p:nvPr/>
          </p:nvSpPr>
          <p:spPr bwMode="auto">
            <a:xfrm>
              <a:off x="153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64" name="Line 56"/>
            <p:cNvSpPr>
              <a:spLocks noChangeShapeType="1"/>
            </p:cNvSpPr>
            <p:nvPr/>
          </p:nvSpPr>
          <p:spPr bwMode="auto">
            <a:xfrm>
              <a:off x="0" y="0"/>
              <a:ext cx="1536" cy="0"/>
            </a:xfrm>
            <a:prstGeom prst="line">
              <a:avLst/>
            </a:prstGeom>
            <a:noFill/>
            <a:ln w="12700" cap="sq"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3065" name="Text Box 57"/>
          <p:cNvSpPr txBox="1">
            <a:spLocks noChangeArrowheads="1"/>
          </p:cNvSpPr>
          <p:nvPr/>
        </p:nvSpPr>
        <p:spPr bwMode="auto">
          <a:xfrm>
            <a:off x="4054475" y="93503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a:t>
            </a:r>
          </a:p>
        </p:txBody>
      </p:sp>
      <p:sp>
        <p:nvSpPr>
          <p:cNvPr id="43066" name="Text Box 58"/>
          <p:cNvSpPr txBox="1">
            <a:spLocks noChangeArrowheads="1"/>
          </p:cNvSpPr>
          <p:nvPr/>
        </p:nvSpPr>
        <p:spPr bwMode="auto">
          <a:xfrm>
            <a:off x="1066800" y="3733800"/>
            <a:ext cx="3000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由 </a:t>
            </a:r>
            <a:r>
              <a:rPr lang="zh-CN" altLang="zh-CN" sz="2400" i="1">
                <a:solidFill>
                  <a:srgbClr val="3333FF"/>
                </a:solidFill>
                <a:latin typeface="Times New Roman" panose="02020603050405020304" pitchFamily="18" charset="0"/>
              </a:rPr>
              <a:t>q </a:t>
            </a:r>
            <a:r>
              <a:rPr lang="zh-CN" altLang="zh-CN" sz="2000" b="1">
                <a:latin typeface="宋体" panose="02010600030101010101" pitchFamily="2" charset="-122"/>
              </a:rPr>
              <a:t>对称、几何对称：</a:t>
            </a:r>
          </a:p>
        </p:txBody>
      </p:sp>
      <p:graphicFrame>
        <p:nvGraphicFramePr>
          <p:cNvPr id="43067" name="Object 59"/>
          <p:cNvGraphicFramePr>
            <a:graphicFrameLocks noChangeAspect="1"/>
          </p:cNvGraphicFramePr>
          <p:nvPr/>
        </p:nvGraphicFramePr>
        <p:xfrm>
          <a:off x="1143000" y="4114800"/>
          <a:ext cx="838200" cy="482600"/>
        </p:xfrm>
        <a:graphic>
          <a:graphicData uri="http://schemas.openxmlformats.org/presentationml/2006/ole">
            <mc:AlternateContent xmlns:mc="http://schemas.openxmlformats.org/markup-compatibility/2006">
              <mc:Choice xmlns:v="urn:schemas-microsoft-com:vml" Requires="v">
                <p:oleObj spid="_x0000_s196710" r:id="rId3" imgW="419235" imgH="241512" progId="">
                  <p:embed/>
                </p:oleObj>
              </mc:Choice>
              <mc:Fallback>
                <p:oleObj r:id="rId3" imgW="419235" imgH="241512" progId="">
                  <p:embed/>
                  <p:pic>
                    <p:nvPicPr>
                      <p:cNvPr id="43067"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114800"/>
                        <a:ext cx="8382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68" name="Text Box 60"/>
          <p:cNvSpPr txBox="1">
            <a:spLocks noChangeArrowheads="1"/>
          </p:cNvSpPr>
          <p:nvPr/>
        </p:nvSpPr>
        <p:spPr bwMode="auto">
          <a:xfrm>
            <a:off x="2133600" y="411480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a:t>
            </a:r>
            <a:r>
              <a:rPr lang="zh-CN" altLang="zh-CN" sz="2000" b="1">
                <a:solidFill>
                  <a:srgbClr val="3333FF"/>
                </a:solidFill>
                <a:latin typeface="Times New Roman" panose="02020603050405020304" pitchFamily="18" charset="0"/>
                <a:ea typeface="楷体_GB2312" pitchFamily="1" charset="-122"/>
              </a:rPr>
              <a:t>— </a:t>
            </a:r>
            <a:r>
              <a:rPr lang="zh-CN" altLang="zh-CN" sz="2400" i="1">
                <a:solidFill>
                  <a:srgbClr val="3333FF"/>
                </a:solidFill>
                <a:latin typeface="Times New Roman" panose="02020603050405020304" pitchFamily="18" charset="0"/>
                <a:ea typeface="楷体_GB2312" pitchFamily="1" charset="-122"/>
              </a:rPr>
              <a:t>x</a:t>
            </a:r>
            <a:r>
              <a:rPr lang="zh-CN" altLang="zh-CN" sz="2400" i="1">
                <a:solidFill>
                  <a:srgbClr val="FFFF00"/>
                </a:solidFill>
                <a:latin typeface="Times New Roman" panose="02020603050405020304" pitchFamily="18" charset="0"/>
                <a:ea typeface="楷体_GB2312" pitchFamily="1" charset="-122"/>
              </a:rPr>
              <a:t> </a:t>
            </a:r>
            <a:r>
              <a:rPr lang="zh-CN" altLang="zh-CN" sz="2000" b="1">
                <a:latin typeface="Times New Roman" panose="02020603050405020304" pitchFamily="18" charset="0"/>
                <a:ea typeface="楷体_GB2312" pitchFamily="1" charset="-122"/>
              </a:rPr>
              <a:t>的偶函数</a:t>
            </a:r>
          </a:p>
        </p:txBody>
      </p:sp>
      <p:graphicFrame>
        <p:nvGraphicFramePr>
          <p:cNvPr id="43069" name="Object 61"/>
          <p:cNvGraphicFramePr>
            <a:graphicFrameLocks noChangeAspect="1"/>
          </p:cNvGraphicFramePr>
          <p:nvPr/>
        </p:nvGraphicFramePr>
        <p:xfrm>
          <a:off x="1219200" y="4495800"/>
          <a:ext cx="514350" cy="609600"/>
        </p:xfrm>
        <a:graphic>
          <a:graphicData uri="http://schemas.openxmlformats.org/presentationml/2006/ole">
            <mc:AlternateContent xmlns:mc="http://schemas.openxmlformats.org/markup-compatibility/2006">
              <mc:Choice xmlns:v="urn:schemas-microsoft-com:vml" Requires="v">
                <p:oleObj spid="_x0000_s196711" r:id="rId5" imgW="203341" imgH="241408" progId="">
                  <p:embed/>
                </p:oleObj>
              </mc:Choice>
              <mc:Fallback>
                <p:oleObj r:id="rId5" imgW="203341" imgH="241408" progId="">
                  <p:embed/>
                  <p:pic>
                    <p:nvPicPr>
                      <p:cNvPr id="43069" name="Object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495800"/>
                        <a:ext cx="5143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70" name="Text Box 62"/>
          <p:cNvSpPr txBox="1">
            <a:spLocks noChangeArrowheads="1"/>
          </p:cNvSpPr>
          <p:nvPr/>
        </p:nvSpPr>
        <p:spPr bwMode="auto">
          <a:xfrm>
            <a:off x="2133600" y="464820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a:t>
            </a:r>
            <a:r>
              <a:rPr lang="zh-CN" altLang="zh-CN" sz="2000" b="1">
                <a:solidFill>
                  <a:srgbClr val="3333FF"/>
                </a:solidFill>
                <a:latin typeface="Times New Roman" panose="02020603050405020304" pitchFamily="18" charset="0"/>
                <a:ea typeface="楷体_GB2312" pitchFamily="1" charset="-122"/>
              </a:rPr>
              <a:t>— </a:t>
            </a:r>
            <a:r>
              <a:rPr lang="zh-CN" altLang="zh-CN" sz="2400" i="1">
                <a:solidFill>
                  <a:srgbClr val="3333FF"/>
                </a:solidFill>
                <a:latin typeface="Times New Roman" panose="02020603050405020304" pitchFamily="18" charset="0"/>
                <a:ea typeface="楷体_GB2312" pitchFamily="1" charset="-122"/>
              </a:rPr>
              <a:t>x</a:t>
            </a:r>
            <a:r>
              <a:rPr lang="zh-CN" altLang="zh-CN" sz="2400" i="1">
                <a:solidFill>
                  <a:srgbClr val="FFFF00"/>
                </a:solidFill>
                <a:latin typeface="Times New Roman" panose="02020603050405020304" pitchFamily="18" charset="0"/>
                <a:ea typeface="楷体_GB2312" pitchFamily="1" charset="-122"/>
              </a:rPr>
              <a:t> </a:t>
            </a:r>
            <a:r>
              <a:rPr lang="zh-CN" altLang="zh-CN" sz="2000" b="1">
                <a:latin typeface="Times New Roman" panose="02020603050405020304" pitchFamily="18" charset="0"/>
                <a:ea typeface="楷体_GB2312" pitchFamily="1" charset="-122"/>
              </a:rPr>
              <a:t>的奇函数</a:t>
            </a:r>
          </a:p>
        </p:txBody>
      </p:sp>
      <p:sp>
        <p:nvSpPr>
          <p:cNvPr id="43071" name="AutoShape 63"/>
          <p:cNvSpPr>
            <a:spLocks/>
          </p:cNvSpPr>
          <p:nvPr/>
        </p:nvSpPr>
        <p:spPr bwMode="auto">
          <a:xfrm>
            <a:off x="1066800" y="4267200"/>
            <a:ext cx="76200" cy="685800"/>
          </a:xfrm>
          <a:prstGeom prst="leftBrace">
            <a:avLst>
              <a:gd name="adj1" fmla="val 75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72" name="Text Box 64"/>
          <p:cNvSpPr txBox="1">
            <a:spLocks noChangeArrowheads="1"/>
          </p:cNvSpPr>
          <p:nvPr/>
        </p:nvSpPr>
        <p:spPr bwMode="auto">
          <a:xfrm>
            <a:off x="0" y="5165725"/>
            <a:ext cx="169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由此得：</a:t>
            </a:r>
          </a:p>
        </p:txBody>
      </p:sp>
      <p:graphicFrame>
        <p:nvGraphicFramePr>
          <p:cNvPr id="43073" name="Object 65"/>
          <p:cNvGraphicFramePr>
            <a:graphicFrameLocks noChangeAspect="1"/>
          </p:cNvGraphicFramePr>
          <p:nvPr/>
        </p:nvGraphicFramePr>
        <p:xfrm>
          <a:off x="1524000" y="5181600"/>
          <a:ext cx="1752600" cy="419100"/>
        </p:xfrm>
        <a:graphic>
          <a:graphicData uri="http://schemas.openxmlformats.org/presentationml/2006/ole">
            <mc:AlternateContent xmlns:mc="http://schemas.openxmlformats.org/markup-compatibility/2006">
              <mc:Choice xmlns:v="urn:schemas-microsoft-com:vml" Requires="v">
                <p:oleObj spid="_x0000_s196712" r:id="rId7" imgW="850479" imgH="203341" progId="">
                  <p:embed/>
                </p:oleObj>
              </mc:Choice>
              <mc:Fallback>
                <p:oleObj r:id="rId7" imgW="850479" imgH="203341" progId="">
                  <p:embed/>
                  <p:pic>
                    <p:nvPicPr>
                      <p:cNvPr id="43073" name="Object 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5181600"/>
                        <a:ext cx="1752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4" name="Object 66"/>
          <p:cNvGraphicFramePr>
            <a:graphicFrameLocks noChangeAspect="1"/>
          </p:cNvGraphicFramePr>
          <p:nvPr/>
        </p:nvGraphicFramePr>
        <p:xfrm>
          <a:off x="1524000" y="5638800"/>
          <a:ext cx="2438400" cy="457200"/>
        </p:xfrm>
        <a:graphic>
          <a:graphicData uri="http://schemas.openxmlformats.org/presentationml/2006/ole">
            <mc:AlternateContent xmlns:mc="http://schemas.openxmlformats.org/markup-compatibility/2006">
              <mc:Choice xmlns:v="urn:schemas-microsoft-com:vml" Requires="v">
                <p:oleObj spid="_x0000_s196713" r:id="rId9" imgW="1219517" imgH="228917" progId="">
                  <p:embed/>
                </p:oleObj>
              </mc:Choice>
              <mc:Fallback>
                <p:oleObj r:id="rId9" imgW="1219517" imgH="228917" progId="">
                  <p:embed/>
                  <p:pic>
                    <p:nvPicPr>
                      <p:cNvPr id="43074" name="Object 6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5638800"/>
                        <a:ext cx="2438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75" name="AutoShape 67"/>
          <p:cNvSpPr>
            <a:spLocks/>
          </p:cNvSpPr>
          <p:nvPr/>
        </p:nvSpPr>
        <p:spPr bwMode="auto">
          <a:xfrm>
            <a:off x="1371600" y="5334000"/>
            <a:ext cx="76200" cy="685800"/>
          </a:xfrm>
          <a:prstGeom prst="leftBrace">
            <a:avLst>
              <a:gd name="adj1" fmla="val 75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76" name="Text Box 68"/>
          <p:cNvSpPr txBox="1">
            <a:spLocks noChangeArrowheads="1"/>
          </p:cNvSpPr>
          <p:nvPr/>
        </p:nvSpPr>
        <p:spPr bwMode="auto">
          <a:xfrm>
            <a:off x="381000" y="6172200"/>
            <a:ext cx="5343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要使上式对任意的 </a:t>
            </a:r>
            <a:r>
              <a:rPr lang="zh-CN" altLang="zh-CN" sz="2400" i="1">
                <a:solidFill>
                  <a:srgbClr val="3333FF"/>
                </a:solidFill>
                <a:latin typeface="Times New Roman" panose="02020603050405020304" pitchFamily="18" charset="0"/>
              </a:rPr>
              <a:t>y</a:t>
            </a:r>
            <a:r>
              <a:rPr lang="zh-CN" altLang="zh-CN" sz="2400" i="1">
                <a:solidFill>
                  <a:srgbClr val="FFFF00"/>
                </a:solidFill>
                <a:latin typeface="宋体" panose="02010600030101010101" pitchFamily="2" charset="-122"/>
              </a:rPr>
              <a:t> </a:t>
            </a:r>
            <a:r>
              <a:rPr lang="zh-CN" altLang="zh-CN" sz="2400" b="1">
                <a:latin typeface="宋体" panose="02010600030101010101" pitchFamily="2" charset="-122"/>
              </a:rPr>
              <a:t>成立，须有：</a:t>
            </a:r>
          </a:p>
        </p:txBody>
      </p:sp>
      <p:graphicFrame>
        <p:nvGraphicFramePr>
          <p:cNvPr id="43077" name="Object 69"/>
          <p:cNvGraphicFramePr>
            <a:graphicFrameLocks noChangeAspect="1"/>
          </p:cNvGraphicFramePr>
          <p:nvPr/>
        </p:nvGraphicFramePr>
        <p:xfrm>
          <a:off x="5724525" y="6092825"/>
          <a:ext cx="2133600" cy="414338"/>
        </p:xfrm>
        <a:graphic>
          <a:graphicData uri="http://schemas.openxmlformats.org/presentationml/2006/ole">
            <mc:AlternateContent xmlns:mc="http://schemas.openxmlformats.org/markup-compatibility/2006">
              <mc:Choice xmlns:v="urn:schemas-microsoft-com:vml" Requires="v">
                <p:oleObj spid="_x0000_s196714" r:id="rId11" imgW="913132" imgH="177809" progId="">
                  <p:embed/>
                </p:oleObj>
              </mc:Choice>
              <mc:Fallback>
                <p:oleObj r:id="rId11" imgW="913132" imgH="177809" progId="">
                  <p:embed/>
                  <p:pic>
                    <p:nvPicPr>
                      <p:cNvPr id="43077" name="Object 6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24525" y="6092825"/>
                        <a:ext cx="213360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0025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76200" y="90488"/>
            <a:ext cx="3200400" cy="519112"/>
          </a:xfrm>
          <a:prstGeom prst="rect">
            <a:avLst/>
          </a:prstGeom>
          <a:solidFill>
            <a:schemeClr val="tx1"/>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1" u="none" strike="noStrike" kern="1200" cap="none" spc="0" normalizeH="0" baseline="0" noProof="0" smtClean="0">
                <a:ln>
                  <a:noFill/>
                </a:ln>
                <a:solidFill>
                  <a:srgbClr val="0000FF"/>
                </a:solidFill>
                <a:effectLst/>
                <a:uLnTx/>
                <a:uFillTx/>
                <a:latin typeface="Times New Roman" panose="02020603050405020304" pitchFamily="18" charset="0"/>
                <a:ea typeface="楷体_GB2312" pitchFamily="49" charset="-122"/>
                <a:cs typeface="+mn-cs"/>
              </a:rPr>
              <a:t>3. </a:t>
            </a:r>
            <a:r>
              <a:rPr kumimoji="1" lang="zh-CN" altLang="en-US" sz="2800" b="1" i="1" u="none" strike="noStrike" kern="1200" cap="none" spc="0" normalizeH="0" baseline="0" noProof="0" smtClean="0">
                <a:ln>
                  <a:noFill/>
                </a:ln>
                <a:solidFill>
                  <a:srgbClr val="0000FF"/>
                </a:solidFill>
                <a:effectLst/>
                <a:uLnTx/>
                <a:uFillTx/>
                <a:latin typeface="Times New Roman" panose="02020603050405020304" pitchFamily="18" charset="0"/>
                <a:ea typeface="楷体_GB2312" pitchFamily="49" charset="-122"/>
                <a:cs typeface="+mn-cs"/>
              </a:rPr>
              <a:t>平面问题的求解</a:t>
            </a:r>
            <a:endParaRPr kumimoji="1" lang="zh-CN" altLang="en-US" sz="2800" b="0" i="1" u="none" strike="noStrike" kern="1200" cap="none" spc="0" normalizeH="0" baseline="0" noProof="0" smtClean="0">
              <a:ln>
                <a:noFill/>
              </a:ln>
              <a:solidFill>
                <a:srgbClr val="0000FF"/>
              </a:solidFill>
              <a:effectLst/>
              <a:uLnTx/>
              <a:uFillTx/>
              <a:latin typeface="Times New Roman" panose="02020603050405020304" pitchFamily="18" charset="0"/>
              <a:ea typeface="楷体_GB2312" pitchFamily="49" charset="-122"/>
              <a:cs typeface="+mn-cs"/>
            </a:endParaRPr>
          </a:p>
        </p:txBody>
      </p:sp>
      <p:sp>
        <p:nvSpPr>
          <p:cNvPr id="118787" name="Text Box 3"/>
          <p:cNvSpPr txBox="1">
            <a:spLocks noChangeArrowheads="1"/>
          </p:cNvSpPr>
          <p:nvPr/>
        </p:nvSpPr>
        <p:spPr bwMode="auto">
          <a:xfrm>
            <a:off x="457200" y="7620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CC00"/>
                </a:solidFill>
                <a:effectLst/>
                <a:uLnTx/>
                <a:uFillTx/>
                <a:latin typeface="Times New Roman" panose="02020603050405020304" pitchFamily="18" charset="0"/>
                <a:ea typeface="宋体" panose="02010600030101010101" pitchFamily="2" charset="-122"/>
                <a:cs typeface="+mn-cs"/>
              </a:rPr>
              <a:t>问题：</a:t>
            </a:r>
          </a:p>
        </p:txBody>
      </p:sp>
      <p:sp>
        <p:nvSpPr>
          <p:cNvPr id="118788" name="Text Box 4"/>
          <p:cNvSpPr txBox="1">
            <a:spLocks noChangeArrowheads="1"/>
          </p:cNvSpPr>
          <p:nvPr/>
        </p:nvSpPr>
        <p:spPr bwMode="auto">
          <a:xfrm>
            <a:off x="1600200" y="762000"/>
            <a:ext cx="670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已知：外力（体力、面力）、边界条件，</a:t>
            </a:r>
            <a:endParaRPr kumimoji="1" lang="zh-CN" altLang="en-US" sz="2400" b="1" i="0" u="none" strike="noStrike" kern="1200" cap="none" spc="0" normalizeH="0" baseline="0" noProof="0" smtClean="0">
              <a:ln>
                <a:noFill/>
              </a:ln>
              <a:solidFill>
                <a:srgbClr val="FF9933"/>
              </a:solidFill>
              <a:effectLst/>
              <a:uLnTx/>
              <a:uFillTx/>
              <a:latin typeface="Times New Roman" panose="02020603050405020304" pitchFamily="18" charset="0"/>
              <a:ea typeface="宋体" panose="02010600030101010101" pitchFamily="2" charset="-122"/>
              <a:cs typeface="+mn-cs"/>
            </a:endParaRPr>
          </a:p>
        </p:txBody>
      </p:sp>
      <p:sp>
        <p:nvSpPr>
          <p:cNvPr id="118789" name="Text Box 5"/>
          <p:cNvSpPr txBox="1">
            <a:spLocks noChangeArrowheads="1"/>
          </p:cNvSpPr>
          <p:nvPr/>
        </p:nvSpPr>
        <p:spPr bwMode="auto">
          <a:xfrm>
            <a:off x="1752600" y="1295400"/>
            <a:ext cx="762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求：</a:t>
            </a:r>
            <a:endParaRPr kumimoji="1" lang="zh-CN" altLang="en-US" sz="2400" b="1" i="0" u="none" strike="noStrike" kern="1200" cap="none" spc="0" normalizeH="0" baseline="0" noProof="0" smtClean="0">
              <a:ln>
                <a:noFill/>
              </a:ln>
              <a:solidFill>
                <a:srgbClr val="FF9933"/>
              </a:solidFill>
              <a:effectLst/>
              <a:uLnTx/>
              <a:uFillTx/>
              <a:latin typeface="Times New Roman" panose="02020603050405020304" pitchFamily="18" charset="0"/>
              <a:ea typeface="宋体" panose="02010600030101010101" pitchFamily="2" charset="-122"/>
              <a:cs typeface="+mn-cs"/>
            </a:endParaRPr>
          </a:p>
        </p:txBody>
      </p:sp>
      <p:graphicFrame>
        <p:nvGraphicFramePr>
          <p:cNvPr id="118790" name="Object 6"/>
          <p:cNvGraphicFramePr>
            <a:graphicFrameLocks noChangeAspect="1"/>
          </p:cNvGraphicFramePr>
          <p:nvPr/>
        </p:nvGraphicFramePr>
        <p:xfrm>
          <a:off x="2590800" y="1295400"/>
          <a:ext cx="1371600" cy="509588"/>
        </p:xfrm>
        <a:graphic>
          <a:graphicData uri="http://schemas.openxmlformats.org/presentationml/2006/ole">
            <mc:AlternateContent xmlns:mc="http://schemas.openxmlformats.org/markup-compatibility/2006">
              <mc:Choice xmlns:v="urn:schemas-microsoft-com:vml" Requires="v">
                <p:oleObj spid="_x0000_s115789" name="Equation" r:id="rId3" imgW="647700" imgH="241300" progId="Equation.3">
                  <p:embed/>
                </p:oleObj>
              </mc:Choice>
              <mc:Fallback>
                <p:oleObj name="Equation" r:id="rId3" imgW="647700" imgH="241300" progId="Equation.3">
                  <p:embed/>
                  <p:pic>
                    <p:nvPicPr>
                      <p:cNvPr id="118790" name="Object 6"/>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590800" y="1295400"/>
                        <a:ext cx="1371600"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1" name="Object 7"/>
          <p:cNvGraphicFramePr>
            <a:graphicFrameLocks noChangeAspect="1"/>
          </p:cNvGraphicFramePr>
          <p:nvPr/>
        </p:nvGraphicFramePr>
        <p:xfrm>
          <a:off x="4343400" y="1219200"/>
          <a:ext cx="1600200" cy="633413"/>
        </p:xfrm>
        <a:graphic>
          <a:graphicData uri="http://schemas.openxmlformats.org/presentationml/2006/ole">
            <mc:AlternateContent xmlns:mc="http://schemas.openxmlformats.org/markup-compatibility/2006">
              <mc:Choice xmlns:v="urn:schemas-microsoft-com:vml" Requires="v">
                <p:oleObj spid="_x0000_s115790" name="Equation" r:id="rId5" imgW="609336" imgH="241195" progId="Equation.3">
                  <p:embed/>
                </p:oleObj>
              </mc:Choice>
              <mc:Fallback>
                <p:oleObj name="Equation" r:id="rId5" imgW="609336" imgH="241195" progId="Equation.3">
                  <p:embed/>
                  <p:pic>
                    <p:nvPicPr>
                      <p:cNvPr id="118791" name="Object 7"/>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343400" y="1219200"/>
                        <a:ext cx="1600200"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2" name="Object 8"/>
          <p:cNvGraphicFramePr>
            <a:graphicFrameLocks noChangeAspect="1"/>
          </p:cNvGraphicFramePr>
          <p:nvPr/>
        </p:nvGraphicFramePr>
        <p:xfrm>
          <a:off x="6350000" y="1371600"/>
          <a:ext cx="736600" cy="479425"/>
        </p:xfrm>
        <a:graphic>
          <a:graphicData uri="http://schemas.openxmlformats.org/presentationml/2006/ole">
            <mc:AlternateContent xmlns:mc="http://schemas.openxmlformats.org/markup-compatibility/2006">
              <mc:Choice xmlns:v="urn:schemas-microsoft-com:vml" Requires="v">
                <p:oleObj spid="_x0000_s115791" name="Equation" r:id="rId7" imgW="253780" imgH="164957" progId="Equation.3">
                  <p:embed/>
                </p:oleObj>
              </mc:Choice>
              <mc:Fallback>
                <p:oleObj name="Equation" r:id="rId7" imgW="253780" imgH="164957" progId="Equation.3">
                  <p:embed/>
                  <p:pic>
                    <p:nvPicPr>
                      <p:cNvPr id="118792" name="Object 8"/>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6350000" y="1371600"/>
                        <a:ext cx="736600"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793" name="AutoShape 9"/>
          <p:cNvSpPr>
            <a:spLocks/>
          </p:cNvSpPr>
          <p:nvPr/>
        </p:nvSpPr>
        <p:spPr bwMode="auto">
          <a:xfrm>
            <a:off x="1524000" y="914400"/>
            <a:ext cx="76200" cy="838200"/>
          </a:xfrm>
          <a:prstGeom prst="leftBrace">
            <a:avLst>
              <a:gd name="adj1" fmla="val 91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8795" name="AutoShape 11"/>
          <p:cNvSpPr>
            <a:spLocks/>
          </p:cNvSpPr>
          <p:nvPr/>
        </p:nvSpPr>
        <p:spPr bwMode="auto">
          <a:xfrm rot="-5344880">
            <a:off x="4645819" y="-150018"/>
            <a:ext cx="304800" cy="4119562"/>
          </a:xfrm>
          <a:prstGeom prst="leftBrace">
            <a:avLst>
              <a:gd name="adj1" fmla="val 112630"/>
              <a:gd name="adj2" fmla="val 52644"/>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8796" name="Text Box 12"/>
          <p:cNvSpPr txBox="1">
            <a:spLocks noChangeArrowheads="1"/>
          </p:cNvSpPr>
          <p:nvPr/>
        </p:nvSpPr>
        <p:spPr bwMode="auto">
          <a:xfrm>
            <a:off x="3733800" y="2057400"/>
            <a:ext cx="490968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dirty="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FFFFFF"/>
                </a:solidFill>
                <a:effectLst/>
                <a:uLnTx/>
                <a:uFillTx/>
                <a:latin typeface="Times New Roman" panose="02020603050405020304" pitchFamily="18" charset="0"/>
                <a:ea typeface="宋体" panose="02010600030101010101" pitchFamily="2" charset="-122"/>
                <a:cs typeface="+mn-cs"/>
              </a:rPr>
              <a:t>仅为 </a:t>
            </a:r>
            <a:r>
              <a:rPr kumimoji="1" lang="en-US" altLang="zh-CN" sz="2400" b="0" i="1" u="none" strike="noStrike" kern="1200" cap="none" spc="0" normalizeH="0" baseline="0" noProof="0" dirty="0" smtClean="0">
                <a:ln>
                  <a:noFill/>
                </a:ln>
                <a:solidFill>
                  <a:srgbClr val="FFFFFF"/>
                </a:solidFill>
                <a:effectLst/>
                <a:uLnTx/>
                <a:uFillTx/>
                <a:latin typeface="Times New Roman" panose="02020603050405020304" pitchFamily="18" charset="0"/>
                <a:ea typeface="宋体" panose="02010600030101010101" pitchFamily="2" charset="-122"/>
                <a:cs typeface="+mn-cs"/>
              </a:rPr>
              <a:t>x y </a:t>
            </a:r>
            <a:r>
              <a:rPr kumimoji="1" lang="zh-CN" altLang="en-US" sz="2400" b="1" i="0" u="none" strike="noStrike" kern="1200" cap="none" spc="0" normalizeH="0" baseline="0" noProof="0" dirty="0" smtClean="0">
                <a:ln>
                  <a:noFill/>
                </a:ln>
                <a:solidFill>
                  <a:srgbClr val="FFFFFF"/>
                </a:solidFill>
                <a:effectLst/>
                <a:uLnTx/>
                <a:uFillTx/>
                <a:latin typeface="Times New Roman" panose="02020603050405020304" pitchFamily="18" charset="0"/>
                <a:ea typeface="宋体" panose="02010600030101010101" pitchFamily="2" charset="-122"/>
                <a:cs typeface="+mn-cs"/>
              </a:rPr>
              <a:t>的函数</a:t>
            </a:r>
            <a:r>
              <a:rPr kumimoji="1" lang="en-US" altLang="zh-CN" sz="2400" b="1" i="0" u="none" strike="noStrike" kern="1200" cap="none" spc="0" normalizeH="0" baseline="0" noProof="0" dirty="0" smtClean="0">
                <a:ln>
                  <a:noFill/>
                </a:ln>
                <a:solidFill>
                  <a:srgbClr val="FFFFFF"/>
                </a:solidFill>
                <a:effectLst/>
                <a:uLnTx/>
                <a:uFillTx/>
                <a:latin typeface="Times New Roman" panose="02020603050405020304" pitchFamily="18" charset="0"/>
                <a:ea typeface="宋体" panose="02010600030101010101" pitchFamily="2" charset="-122"/>
                <a:cs typeface="+mn-cs"/>
              </a:rPr>
              <a:t>(8</a:t>
            </a:r>
            <a:r>
              <a:rPr kumimoji="1" lang="zh-CN" altLang="en-US" sz="2400" b="1" i="0" u="none" strike="noStrike" kern="1200" cap="none" spc="0" normalizeH="0" baseline="0" noProof="0" dirty="0" smtClean="0">
                <a:ln>
                  <a:noFill/>
                </a:ln>
                <a:solidFill>
                  <a:srgbClr val="FFFFFF"/>
                </a:solidFill>
                <a:effectLst/>
                <a:uLnTx/>
                <a:uFillTx/>
                <a:latin typeface="Times New Roman" panose="02020603050405020304" pitchFamily="18" charset="0"/>
                <a:ea typeface="宋体" panose="02010600030101010101" pitchFamily="2" charset="-122"/>
                <a:cs typeface="+mn-cs"/>
              </a:rPr>
              <a:t>个物理量）</a:t>
            </a:r>
            <a:endParaRPr kumimoji="1" lang="zh-CN" altLang="en-US" sz="2400" b="1" i="0" u="none" strike="noStrike" kern="1200" cap="none" spc="0" normalizeH="0" baseline="0" noProof="0" dirty="0" smtClean="0">
              <a:ln>
                <a:noFill/>
              </a:ln>
              <a:solidFill>
                <a:srgbClr val="FF9933"/>
              </a:solidFill>
              <a:effectLst/>
              <a:uLnTx/>
              <a:uFillTx/>
              <a:latin typeface="Times New Roman" panose="02020603050405020304" pitchFamily="18" charset="0"/>
              <a:ea typeface="宋体" panose="02010600030101010101" pitchFamily="2" charset="-122"/>
              <a:cs typeface="+mn-cs"/>
            </a:endParaRPr>
          </a:p>
        </p:txBody>
      </p:sp>
      <p:sp>
        <p:nvSpPr>
          <p:cNvPr id="118798" name="Text Box 14"/>
          <p:cNvSpPr txBox="1">
            <a:spLocks noChangeArrowheads="1"/>
          </p:cNvSpPr>
          <p:nvPr/>
        </p:nvSpPr>
        <p:spPr bwMode="auto">
          <a:xfrm>
            <a:off x="304800" y="2438400"/>
            <a:ext cx="6858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CC00"/>
                </a:solidFill>
                <a:effectLst/>
                <a:uLnTx/>
                <a:uFillTx/>
                <a:latin typeface="Times New Roman" panose="02020603050405020304" pitchFamily="18" charset="0"/>
                <a:ea typeface="宋体" panose="02010600030101010101" pitchFamily="2" charset="-122"/>
                <a:cs typeface="+mn-cs"/>
              </a:rPr>
              <a:t>建立平面应力（或应变）条件下的基本方程：</a:t>
            </a:r>
            <a:endParaRPr kumimoji="1" lang="zh-CN" altLang="en-US" sz="2400" b="1" i="1" u="none" strike="noStrike" kern="1200" cap="none" spc="0" normalizeH="0" baseline="0" noProof="0" smtClean="0">
              <a:ln>
                <a:noFill/>
              </a:ln>
              <a:solidFill>
                <a:srgbClr val="FFCC00"/>
              </a:solidFill>
              <a:effectLst/>
              <a:uLnTx/>
              <a:uFillTx/>
              <a:latin typeface="Times New Roman" panose="02020603050405020304" pitchFamily="18" charset="0"/>
              <a:ea typeface="宋体" panose="02010600030101010101" pitchFamily="2" charset="-122"/>
              <a:cs typeface="+mn-cs"/>
            </a:endParaRPr>
          </a:p>
        </p:txBody>
      </p:sp>
      <p:sp>
        <p:nvSpPr>
          <p:cNvPr id="118799" name="Text Box 15"/>
          <p:cNvSpPr txBox="1">
            <a:spLocks noChangeArrowheads="1"/>
          </p:cNvSpPr>
          <p:nvPr/>
        </p:nvSpPr>
        <p:spPr bwMode="auto">
          <a:xfrm>
            <a:off x="685800" y="2895600"/>
            <a:ext cx="2667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）静力学关系：</a:t>
            </a:r>
          </a:p>
        </p:txBody>
      </p:sp>
      <p:sp>
        <p:nvSpPr>
          <p:cNvPr id="118800" name="Text Box 16"/>
          <p:cNvSpPr txBox="1">
            <a:spLocks noChangeArrowheads="1"/>
          </p:cNvSpPr>
          <p:nvPr/>
        </p:nvSpPr>
        <p:spPr bwMode="auto">
          <a:xfrm>
            <a:off x="685800" y="3733800"/>
            <a:ext cx="2667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）几何学关系：</a:t>
            </a:r>
          </a:p>
        </p:txBody>
      </p:sp>
      <p:sp>
        <p:nvSpPr>
          <p:cNvPr id="118801" name="Text Box 17"/>
          <p:cNvSpPr txBox="1">
            <a:spLocks noChangeArrowheads="1"/>
          </p:cNvSpPr>
          <p:nvPr/>
        </p:nvSpPr>
        <p:spPr bwMode="auto">
          <a:xfrm>
            <a:off x="685800" y="4648200"/>
            <a:ext cx="2667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3</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）物理学关系：</a:t>
            </a:r>
          </a:p>
        </p:txBody>
      </p:sp>
      <p:sp>
        <p:nvSpPr>
          <p:cNvPr id="118802" name="Text Box 18"/>
          <p:cNvSpPr txBox="1">
            <a:spLocks noChangeArrowheads="1"/>
          </p:cNvSpPr>
          <p:nvPr/>
        </p:nvSpPr>
        <p:spPr bwMode="auto">
          <a:xfrm>
            <a:off x="1981200" y="5105400"/>
            <a:ext cx="3200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形变</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与</a:t>
            </a:r>
            <a:r>
              <a:rPr kumimoji="1" lang="zh-CN" altLang="en-US" sz="24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应力</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间的关系。</a:t>
            </a:r>
          </a:p>
        </p:txBody>
      </p:sp>
      <p:sp>
        <p:nvSpPr>
          <p:cNvPr id="118803" name="Text Box 19"/>
          <p:cNvSpPr txBox="1">
            <a:spLocks noChangeArrowheads="1"/>
          </p:cNvSpPr>
          <p:nvPr/>
        </p:nvSpPr>
        <p:spPr bwMode="auto">
          <a:xfrm>
            <a:off x="1981200" y="3276600"/>
            <a:ext cx="46069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应力</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与</a:t>
            </a:r>
            <a:r>
              <a:rPr kumimoji="1" lang="zh-CN" altLang="en-US" sz="24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体力、面力</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间的关系；</a:t>
            </a:r>
          </a:p>
        </p:txBody>
      </p:sp>
      <p:sp>
        <p:nvSpPr>
          <p:cNvPr id="118804" name="Text Box 20"/>
          <p:cNvSpPr txBox="1">
            <a:spLocks noChangeArrowheads="1"/>
          </p:cNvSpPr>
          <p:nvPr/>
        </p:nvSpPr>
        <p:spPr bwMode="auto">
          <a:xfrm>
            <a:off x="1981200" y="4191000"/>
            <a:ext cx="43195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形变</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与</a:t>
            </a:r>
            <a:r>
              <a:rPr kumimoji="1" lang="zh-CN" altLang="en-US" sz="24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位移</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间的关系；</a:t>
            </a:r>
          </a:p>
        </p:txBody>
      </p:sp>
      <p:sp>
        <p:nvSpPr>
          <p:cNvPr id="118805" name="Text Box 21"/>
          <p:cNvSpPr txBox="1">
            <a:spLocks noChangeArrowheads="1"/>
          </p:cNvSpPr>
          <p:nvPr/>
        </p:nvSpPr>
        <p:spPr bwMode="auto">
          <a:xfrm>
            <a:off x="609600" y="5867400"/>
            <a:ext cx="3886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CC00"/>
                </a:solidFill>
                <a:effectLst/>
                <a:uLnTx/>
                <a:uFillTx/>
                <a:latin typeface="Times New Roman" panose="02020603050405020304" pitchFamily="18" charset="0"/>
                <a:ea typeface="宋体" panose="02010600030101010101" pitchFamily="2" charset="-122"/>
                <a:cs typeface="+mn-cs"/>
              </a:rPr>
              <a:t>建立边界条件：</a:t>
            </a:r>
            <a:endParaRPr kumimoji="1" lang="zh-CN" altLang="en-US" sz="2400" b="1" i="1" u="none" strike="noStrike" kern="1200" cap="none" spc="0" normalizeH="0" baseline="0" noProof="0" smtClean="0">
              <a:ln>
                <a:noFill/>
              </a:ln>
              <a:solidFill>
                <a:srgbClr val="FFCC00"/>
              </a:solidFill>
              <a:effectLst/>
              <a:uLnTx/>
              <a:uFillTx/>
              <a:latin typeface="Times New Roman" panose="02020603050405020304" pitchFamily="18" charset="0"/>
              <a:ea typeface="宋体" panose="02010600030101010101" pitchFamily="2" charset="-122"/>
              <a:cs typeface="+mn-cs"/>
            </a:endParaRPr>
          </a:p>
        </p:txBody>
      </p:sp>
      <p:sp>
        <p:nvSpPr>
          <p:cNvPr id="118806" name="Text Box 22"/>
          <p:cNvSpPr txBox="1">
            <a:spLocks noChangeArrowheads="1"/>
          </p:cNvSpPr>
          <p:nvPr/>
        </p:nvSpPr>
        <p:spPr bwMode="auto">
          <a:xfrm>
            <a:off x="5943600" y="32766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dirty="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FF00FF"/>
                </a:solidFill>
                <a:effectLst/>
                <a:uLnTx/>
                <a:uFillTx/>
                <a:latin typeface="黑体" panose="02010609060101010101" pitchFamily="49" charset="-122"/>
                <a:ea typeface="黑体" panose="02010609060101010101" pitchFamily="49" charset="-122"/>
              </a:rPr>
              <a:t>平衡微分方程</a:t>
            </a:r>
          </a:p>
        </p:txBody>
      </p:sp>
      <p:sp>
        <p:nvSpPr>
          <p:cNvPr id="118807" name="Text Box 23"/>
          <p:cNvSpPr txBox="1">
            <a:spLocks noChangeArrowheads="1"/>
          </p:cNvSpPr>
          <p:nvPr/>
        </p:nvSpPr>
        <p:spPr bwMode="auto">
          <a:xfrm>
            <a:off x="5943600" y="41910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dirty="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FF00FF"/>
                </a:solidFill>
                <a:effectLst/>
                <a:uLnTx/>
                <a:uFillTx/>
                <a:latin typeface="黑体" panose="02010609060101010101" pitchFamily="49" charset="-122"/>
                <a:ea typeface="黑体" panose="02010609060101010101" pitchFamily="49" charset="-122"/>
              </a:rPr>
              <a:t>几何方程</a:t>
            </a:r>
          </a:p>
        </p:txBody>
      </p:sp>
      <p:sp>
        <p:nvSpPr>
          <p:cNvPr id="118808" name="Text Box 24"/>
          <p:cNvSpPr txBox="1">
            <a:spLocks noChangeArrowheads="1"/>
          </p:cNvSpPr>
          <p:nvPr/>
        </p:nvSpPr>
        <p:spPr bwMode="auto">
          <a:xfrm>
            <a:off x="5943600" y="51054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dirty="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FF00FF"/>
                </a:solidFill>
                <a:effectLst/>
                <a:uLnTx/>
                <a:uFillTx/>
                <a:latin typeface="黑体" panose="02010609060101010101" pitchFamily="49" charset="-122"/>
                <a:ea typeface="黑体" panose="02010609060101010101" pitchFamily="49" charset="-122"/>
              </a:rPr>
              <a:t>物理方程</a:t>
            </a:r>
          </a:p>
        </p:txBody>
      </p:sp>
      <p:sp>
        <p:nvSpPr>
          <p:cNvPr id="118809" name="AutoShape 25"/>
          <p:cNvSpPr>
            <a:spLocks/>
          </p:cNvSpPr>
          <p:nvPr/>
        </p:nvSpPr>
        <p:spPr bwMode="auto">
          <a:xfrm>
            <a:off x="3048000" y="5791200"/>
            <a:ext cx="152400" cy="685800"/>
          </a:xfrm>
          <a:prstGeom prst="leftBrace">
            <a:avLst>
              <a:gd name="adj1" fmla="val 375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8810" name="Text Box 26"/>
          <p:cNvSpPr txBox="1">
            <a:spLocks noChangeArrowheads="1"/>
          </p:cNvSpPr>
          <p:nvPr/>
        </p:nvSpPr>
        <p:spPr bwMode="auto">
          <a:xfrm>
            <a:off x="3048000" y="5638800"/>
            <a:ext cx="39004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）应力边界条件；</a:t>
            </a:r>
            <a:endParaRPr kumimoji="1" lang="zh-CN" altLang="en-US" sz="2400" b="1" i="0" u="none" strike="noStrike" kern="1200" cap="none" spc="0" normalizeH="0" baseline="0" noProof="0" smtClean="0">
              <a:ln>
                <a:noFill/>
              </a:ln>
              <a:solidFill>
                <a:srgbClr val="FF9933"/>
              </a:solidFill>
              <a:effectLst/>
              <a:uLnTx/>
              <a:uFillTx/>
              <a:latin typeface="Times New Roman" panose="02020603050405020304" pitchFamily="18" charset="0"/>
              <a:ea typeface="宋体" panose="02010600030101010101" pitchFamily="2" charset="-122"/>
              <a:cs typeface="+mn-cs"/>
            </a:endParaRPr>
          </a:p>
        </p:txBody>
      </p:sp>
      <p:sp>
        <p:nvSpPr>
          <p:cNvPr id="118811" name="Text Box 27"/>
          <p:cNvSpPr txBox="1">
            <a:spLocks noChangeArrowheads="1"/>
          </p:cNvSpPr>
          <p:nvPr/>
        </p:nvSpPr>
        <p:spPr bwMode="auto">
          <a:xfrm>
            <a:off x="3048000" y="6096000"/>
            <a:ext cx="39004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）位移边界条件；</a:t>
            </a:r>
            <a:endParaRPr kumimoji="1" lang="zh-CN" altLang="en-US" sz="2400" b="1" i="0" u="none" strike="noStrike" kern="1200" cap="none" spc="0" normalizeH="0" baseline="0" noProof="0" smtClean="0">
              <a:ln>
                <a:noFill/>
              </a:ln>
              <a:solidFill>
                <a:srgbClr val="FF9933"/>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03009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87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8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878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1879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1879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1879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1879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87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879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1879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1880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1880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1880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1880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18802"/>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1880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18807"/>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18808"/>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1880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11880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11881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118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animBg="1" autoUpdateAnimBg="0"/>
      <p:bldP spid="118787" grpId="0" autoUpdateAnimBg="0"/>
      <p:bldP spid="118788" grpId="0" autoUpdateAnimBg="0"/>
      <p:bldP spid="118789" grpId="0" autoUpdateAnimBg="0"/>
      <p:bldP spid="118796" grpId="0" autoUpdateAnimBg="0"/>
      <p:bldP spid="118798" grpId="0" autoUpdateAnimBg="0"/>
      <p:bldP spid="118799" grpId="0" autoUpdateAnimBg="0"/>
      <p:bldP spid="118800" grpId="0" autoUpdateAnimBg="0"/>
      <p:bldP spid="118801" grpId="0" autoUpdateAnimBg="0"/>
      <p:bldP spid="118802" grpId="0" autoUpdateAnimBg="0"/>
      <p:bldP spid="118803" grpId="0" autoUpdateAnimBg="0"/>
      <p:bldP spid="118804" grpId="0" autoUpdateAnimBg="0"/>
      <p:bldP spid="118805" grpId="0" autoUpdateAnimBg="0"/>
      <p:bldP spid="118806" grpId="0" autoUpdateAnimBg="0"/>
      <p:bldP spid="118807" grpId="0" autoUpdateAnimBg="0"/>
      <p:bldP spid="118808" grpId="0" autoUpdateAnimBg="0"/>
      <p:bldP spid="118810" grpId="0" autoUpdateAnimBg="0"/>
      <p:bldP spid="118811"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p:cNvGraphicFramePr>
            <a:graphicFrameLocks noChangeAspect="1"/>
          </p:cNvGraphicFramePr>
          <p:nvPr/>
        </p:nvGraphicFramePr>
        <p:xfrm>
          <a:off x="323850" y="0"/>
          <a:ext cx="6019800" cy="879475"/>
        </p:xfrm>
        <a:graphic>
          <a:graphicData uri="http://schemas.openxmlformats.org/presentationml/2006/ole">
            <mc:AlternateContent xmlns:mc="http://schemas.openxmlformats.org/markup-compatibility/2006">
              <mc:Choice xmlns:v="urn:schemas-microsoft-com:vml" Requires="v">
                <p:oleObj spid="_x0000_s197914" r:id="rId3" imgW="2870517" imgH="419417" progId="">
                  <p:embed/>
                </p:oleObj>
              </mc:Choice>
              <mc:Fallback>
                <p:oleObj r:id="rId3" imgW="2870517" imgH="419417" progId="">
                  <p:embed/>
                  <p:pic>
                    <p:nvPicPr>
                      <p:cNvPr id="44034" name="Object 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23850" y="0"/>
                        <a:ext cx="601980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5" name="Object 3"/>
          <p:cNvGraphicFramePr>
            <a:graphicFrameLocks noChangeAspect="1"/>
          </p:cNvGraphicFramePr>
          <p:nvPr/>
        </p:nvGraphicFramePr>
        <p:xfrm>
          <a:off x="381000" y="838200"/>
          <a:ext cx="3657600" cy="596900"/>
        </p:xfrm>
        <a:graphic>
          <a:graphicData uri="http://schemas.openxmlformats.org/presentationml/2006/ole">
            <mc:AlternateContent xmlns:mc="http://schemas.openxmlformats.org/markup-compatibility/2006">
              <mc:Choice xmlns:v="urn:schemas-microsoft-com:vml" Requires="v">
                <p:oleObj spid="_x0000_s197915" r:id="rId5" imgW="1548373" imgH="254097" progId="">
                  <p:embed/>
                </p:oleObj>
              </mc:Choice>
              <mc:Fallback>
                <p:oleObj r:id="rId5" imgW="1548373" imgH="254097" progId="">
                  <p:embed/>
                  <p:pic>
                    <p:nvPicPr>
                      <p:cNvPr id="44035" name="Object 3"/>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381000" y="838200"/>
                        <a:ext cx="36576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6" name="Object 4"/>
          <p:cNvGraphicFramePr>
            <a:graphicFrameLocks noChangeAspect="1"/>
          </p:cNvGraphicFramePr>
          <p:nvPr/>
        </p:nvGraphicFramePr>
        <p:xfrm>
          <a:off x="457200" y="1447800"/>
          <a:ext cx="3657600" cy="585788"/>
        </p:xfrm>
        <a:graphic>
          <a:graphicData uri="http://schemas.openxmlformats.org/presentationml/2006/ole">
            <mc:AlternateContent xmlns:mc="http://schemas.openxmlformats.org/markup-compatibility/2006">
              <mc:Choice xmlns:v="urn:schemas-microsoft-com:vml" Requires="v">
                <p:oleObj spid="_x0000_s197916" r:id="rId7" imgW="1586440" imgH="254097" progId="">
                  <p:embed/>
                </p:oleObj>
              </mc:Choice>
              <mc:Fallback>
                <p:oleObj r:id="rId7" imgW="1586440" imgH="254097" progId="">
                  <p:embed/>
                  <p:pic>
                    <p:nvPicPr>
                      <p:cNvPr id="44036" name="Object 4"/>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457200" y="1447800"/>
                        <a:ext cx="36576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7" name="AutoShape 5"/>
          <p:cNvSpPr>
            <a:spLocks/>
          </p:cNvSpPr>
          <p:nvPr/>
        </p:nvSpPr>
        <p:spPr bwMode="auto">
          <a:xfrm>
            <a:off x="228600" y="457200"/>
            <a:ext cx="76200" cy="1371600"/>
          </a:xfrm>
          <a:prstGeom prst="leftBrace">
            <a:avLst>
              <a:gd name="adj1" fmla="val 150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38" name="Text Box 6"/>
          <p:cNvSpPr txBox="1">
            <a:spLocks noChangeArrowheads="1"/>
          </p:cNvSpPr>
          <p:nvPr/>
        </p:nvSpPr>
        <p:spPr bwMode="auto">
          <a:xfrm>
            <a:off x="76200" y="1981200"/>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（2）边界条件的应用：</a:t>
            </a:r>
          </a:p>
        </p:txBody>
      </p:sp>
      <p:sp>
        <p:nvSpPr>
          <p:cNvPr id="44039" name="Text Box 7"/>
          <p:cNvSpPr txBox="1">
            <a:spLocks noChangeArrowheads="1"/>
          </p:cNvSpPr>
          <p:nvPr/>
        </p:nvSpPr>
        <p:spPr bwMode="auto">
          <a:xfrm>
            <a:off x="250825" y="2565400"/>
            <a:ext cx="3470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(a)  上下边界（主要边界）</a:t>
            </a:r>
          </a:p>
        </p:txBody>
      </p:sp>
      <p:graphicFrame>
        <p:nvGraphicFramePr>
          <p:cNvPr id="44040" name="Object 8"/>
          <p:cNvGraphicFramePr>
            <a:graphicFrameLocks noChangeAspect="1"/>
          </p:cNvGraphicFramePr>
          <p:nvPr/>
        </p:nvGraphicFramePr>
        <p:xfrm>
          <a:off x="457200" y="4870450"/>
          <a:ext cx="1960563" cy="768350"/>
        </p:xfrm>
        <a:graphic>
          <a:graphicData uri="http://schemas.openxmlformats.org/presentationml/2006/ole">
            <mc:AlternateContent xmlns:mc="http://schemas.openxmlformats.org/markup-compatibility/2006">
              <mc:Choice xmlns:v="urn:schemas-microsoft-com:vml" Requires="v">
                <p:oleObj spid="_x0000_s197917" r:id="rId9" imgW="1003182" imgH="393846" progId="">
                  <p:embed/>
                </p:oleObj>
              </mc:Choice>
              <mc:Fallback>
                <p:oleObj r:id="rId9" imgW="1003182" imgH="393846" progId="">
                  <p:embed/>
                  <p:pic>
                    <p:nvPicPr>
                      <p:cNvPr id="44040" name="Object 8"/>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457200" y="4870450"/>
                        <a:ext cx="1960563"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1" name="Object 9"/>
          <p:cNvGraphicFramePr>
            <a:graphicFrameLocks noChangeAspect="1"/>
          </p:cNvGraphicFramePr>
          <p:nvPr/>
        </p:nvGraphicFramePr>
        <p:xfrm>
          <a:off x="457200" y="3117850"/>
          <a:ext cx="2133600" cy="768350"/>
        </p:xfrm>
        <a:graphic>
          <a:graphicData uri="http://schemas.openxmlformats.org/presentationml/2006/ole">
            <mc:AlternateContent xmlns:mc="http://schemas.openxmlformats.org/markup-compatibility/2006">
              <mc:Choice xmlns:v="urn:schemas-microsoft-com:vml" Requires="v">
                <p:oleObj spid="_x0000_s197918" r:id="rId11" imgW="1092043" imgH="393846" progId="">
                  <p:embed/>
                </p:oleObj>
              </mc:Choice>
              <mc:Fallback>
                <p:oleObj r:id="rId11" imgW="1092043" imgH="393846" progId="">
                  <p:embed/>
                  <p:pic>
                    <p:nvPicPr>
                      <p:cNvPr id="44041" name="Object 9"/>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457200" y="3117850"/>
                        <a:ext cx="21336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2" name="Object 10"/>
          <p:cNvGraphicFramePr>
            <a:graphicFrameLocks noChangeAspect="1"/>
          </p:cNvGraphicFramePr>
          <p:nvPr/>
        </p:nvGraphicFramePr>
        <p:xfrm>
          <a:off x="533400" y="3962400"/>
          <a:ext cx="1736725" cy="768350"/>
        </p:xfrm>
        <a:graphic>
          <a:graphicData uri="http://schemas.openxmlformats.org/presentationml/2006/ole">
            <mc:AlternateContent xmlns:mc="http://schemas.openxmlformats.org/markup-compatibility/2006">
              <mc:Choice xmlns:v="urn:schemas-microsoft-com:vml" Requires="v">
                <p:oleObj spid="_x0000_s197919" r:id="rId13" imgW="888931" imgH="393846" progId="">
                  <p:embed/>
                </p:oleObj>
              </mc:Choice>
              <mc:Fallback>
                <p:oleObj r:id="rId13" imgW="888931" imgH="393846" progId="">
                  <p:embed/>
                  <p:pic>
                    <p:nvPicPr>
                      <p:cNvPr id="44042" name="Object 10"/>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533400" y="3962400"/>
                        <a:ext cx="1736725"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3" name="AutoShape 11"/>
          <p:cNvSpPr>
            <a:spLocks/>
          </p:cNvSpPr>
          <p:nvPr/>
        </p:nvSpPr>
        <p:spPr bwMode="auto">
          <a:xfrm>
            <a:off x="304800" y="3422650"/>
            <a:ext cx="76200" cy="1676400"/>
          </a:xfrm>
          <a:prstGeom prst="leftBrace">
            <a:avLst>
              <a:gd name="adj1" fmla="val 18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44" name="AutoShape 12"/>
          <p:cNvSpPr>
            <a:spLocks noChangeArrowheads="1"/>
          </p:cNvSpPr>
          <p:nvPr/>
        </p:nvSpPr>
        <p:spPr bwMode="auto">
          <a:xfrm>
            <a:off x="2700338" y="4221163"/>
            <a:ext cx="533400" cy="304800"/>
          </a:xfrm>
          <a:prstGeom prst="rightArrow">
            <a:avLst>
              <a:gd name="adj1" fmla="val 50000"/>
              <a:gd name="adj2" fmla="val 43750"/>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4045" name="Object 13"/>
          <p:cNvGraphicFramePr>
            <a:graphicFrameLocks noChangeAspect="1"/>
          </p:cNvGraphicFramePr>
          <p:nvPr/>
        </p:nvGraphicFramePr>
        <p:xfrm>
          <a:off x="4114800" y="3657600"/>
          <a:ext cx="3352800" cy="871538"/>
        </p:xfrm>
        <a:graphic>
          <a:graphicData uri="http://schemas.openxmlformats.org/presentationml/2006/ole">
            <mc:AlternateContent xmlns:mc="http://schemas.openxmlformats.org/markup-compatibility/2006">
              <mc:Choice xmlns:v="urn:schemas-microsoft-com:vml" Requires="v">
                <p:oleObj spid="_x0000_s197920" r:id="rId15" imgW="1613217" imgH="419417" progId="">
                  <p:embed/>
                </p:oleObj>
              </mc:Choice>
              <mc:Fallback>
                <p:oleObj r:id="rId15" imgW="1613217" imgH="419417" progId="">
                  <p:embed/>
                  <p:pic>
                    <p:nvPicPr>
                      <p:cNvPr id="44045" name="Object 13"/>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4114800" y="3657600"/>
                        <a:ext cx="3352800"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6" name="Object 14"/>
          <p:cNvGraphicFramePr>
            <a:graphicFrameLocks noChangeAspect="1"/>
          </p:cNvGraphicFramePr>
          <p:nvPr/>
        </p:nvGraphicFramePr>
        <p:xfrm>
          <a:off x="3962400" y="2743200"/>
          <a:ext cx="3775075" cy="871538"/>
        </p:xfrm>
        <a:graphic>
          <a:graphicData uri="http://schemas.openxmlformats.org/presentationml/2006/ole">
            <mc:AlternateContent xmlns:mc="http://schemas.openxmlformats.org/markup-compatibility/2006">
              <mc:Choice xmlns:v="urn:schemas-microsoft-com:vml" Requires="v">
                <p:oleObj spid="_x0000_s197921" r:id="rId17" imgW="1816417" imgH="419417" progId="">
                  <p:embed/>
                </p:oleObj>
              </mc:Choice>
              <mc:Fallback>
                <p:oleObj r:id="rId17" imgW="1816417" imgH="419417" progId="">
                  <p:embed/>
                  <p:pic>
                    <p:nvPicPr>
                      <p:cNvPr id="44046" name="Object 14"/>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3962400" y="2743200"/>
                        <a:ext cx="3775075"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7" name="AutoShape 15"/>
          <p:cNvSpPr>
            <a:spLocks/>
          </p:cNvSpPr>
          <p:nvPr/>
        </p:nvSpPr>
        <p:spPr bwMode="auto">
          <a:xfrm>
            <a:off x="3810000" y="3124200"/>
            <a:ext cx="76200" cy="1143000"/>
          </a:xfrm>
          <a:prstGeom prst="leftBrace">
            <a:avLst>
              <a:gd name="adj1" fmla="val 125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4048" name="Object 16"/>
          <p:cNvGraphicFramePr>
            <a:graphicFrameLocks noChangeAspect="1"/>
          </p:cNvGraphicFramePr>
          <p:nvPr/>
        </p:nvGraphicFramePr>
        <p:xfrm>
          <a:off x="4114800" y="5257800"/>
          <a:ext cx="2514600" cy="882650"/>
        </p:xfrm>
        <a:graphic>
          <a:graphicData uri="http://schemas.openxmlformats.org/presentationml/2006/ole">
            <mc:AlternateContent xmlns:mc="http://schemas.openxmlformats.org/markup-compatibility/2006">
              <mc:Choice xmlns:v="urn:schemas-microsoft-com:vml" Requires="v">
                <p:oleObj spid="_x0000_s197922" r:id="rId19" imgW="1194117" imgH="419417" progId="">
                  <p:embed/>
                </p:oleObj>
              </mc:Choice>
              <mc:Fallback>
                <p:oleObj r:id="rId19" imgW="1194117" imgH="419417" progId="">
                  <p:embed/>
                  <p:pic>
                    <p:nvPicPr>
                      <p:cNvPr id="44048" name="Object 16"/>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4114800" y="5257800"/>
                        <a:ext cx="251460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9" name="Object 17"/>
          <p:cNvGraphicFramePr>
            <a:graphicFrameLocks noChangeAspect="1"/>
          </p:cNvGraphicFramePr>
          <p:nvPr/>
        </p:nvGraphicFramePr>
        <p:xfrm>
          <a:off x="4191000" y="4419600"/>
          <a:ext cx="2514600" cy="882650"/>
        </p:xfrm>
        <a:graphic>
          <a:graphicData uri="http://schemas.openxmlformats.org/presentationml/2006/ole">
            <mc:AlternateContent xmlns:mc="http://schemas.openxmlformats.org/markup-compatibility/2006">
              <mc:Choice xmlns:v="urn:schemas-microsoft-com:vml" Requires="v">
                <p:oleObj spid="_x0000_s197923" r:id="rId21" imgW="1194117" imgH="419417" progId="">
                  <p:embed/>
                </p:oleObj>
              </mc:Choice>
              <mc:Fallback>
                <p:oleObj r:id="rId21" imgW="1194117" imgH="419417" progId="">
                  <p:embed/>
                  <p:pic>
                    <p:nvPicPr>
                      <p:cNvPr id="44049" name="Object 17"/>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4191000" y="4419600"/>
                        <a:ext cx="251460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0" name="AutoShape 18"/>
          <p:cNvSpPr>
            <a:spLocks/>
          </p:cNvSpPr>
          <p:nvPr/>
        </p:nvSpPr>
        <p:spPr bwMode="auto">
          <a:xfrm>
            <a:off x="3810000" y="4724400"/>
            <a:ext cx="76200" cy="1143000"/>
          </a:xfrm>
          <a:prstGeom prst="leftBrace">
            <a:avLst>
              <a:gd name="adj1" fmla="val 125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51" name="Text Box 19"/>
          <p:cNvSpPr txBox="1">
            <a:spLocks noChangeArrowheads="1"/>
          </p:cNvSpPr>
          <p:nvPr/>
        </p:nvSpPr>
        <p:spPr bwMode="auto">
          <a:xfrm>
            <a:off x="228600" y="6172200"/>
            <a:ext cx="1463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由此解得：</a:t>
            </a:r>
          </a:p>
        </p:txBody>
      </p:sp>
      <p:graphicFrame>
        <p:nvGraphicFramePr>
          <p:cNvPr id="44052" name="Object 20"/>
          <p:cNvGraphicFramePr>
            <a:graphicFrameLocks noChangeAspect="1"/>
          </p:cNvGraphicFramePr>
          <p:nvPr/>
        </p:nvGraphicFramePr>
        <p:xfrm>
          <a:off x="1752600" y="5978525"/>
          <a:ext cx="1447800" cy="879475"/>
        </p:xfrm>
        <a:graphic>
          <a:graphicData uri="http://schemas.openxmlformats.org/presentationml/2006/ole">
            <mc:AlternateContent xmlns:mc="http://schemas.openxmlformats.org/markup-compatibility/2006">
              <mc:Choice xmlns:v="urn:schemas-microsoft-com:vml" Requires="v">
                <p:oleObj spid="_x0000_s197924" r:id="rId23" imgW="647736" imgH="393846" progId="">
                  <p:embed/>
                </p:oleObj>
              </mc:Choice>
              <mc:Fallback>
                <p:oleObj r:id="rId23" imgW="647736" imgH="393846" progId="">
                  <p:embed/>
                  <p:pic>
                    <p:nvPicPr>
                      <p:cNvPr id="44052" name="Object 20"/>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1752600" y="5978525"/>
                        <a:ext cx="144780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3" name="Object 21"/>
          <p:cNvGraphicFramePr>
            <a:graphicFrameLocks noChangeAspect="1"/>
          </p:cNvGraphicFramePr>
          <p:nvPr/>
        </p:nvGraphicFramePr>
        <p:xfrm>
          <a:off x="3435350" y="6224588"/>
          <a:ext cx="755650" cy="377825"/>
        </p:xfrm>
        <a:graphic>
          <a:graphicData uri="http://schemas.openxmlformats.org/presentationml/2006/ole">
            <mc:AlternateContent xmlns:mc="http://schemas.openxmlformats.org/markup-compatibility/2006">
              <mc:Choice xmlns:v="urn:schemas-microsoft-com:vml" Requires="v">
                <p:oleObj spid="_x0000_s197925" r:id="rId25" imgW="406365" imgH="203341" progId="">
                  <p:embed/>
                </p:oleObj>
              </mc:Choice>
              <mc:Fallback>
                <p:oleObj r:id="rId25" imgW="406365" imgH="203341" progId="">
                  <p:embed/>
                  <p:pic>
                    <p:nvPicPr>
                      <p:cNvPr id="44053" name="Object 21"/>
                      <p:cNvPicPr>
                        <a:picLocks noChangeAspect="1" noChangeArrowheads="1"/>
                      </p:cNvPicPr>
                      <p:nvPr/>
                    </p:nvPicPr>
                    <p:blipFill>
                      <a:blip r:embed="rId26">
                        <a:grayscl/>
                        <a:biLevel thresh="50000"/>
                        <a:extLst>
                          <a:ext uri="{28A0092B-C50C-407E-A947-70E740481C1C}">
                            <a14:useLocalDpi xmlns:a14="http://schemas.microsoft.com/office/drawing/2010/main" val="0"/>
                          </a:ext>
                        </a:extLst>
                      </a:blip>
                      <a:srcRect/>
                      <a:stretch>
                        <a:fillRect/>
                      </a:stretch>
                    </p:blipFill>
                    <p:spPr bwMode="auto">
                      <a:xfrm>
                        <a:off x="3435350" y="6224588"/>
                        <a:ext cx="75565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4" name="Object 22"/>
          <p:cNvGraphicFramePr>
            <a:graphicFrameLocks noChangeAspect="1"/>
          </p:cNvGraphicFramePr>
          <p:nvPr/>
        </p:nvGraphicFramePr>
        <p:xfrm>
          <a:off x="5791200" y="6126163"/>
          <a:ext cx="990600" cy="731837"/>
        </p:xfrm>
        <a:graphic>
          <a:graphicData uri="http://schemas.openxmlformats.org/presentationml/2006/ole">
            <mc:AlternateContent xmlns:mc="http://schemas.openxmlformats.org/markup-compatibility/2006">
              <mc:Choice xmlns:v="urn:schemas-microsoft-com:vml" Requires="v">
                <p:oleObj spid="_x0000_s197926" r:id="rId27" imgW="533486" imgH="393846" progId="">
                  <p:embed/>
                </p:oleObj>
              </mc:Choice>
              <mc:Fallback>
                <p:oleObj r:id="rId27" imgW="533486" imgH="393846" progId="">
                  <p:embed/>
                  <p:pic>
                    <p:nvPicPr>
                      <p:cNvPr id="44054" name="Object 22"/>
                      <p:cNvPicPr>
                        <a:picLocks noChangeAspect="1" noChangeArrowheads="1"/>
                      </p:cNvPicPr>
                      <p:nvPr/>
                    </p:nvPicPr>
                    <p:blipFill>
                      <a:blip r:embed="rId28">
                        <a:grayscl/>
                        <a:biLevel thresh="50000"/>
                        <a:extLst>
                          <a:ext uri="{28A0092B-C50C-407E-A947-70E740481C1C}">
                            <a14:useLocalDpi xmlns:a14="http://schemas.microsoft.com/office/drawing/2010/main" val="0"/>
                          </a:ext>
                        </a:extLst>
                      </a:blip>
                      <a:srcRect/>
                      <a:stretch>
                        <a:fillRect/>
                      </a:stretch>
                    </p:blipFill>
                    <p:spPr bwMode="auto">
                      <a:xfrm>
                        <a:off x="5791200" y="6126163"/>
                        <a:ext cx="990600" cy="73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5" name="Object 23"/>
          <p:cNvGraphicFramePr>
            <a:graphicFrameLocks noChangeAspect="1"/>
          </p:cNvGraphicFramePr>
          <p:nvPr/>
        </p:nvGraphicFramePr>
        <p:xfrm>
          <a:off x="4419600" y="6070600"/>
          <a:ext cx="990600" cy="787400"/>
        </p:xfrm>
        <a:graphic>
          <a:graphicData uri="http://schemas.openxmlformats.org/presentationml/2006/ole">
            <mc:AlternateContent xmlns:mc="http://schemas.openxmlformats.org/markup-compatibility/2006">
              <mc:Choice xmlns:v="urn:schemas-microsoft-com:vml" Requires="v">
                <p:oleObj spid="_x0000_s197927" r:id="rId29" imgW="495402" imgH="393846" progId="">
                  <p:embed/>
                </p:oleObj>
              </mc:Choice>
              <mc:Fallback>
                <p:oleObj r:id="rId29" imgW="495402" imgH="393846" progId="">
                  <p:embed/>
                  <p:pic>
                    <p:nvPicPr>
                      <p:cNvPr id="44055" name="Object 23"/>
                      <p:cNvPicPr>
                        <a:picLocks noChangeAspect="1" noChangeArrowheads="1"/>
                      </p:cNvPicPr>
                      <p:nvPr/>
                    </p:nvPicPr>
                    <p:blipFill>
                      <a:blip r:embed="rId30">
                        <a:grayscl/>
                        <a:biLevel thresh="50000"/>
                        <a:extLst>
                          <a:ext uri="{28A0092B-C50C-407E-A947-70E740481C1C}">
                            <a14:useLocalDpi xmlns:a14="http://schemas.microsoft.com/office/drawing/2010/main" val="0"/>
                          </a:ext>
                        </a:extLst>
                      </a:blip>
                      <a:srcRect/>
                      <a:stretch>
                        <a:fillRect/>
                      </a:stretch>
                    </p:blipFill>
                    <p:spPr bwMode="auto">
                      <a:xfrm>
                        <a:off x="4419600" y="6070600"/>
                        <a:ext cx="9906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6" name="Text Box 24"/>
          <p:cNvSpPr txBox="1">
            <a:spLocks noChangeArrowheads="1"/>
          </p:cNvSpPr>
          <p:nvPr/>
        </p:nvSpPr>
        <p:spPr bwMode="auto">
          <a:xfrm>
            <a:off x="7162800" y="61722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代入应力公式</a:t>
            </a:r>
          </a:p>
        </p:txBody>
      </p:sp>
      <p:grpSp>
        <p:nvGrpSpPr>
          <p:cNvPr id="44057" name="Group 25"/>
          <p:cNvGrpSpPr>
            <a:grpSpLocks/>
          </p:cNvGrpSpPr>
          <p:nvPr/>
        </p:nvGrpSpPr>
        <p:grpSpPr bwMode="auto">
          <a:xfrm>
            <a:off x="5334000" y="904875"/>
            <a:ext cx="3581400" cy="1905000"/>
            <a:chOff x="0" y="0"/>
            <a:chExt cx="2256" cy="1200"/>
          </a:xfrm>
        </p:grpSpPr>
        <p:grpSp>
          <p:nvGrpSpPr>
            <p:cNvPr id="44058" name="Group 26"/>
            <p:cNvGrpSpPr>
              <a:grpSpLocks/>
            </p:cNvGrpSpPr>
            <p:nvPr/>
          </p:nvGrpSpPr>
          <p:grpSpPr bwMode="auto">
            <a:xfrm>
              <a:off x="1008" y="480"/>
              <a:ext cx="1248" cy="720"/>
              <a:chOff x="0" y="0"/>
              <a:chExt cx="1248" cy="720"/>
            </a:xfrm>
          </p:grpSpPr>
          <p:sp>
            <p:nvSpPr>
              <p:cNvPr id="44059" name="Line 27"/>
              <p:cNvSpPr>
                <a:spLocks noChangeShapeType="1"/>
              </p:cNvSpPr>
              <p:nvPr/>
            </p:nvSpPr>
            <p:spPr bwMode="auto">
              <a:xfrm>
                <a:off x="144" y="0"/>
                <a:ext cx="1104"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60" name="Line 28"/>
              <p:cNvSpPr>
                <a:spLocks noChangeShapeType="1"/>
              </p:cNvSpPr>
              <p:nvPr/>
            </p:nvSpPr>
            <p:spPr bwMode="auto">
              <a:xfrm>
                <a:off x="144" y="0"/>
                <a:ext cx="0" cy="62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61" name="Text Box 29"/>
              <p:cNvSpPr txBox="1">
                <a:spLocks noChangeArrowheads="1"/>
              </p:cNvSpPr>
              <p:nvPr/>
            </p:nvSpPr>
            <p:spPr bwMode="auto">
              <a:xfrm>
                <a:off x="1104" y="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44062" name="Text Box 30"/>
              <p:cNvSpPr txBox="1">
                <a:spLocks noChangeArrowheads="1"/>
              </p:cNvSpPr>
              <p:nvPr/>
            </p:nvSpPr>
            <p:spPr bwMode="auto">
              <a:xfrm>
                <a:off x="0" y="49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grpSp>
          <p:nvGrpSpPr>
            <p:cNvPr id="44063" name="Group 31"/>
            <p:cNvGrpSpPr>
              <a:grpSpLocks/>
            </p:cNvGrpSpPr>
            <p:nvPr/>
          </p:nvGrpSpPr>
          <p:grpSpPr bwMode="auto">
            <a:xfrm>
              <a:off x="336" y="288"/>
              <a:ext cx="1584" cy="854"/>
              <a:chOff x="0" y="0"/>
              <a:chExt cx="1584" cy="854"/>
            </a:xfrm>
          </p:grpSpPr>
          <p:sp>
            <p:nvSpPr>
              <p:cNvPr id="44064" name="Rectangle 32"/>
              <p:cNvSpPr>
                <a:spLocks noChangeArrowheads="1"/>
              </p:cNvSpPr>
              <p:nvPr/>
            </p:nvSpPr>
            <p:spPr bwMode="auto">
              <a:xfrm>
                <a:off x="0" y="0"/>
                <a:ext cx="1584" cy="432"/>
              </a:xfrm>
              <a:prstGeom prst="rect">
                <a:avLst/>
              </a:prstGeom>
              <a:noFill/>
              <a:ln w="38100"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65" name="Line 33"/>
              <p:cNvSpPr>
                <a:spLocks noChangeShapeType="1"/>
              </p:cNvSpPr>
              <p:nvPr/>
            </p:nvSpPr>
            <p:spPr bwMode="auto">
              <a:xfrm>
                <a:off x="0" y="192"/>
                <a:ext cx="158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66" name="Line 34"/>
              <p:cNvSpPr>
                <a:spLocks noChangeShapeType="1"/>
              </p:cNvSpPr>
              <p:nvPr/>
            </p:nvSpPr>
            <p:spPr bwMode="auto">
              <a:xfrm>
                <a:off x="0"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67" name="Line 35"/>
              <p:cNvSpPr>
                <a:spLocks noChangeShapeType="1"/>
              </p:cNvSpPr>
              <p:nvPr/>
            </p:nvSpPr>
            <p:spPr bwMode="auto">
              <a:xfrm>
                <a:off x="1584"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68" name="Line 36"/>
              <p:cNvSpPr>
                <a:spLocks noChangeShapeType="1"/>
              </p:cNvSpPr>
              <p:nvPr/>
            </p:nvSpPr>
            <p:spPr bwMode="auto">
              <a:xfrm>
                <a:off x="0" y="624"/>
                <a:ext cx="158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69" name="Text Box 37"/>
              <p:cNvSpPr txBox="1">
                <a:spLocks noChangeArrowheads="1"/>
              </p:cNvSpPr>
              <p:nvPr/>
            </p:nvSpPr>
            <p:spPr bwMode="auto">
              <a:xfrm>
                <a:off x="384"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sp>
            <p:nvSpPr>
              <p:cNvPr id="44070" name="Text Box 38"/>
              <p:cNvSpPr txBox="1">
                <a:spLocks noChangeArrowheads="1"/>
              </p:cNvSpPr>
              <p:nvPr/>
            </p:nvSpPr>
            <p:spPr bwMode="auto">
              <a:xfrm>
                <a:off x="1152"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grpSp>
        <p:grpSp>
          <p:nvGrpSpPr>
            <p:cNvPr id="44071" name="Group 39"/>
            <p:cNvGrpSpPr>
              <a:grpSpLocks/>
            </p:cNvGrpSpPr>
            <p:nvPr/>
          </p:nvGrpSpPr>
          <p:grpSpPr bwMode="auto">
            <a:xfrm>
              <a:off x="0" y="0"/>
              <a:ext cx="2208" cy="672"/>
              <a:chOff x="0" y="0"/>
              <a:chExt cx="2208" cy="672"/>
            </a:xfrm>
          </p:grpSpPr>
          <p:sp>
            <p:nvSpPr>
              <p:cNvPr id="44072" name="Line 40"/>
              <p:cNvSpPr>
                <a:spLocks noChangeShapeType="1"/>
              </p:cNvSpPr>
              <p:nvPr/>
            </p:nvSpPr>
            <p:spPr bwMode="auto">
              <a:xfrm flipV="1">
                <a:off x="240"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73" name="Line 41"/>
              <p:cNvSpPr>
                <a:spLocks noChangeShapeType="1"/>
              </p:cNvSpPr>
              <p:nvPr/>
            </p:nvSpPr>
            <p:spPr bwMode="auto">
              <a:xfrm flipV="1">
                <a:off x="2016"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74" name="Text Box 42"/>
              <p:cNvSpPr txBox="1">
                <a:spLocks noChangeArrowheads="1"/>
              </p:cNvSpPr>
              <p:nvPr/>
            </p:nvSpPr>
            <p:spPr bwMode="auto">
              <a:xfrm>
                <a:off x="0" y="9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sp>
            <p:nvSpPr>
              <p:cNvPr id="44075" name="Text Box 43"/>
              <p:cNvSpPr txBox="1">
                <a:spLocks noChangeArrowheads="1"/>
              </p:cNvSpPr>
              <p:nvPr/>
            </p:nvSpPr>
            <p:spPr bwMode="auto">
              <a:xfrm>
                <a:off x="2016" y="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grpSp>
        <p:grpSp>
          <p:nvGrpSpPr>
            <p:cNvPr id="44076" name="Group 44"/>
            <p:cNvGrpSpPr>
              <a:grpSpLocks/>
            </p:cNvGrpSpPr>
            <p:nvPr/>
          </p:nvGrpSpPr>
          <p:grpSpPr bwMode="auto">
            <a:xfrm>
              <a:off x="336" y="48"/>
              <a:ext cx="1584" cy="240"/>
              <a:chOff x="0" y="0"/>
              <a:chExt cx="1536" cy="240"/>
            </a:xfrm>
          </p:grpSpPr>
          <p:sp>
            <p:nvSpPr>
              <p:cNvPr id="44077" name="Line 45"/>
              <p:cNvSpPr>
                <a:spLocks noChangeShapeType="1"/>
              </p:cNvSpPr>
              <p:nvPr/>
            </p:nvSpPr>
            <p:spPr bwMode="auto">
              <a:xfrm>
                <a:off x="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78" name="Line 46"/>
              <p:cNvSpPr>
                <a:spLocks noChangeShapeType="1"/>
              </p:cNvSpPr>
              <p:nvPr/>
            </p:nvSpPr>
            <p:spPr bwMode="auto">
              <a:xfrm>
                <a:off x="9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79" name="Line 47"/>
              <p:cNvSpPr>
                <a:spLocks noChangeShapeType="1"/>
              </p:cNvSpPr>
              <p:nvPr/>
            </p:nvSpPr>
            <p:spPr bwMode="auto">
              <a:xfrm>
                <a:off x="19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80" name="Line 48"/>
              <p:cNvSpPr>
                <a:spLocks noChangeShapeType="1"/>
              </p:cNvSpPr>
              <p:nvPr/>
            </p:nvSpPr>
            <p:spPr bwMode="auto">
              <a:xfrm>
                <a:off x="28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81" name="Line 49"/>
              <p:cNvSpPr>
                <a:spLocks noChangeShapeType="1"/>
              </p:cNvSpPr>
              <p:nvPr/>
            </p:nvSpPr>
            <p:spPr bwMode="auto">
              <a:xfrm>
                <a:off x="38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82" name="Line 50"/>
              <p:cNvSpPr>
                <a:spLocks noChangeShapeType="1"/>
              </p:cNvSpPr>
              <p:nvPr/>
            </p:nvSpPr>
            <p:spPr bwMode="auto">
              <a:xfrm>
                <a:off x="48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83" name="Line 51"/>
              <p:cNvSpPr>
                <a:spLocks noChangeShapeType="1"/>
              </p:cNvSpPr>
              <p:nvPr/>
            </p:nvSpPr>
            <p:spPr bwMode="auto">
              <a:xfrm>
                <a:off x="57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84" name="Line 52"/>
              <p:cNvSpPr>
                <a:spLocks noChangeShapeType="1"/>
              </p:cNvSpPr>
              <p:nvPr/>
            </p:nvSpPr>
            <p:spPr bwMode="auto">
              <a:xfrm>
                <a:off x="67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85" name="Line 53"/>
              <p:cNvSpPr>
                <a:spLocks noChangeShapeType="1"/>
              </p:cNvSpPr>
              <p:nvPr/>
            </p:nvSpPr>
            <p:spPr bwMode="auto">
              <a:xfrm>
                <a:off x="76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86" name="Line 54"/>
              <p:cNvSpPr>
                <a:spLocks noChangeShapeType="1"/>
              </p:cNvSpPr>
              <p:nvPr/>
            </p:nvSpPr>
            <p:spPr bwMode="auto">
              <a:xfrm>
                <a:off x="86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87" name="Line 55"/>
              <p:cNvSpPr>
                <a:spLocks noChangeShapeType="1"/>
              </p:cNvSpPr>
              <p:nvPr/>
            </p:nvSpPr>
            <p:spPr bwMode="auto">
              <a:xfrm>
                <a:off x="96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88" name="Line 56"/>
              <p:cNvSpPr>
                <a:spLocks noChangeShapeType="1"/>
              </p:cNvSpPr>
              <p:nvPr/>
            </p:nvSpPr>
            <p:spPr bwMode="auto">
              <a:xfrm>
                <a:off x="105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89" name="Line 57"/>
              <p:cNvSpPr>
                <a:spLocks noChangeShapeType="1"/>
              </p:cNvSpPr>
              <p:nvPr/>
            </p:nvSpPr>
            <p:spPr bwMode="auto">
              <a:xfrm>
                <a:off x="115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90" name="Line 58"/>
              <p:cNvSpPr>
                <a:spLocks noChangeShapeType="1"/>
              </p:cNvSpPr>
              <p:nvPr/>
            </p:nvSpPr>
            <p:spPr bwMode="auto">
              <a:xfrm>
                <a:off x="124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91" name="Line 59"/>
              <p:cNvSpPr>
                <a:spLocks noChangeShapeType="1"/>
              </p:cNvSpPr>
              <p:nvPr/>
            </p:nvSpPr>
            <p:spPr bwMode="auto">
              <a:xfrm>
                <a:off x="134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92" name="Line 60"/>
              <p:cNvSpPr>
                <a:spLocks noChangeShapeType="1"/>
              </p:cNvSpPr>
              <p:nvPr/>
            </p:nvSpPr>
            <p:spPr bwMode="auto">
              <a:xfrm>
                <a:off x="144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93" name="Line 61"/>
              <p:cNvSpPr>
                <a:spLocks noChangeShapeType="1"/>
              </p:cNvSpPr>
              <p:nvPr/>
            </p:nvSpPr>
            <p:spPr bwMode="auto">
              <a:xfrm>
                <a:off x="153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94" name="Line 62"/>
              <p:cNvSpPr>
                <a:spLocks noChangeShapeType="1"/>
              </p:cNvSpPr>
              <p:nvPr/>
            </p:nvSpPr>
            <p:spPr bwMode="auto">
              <a:xfrm>
                <a:off x="0" y="0"/>
                <a:ext cx="1536" cy="0"/>
              </a:xfrm>
              <a:prstGeom prst="line">
                <a:avLst/>
              </a:prstGeom>
              <a:noFill/>
              <a:ln w="12700" cap="sq"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44095" name="Text Box 63"/>
          <p:cNvSpPr txBox="1">
            <a:spLocks noChangeArrowheads="1"/>
          </p:cNvSpPr>
          <p:nvPr/>
        </p:nvSpPr>
        <p:spPr bwMode="auto">
          <a:xfrm>
            <a:off x="6934200" y="52387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a:t>
            </a:r>
          </a:p>
        </p:txBody>
      </p:sp>
    </p:spTree>
    <p:extLst>
      <p:ext uri="{BB962C8B-B14F-4D97-AF65-F5344CB8AC3E}">
        <p14:creationId xmlns:p14="http://schemas.microsoft.com/office/powerpoint/2010/main" val="42387404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2"/>
          <p:cNvGraphicFramePr>
            <a:graphicFrameLocks noChangeAspect="1"/>
          </p:cNvGraphicFramePr>
          <p:nvPr/>
        </p:nvGraphicFramePr>
        <p:xfrm>
          <a:off x="1400175" y="0"/>
          <a:ext cx="4495800" cy="835025"/>
        </p:xfrm>
        <a:graphic>
          <a:graphicData uri="http://schemas.openxmlformats.org/presentationml/2006/ole">
            <mc:AlternateContent xmlns:mc="http://schemas.openxmlformats.org/markup-compatibility/2006">
              <mc:Choice xmlns:v="urn:schemas-microsoft-com:vml" Requires="v">
                <p:oleObj spid="_x0000_s198838" r:id="rId3" imgW="2120297" imgH="393846" progId="">
                  <p:embed/>
                </p:oleObj>
              </mc:Choice>
              <mc:Fallback>
                <p:oleObj r:id="rId3" imgW="2120297" imgH="393846" progId="">
                  <p:embed/>
                  <p:pic>
                    <p:nvPicPr>
                      <p:cNvPr id="45058" name="Object 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400175" y="0"/>
                        <a:ext cx="4495800"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59" name="Object 3"/>
          <p:cNvGraphicFramePr>
            <a:graphicFrameLocks noChangeAspect="1"/>
          </p:cNvGraphicFramePr>
          <p:nvPr/>
        </p:nvGraphicFramePr>
        <p:xfrm>
          <a:off x="1476375" y="838200"/>
          <a:ext cx="3200400" cy="841375"/>
        </p:xfrm>
        <a:graphic>
          <a:graphicData uri="http://schemas.openxmlformats.org/presentationml/2006/ole">
            <mc:AlternateContent xmlns:mc="http://schemas.openxmlformats.org/markup-compatibility/2006">
              <mc:Choice xmlns:v="urn:schemas-microsoft-com:vml" Requires="v">
                <p:oleObj spid="_x0000_s198839" r:id="rId5" imgW="1498267" imgH="393846" progId="">
                  <p:embed/>
                </p:oleObj>
              </mc:Choice>
              <mc:Fallback>
                <p:oleObj r:id="rId5" imgW="1498267" imgH="393846" progId="">
                  <p:embed/>
                  <p:pic>
                    <p:nvPicPr>
                      <p:cNvPr id="45059" name="Object 3"/>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476375" y="838200"/>
                        <a:ext cx="3200400"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0" name="Object 4"/>
          <p:cNvGraphicFramePr>
            <a:graphicFrameLocks noChangeAspect="1"/>
          </p:cNvGraphicFramePr>
          <p:nvPr/>
        </p:nvGraphicFramePr>
        <p:xfrm>
          <a:off x="1476375" y="1676400"/>
          <a:ext cx="2889250" cy="942975"/>
        </p:xfrm>
        <a:graphic>
          <a:graphicData uri="http://schemas.openxmlformats.org/presentationml/2006/ole">
            <mc:AlternateContent xmlns:mc="http://schemas.openxmlformats.org/markup-compatibility/2006">
              <mc:Choice xmlns:v="urn:schemas-microsoft-com:vml" Requires="v">
                <p:oleObj spid="_x0000_s198840" r:id="rId7" imgW="1206294" imgH="393846" progId="">
                  <p:embed/>
                </p:oleObj>
              </mc:Choice>
              <mc:Fallback>
                <p:oleObj r:id="rId7" imgW="1206294" imgH="393846" progId="">
                  <p:embed/>
                  <p:pic>
                    <p:nvPicPr>
                      <p:cNvPr id="45060" name="Object 4"/>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476375" y="1676400"/>
                        <a:ext cx="2889250"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1" name="Text Box 5"/>
          <p:cNvSpPr txBox="1">
            <a:spLocks noChangeArrowheads="1"/>
          </p:cNvSpPr>
          <p:nvPr/>
        </p:nvSpPr>
        <p:spPr bwMode="auto">
          <a:xfrm>
            <a:off x="6588125" y="333375"/>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 i )</a:t>
            </a:r>
          </a:p>
        </p:txBody>
      </p:sp>
      <p:sp>
        <p:nvSpPr>
          <p:cNvPr id="45062" name="Text Box 6"/>
          <p:cNvSpPr txBox="1">
            <a:spLocks noChangeArrowheads="1"/>
          </p:cNvSpPr>
          <p:nvPr/>
        </p:nvSpPr>
        <p:spPr bwMode="auto">
          <a:xfrm>
            <a:off x="6588125" y="1125538"/>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 j )</a:t>
            </a:r>
          </a:p>
        </p:txBody>
      </p:sp>
      <p:sp>
        <p:nvSpPr>
          <p:cNvPr id="45063" name="Text Box 7"/>
          <p:cNvSpPr txBox="1">
            <a:spLocks noChangeArrowheads="1"/>
          </p:cNvSpPr>
          <p:nvPr/>
        </p:nvSpPr>
        <p:spPr bwMode="auto">
          <a:xfrm>
            <a:off x="6659563" y="1916113"/>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 k )</a:t>
            </a:r>
          </a:p>
        </p:txBody>
      </p:sp>
      <p:sp>
        <p:nvSpPr>
          <p:cNvPr id="45064" name="AutoShape 8"/>
          <p:cNvSpPr>
            <a:spLocks/>
          </p:cNvSpPr>
          <p:nvPr/>
        </p:nvSpPr>
        <p:spPr bwMode="auto">
          <a:xfrm>
            <a:off x="1247775" y="304800"/>
            <a:ext cx="228600" cy="2133600"/>
          </a:xfrm>
          <a:prstGeom prst="leftBrace">
            <a:avLst>
              <a:gd name="adj1" fmla="val 77778"/>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5" name="Text Box 9"/>
          <p:cNvSpPr txBox="1">
            <a:spLocks noChangeArrowheads="1"/>
          </p:cNvSpPr>
          <p:nvPr/>
        </p:nvSpPr>
        <p:spPr bwMode="auto">
          <a:xfrm>
            <a:off x="304800" y="2667000"/>
            <a:ext cx="4627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(b)  左右边界（次要边界）：</a:t>
            </a:r>
          </a:p>
        </p:txBody>
      </p:sp>
      <p:sp>
        <p:nvSpPr>
          <p:cNvPr id="45066" name="Text Box 10"/>
          <p:cNvSpPr txBox="1">
            <a:spLocks noChangeArrowheads="1"/>
          </p:cNvSpPr>
          <p:nvPr/>
        </p:nvSpPr>
        <p:spPr bwMode="auto">
          <a:xfrm>
            <a:off x="4356100" y="2636838"/>
            <a:ext cx="5329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（由于对称，只考虑右边界即可。）</a:t>
            </a:r>
          </a:p>
        </p:txBody>
      </p:sp>
      <p:graphicFrame>
        <p:nvGraphicFramePr>
          <p:cNvPr id="45067" name="Object 11"/>
          <p:cNvGraphicFramePr>
            <a:graphicFrameLocks noChangeAspect="1"/>
          </p:cNvGraphicFramePr>
          <p:nvPr/>
        </p:nvGraphicFramePr>
        <p:xfrm>
          <a:off x="838200" y="3352800"/>
          <a:ext cx="762000" cy="434975"/>
        </p:xfrm>
        <a:graphic>
          <a:graphicData uri="http://schemas.openxmlformats.org/presentationml/2006/ole">
            <mc:AlternateContent xmlns:mc="http://schemas.openxmlformats.org/markup-compatibility/2006">
              <mc:Choice xmlns:v="urn:schemas-microsoft-com:vml" Requires="v">
                <p:oleObj spid="_x0000_s198841" r:id="rId9" imgW="355609" imgH="203341" progId="">
                  <p:embed/>
                </p:oleObj>
              </mc:Choice>
              <mc:Fallback>
                <p:oleObj r:id="rId9" imgW="355609" imgH="203341" progId="">
                  <p:embed/>
                  <p:pic>
                    <p:nvPicPr>
                      <p:cNvPr id="45067" name="Object 11"/>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838200" y="3352800"/>
                        <a:ext cx="76200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8" name="Object 12"/>
          <p:cNvGraphicFramePr>
            <a:graphicFrameLocks noChangeAspect="1"/>
          </p:cNvGraphicFramePr>
          <p:nvPr/>
        </p:nvGraphicFramePr>
        <p:xfrm>
          <a:off x="4495800" y="3124200"/>
          <a:ext cx="2822575" cy="1054100"/>
        </p:xfrm>
        <a:graphic>
          <a:graphicData uri="http://schemas.openxmlformats.org/presentationml/2006/ole">
            <mc:AlternateContent xmlns:mc="http://schemas.openxmlformats.org/markup-compatibility/2006">
              <mc:Choice xmlns:v="urn:schemas-microsoft-com:vml" Requires="v">
                <p:oleObj spid="_x0000_s198842" r:id="rId11" imgW="1053960" imgH="393846" progId="">
                  <p:embed/>
                </p:oleObj>
              </mc:Choice>
              <mc:Fallback>
                <p:oleObj r:id="rId11" imgW="1053960" imgH="393846" progId="">
                  <p:embed/>
                  <p:pic>
                    <p:nvPicPr>
                      <p:cNvPr id="45068" name="Object 12"/>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4495800" y="3124200"/>
                        <a:ext cx="2822575"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9" name="Object 13"/>
          <p:cNvGraphicFramePr>
            <a:graphicFrameLocks noChangeAspect="1"/>
          </p:cNvGraphicFramePr>
          <p:nvPr/>
        </p:nvGraphicFramePr>
        <p:xfrm>
          <a:off x="1905000" y="3124200"/>
          <a:ext cx="2209800" cy="952500"/>
        </p:xfrm>
        <a:graphic>
          <a:graphicData uri="http://schemas.openxmlformats.org/presentationml/2006/ole">
            <mc:AlternateContent xmlns:mc="http://schemas.openxmlformats.org/markup-compatibility/2006">
              <mc:Choice xmlns:v="urn:schemas-microsoft-com:vml" Requires="v">
                <p:oleObj spid="_x0000_s198843" r:id="rId13" imgW="825101" imgH="355609" progId="">
                  <p:embed/>
                </p:oleObj>
              </mc:Choice>
              <mc:Fallback>
                <p:oleObj r:id="rId13" imgW="825101" imgH="355609" progId="">
                  <p:embed/>
                  <p:pic>
                    <p:nvPicPr>
                      <p:cNvPr id="45069" name="Object 13"/>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1905000" y="3124200"/>
                        <a:ext cx="22098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0" name="Text Box 14"/>
          <p:cNvSpPr txBox="1">
            <a:spLocks noChangeArrowheads="1"/>
          </p:cNvSpPr>
          <p:nvPr/>
        </p:nvSpPr>
        <p:spPr bwMode="auto">
          <a:xfrm>
            <a:off x="152400" y="4022725"/>
            <a:ext cx="528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 难以满足，需借助于圣维南原理。</a:t>
            </a:r>
          </a:p>
        </p:txBody>
      </p:sp>
      <p:sp>
        <p:nvSpPr>
          <p:cNvPr id="45071" name="Text Box 15"/>
          <p:cNvSpPr txBox="1">
            <a:spLocks noChangeArrowheads="1"/>
          </p:cNvSpPr>
          <p:nvPr/>
        </p:nvSpPr>
        <p:spPr bwMode="auto">
          <a:xfrm>
            <a:off x="323850" y="5300663"/>
            <a:ext cx="2192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静力等效条件：</a:t>
            </a:r>
          </a:p>
        </p:txBody>
      </p:sp>
      <p:graphicFrame>
        <p:nvGraphicFramePr>
          <p:cNvPr id="45072" name="Object 16"/>
          <p:cNvGraphicFramePr>
            <a:graphicFrameLocks noChangeAspect="1"/>
          </p:cNvGraphicFramePr>
          <p:nvPr/>
        </p:nvGraphicFramePr>
        <p:xfrm>
          <a:off x="2555875" y="5902325"/>
          <a:ext cx="3178175" cy="955675"/>
        </p:xfrm>
        <a:graphic>
          <a:graphicData uri="http://schemas.openxmlformats.org/presentationml/2006/ole">
            <mc:AlternateContent xmlns:mc="http://schemas.openxmlformats.org/markup-compatibility/2006">
              <mc:Choice xmlns:v="urn:schemas-microsoft-com:vml" Requires="v">
                <p:oleObj spid="_x0000_s198844" r:id="rId15" imgW="1434794" imgH="431930" progId="">
                  <p:embed/>
                </p:oleObj>
              </mc:Choice>
              <mc:Fallback>
                <p:oleObj r:id="rId15" imgW="1434794" imgH="431930" progId="">
                  <p:embed/>
                  <p:pic>
                    <p:nvPicPr>
                      <p:cNvPr id="45072" name="Object 16"/>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2555875" y="5902325"/>
                        <a:ext cx="3178175"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3" name="Object 17"/>
          <p:cNvGraphicFramePr>
            <a:graphicFrameLocks noChangeAspect="1"/>
          </p:cNvGraphicFramePr>
          <p:nvPr/>
        </p:nvGraphicFramePr>
        <p:xfrm>
          <a:off x="2627313" y="4292600"/>
          <a:ext cx="2895600" cy="1011238"/>
        </p:xfrm>
        <a:graphic>
          <a:graphicData uri="http://schemas.openxmlformats.org/presentationml/2006/ole">
            <mc:AlternateContent xmlns:mc="http://schemas.openxmlformats.org/markup-compatibility/2006">
              <mc:Choice xmlns:v="urn:schemas-microsoft-com:vml" Requires="v">
                <p:oleObj spid="_x0000_s198845" r:id="rId17" imgW="1308417" imgH="457517" progId="">
                  <p:embed/>
                </p:oleObj>
              </mc:Choice>
              <mc:Fallback>
                <p:oleObj r:id="rId17" imgW="1308417" imgH="457517" progId="">
                  <p:embed/>
                  <p:pic>
                    <p:nvPicPr>
                      <p:cNvPr id="45073" name="Object 17"/>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2627313" y="4292600"/>
                        <a:ext cx="2895600" cy="1011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4" name="Object 18"/>
          <p:cNvGraphicFramePr>
            <a:graphicFrameLocks noChangeAspect="1"/>
          </p:cNvGraphicFramePr>
          <p:nvPr/>
        </p:nvGraphicFramePr>
        <p:xfrm>
          <a:off x="2484438" y="5157788"/>
          <a:ext cx="3149600" cy="1011237"/>
        </p:xfrm>
        <a:graphic>
          <a:graphicData uri="http://schemas.openxmlformats.org/presentationml/2006/ole">
            <mc:AlternateContent xmlns:mc="http://schemas.openxmlformats.org/markup-compatibility/2006">
              <mc:Choice xmlns:v="urn:schemas-microsoft-com:vml" Requires="v">
                <p:oleObj spid="_x0000_s198846" r:id="rId19" imgW="1422717" imgH="457517" progId="">
                  <p:embed/>
                </p:oleObj>
              </mc:Choice>
              <mc:Fallback>
                <p:oleObj r:id="rId19" imgW="1422717" imgH="457517" progId="">
                  <p:embed/>
                  <p:pic>
                    <p:nvPicPr>
                      <p:cNvPr id="45074" name="Object 18"/>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2484438" y="5157788"/>
                        <a:ext cx="3149600" cy="1011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5" name="AutoShape 19"/>
          <p:cNvSpPr>
            <a:spLocks/>
          </p:cNvSpPr>
          <p:nvPr/>
        </p:nvSpPr>
        <p:spPr bwMode="auto">
          <a:xfrm>
            <a:off x="2332038" y="4700588"/>
            <a:ext cx="76200" cy="1905000"/>
          </a:xfrm>
          <a:prstGeom prst="leftBrace">
            <a:avLst>
              <a:gd name="adj1" fmla="val 2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45076" name="Group 20"/>
          <p:cNvGrpSpPr>
            <a:grpSpLocks/>
          </p:cNvGrpSpPr>
          <p:nvPr/>
        </p:nvGrpSpPr>
        <p:grpSpPr bwMode="auto">
          <a:xfrm>
            <a:off x="5562600" y="4437063"/>
            <a:ext cx="3581400" cy="1905000"/>
            <a:chOff x="0" y="0"/>
            <a:chExt cx="2256" cy="1200"/>
          </a:xfrm>
        </p:grpSpPr>
        <p:grpSp>
          <p:nvGrpSpPr>
            <p:cNvPr id="45077" name="Group 21"/>
            <p:cNvGrpSpPr>
              <a:grpSpLocks/>
            </p:cNvGrpSpPr>
            <p:nvPr/>
          </p:nvGrpSpPr>
          <p:grpSpPr bwMode="auto">
            <a:xfrm>
              <a:off x="1008" y="480"/>
              <a:ext cx="1248" cy="720"/>
              <a:chOff x="0" y="0"/>
              <a:chExt cx="1248" cy="720"/>
            </a:xfrm>
          </p:grpSpPr>
          <p:sp>
            <p:nvSpPr>
              <p:cNvPr id="45078" name="Line 22"/>
              <p:cNvSpPr>
                <a:spLocks noChangeShapeType="1"/>
              </p:cNvSpPr>
              <p:nvPr/>
            </p:nvSpPr>
            <p:spPr bwMode="auto">
              <a:xfrm>
                <a:off x="144" y="0"/>
                <a:ext cx="1104"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9" name="Line 23"/>
              <p:cNvSpPr>
                <a:spLocks noChangeShapeType="1"/>
              </p:cNvSpPr>
              <p:nvPr/>
            </p:nvSpPr>
            <p:spPr bwMode="auto">
              <a:xfrm>
                <a:off x="144" y="0"/>
                <a:ext cx="0" cy="62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80" name="Text Box 24"/>
              <p:cNvSpPr txBox="1">
                <a:spLocks noChangeArrowheads="1"/>
              </p:cNvSpPr>
              <p:nvPr/>
            </p:nvSpPr>
            <p:spPr bwMode="auto">
              <a:xfrm>
                <a:off x="1104" y="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45081" name="Text Box 25"/>
              <p:cNvSpPr txBox="1">
                <a:spLocks noChangeArrowheads="1"/>
              </p:cNvSpPr>
              <p:nvPr/>
            </p:nvSpPr>
            <p:spPr bwMode="auto">
              <a:xfrm>
                <a:off x="0" y="49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grpSp>
          <p:nvGrpSpPr>
            <p:cNvPr id="45082" name="Group 26"/>
            <p:cNvGrpSpPr>
              <a:grpSpLocks/>
            </p:cNvGrpSpPr>
            <p:nvPr/>
          </p:nvGrpSpPr>
          <p:grpSpPr bwMode="auto">
            <a:xfrm>
              <a:off x="336" y="288"/>
              <a:ext cx="1584" cy="854"/>
              <a:chOff x="0" y="0"/>
              <a:chExt cx="1584" cy="854"/>
            </a:xfrm>
          </p:grpSpPr>
          <p:sp>
            <p:nvSpPr>
              <p:cNvPr id="45083" name="Rectangle 27"/>
              <p:cNvSpPr>
                <a:spLocks noChangeArrowheads="1"/>
              </p:cNvSpPr>
              <p:nvPr/>
            </p:nvSpPr>
            <p:spPr bwMode="auto">
              <a:xfrm>
                <a:off x="0" y="0"/>
                <a:ext cx="1584" cy="432"/>
              </a:xfrm>
              <a:prstGeom prst="rect">
                <a:avLst/>
              </a:prstGeom>
              <a:noFill/>
              <a:ln w="38100"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84" name="Line 28"/>
              <p:cNvSpPr>
                <a:spLocks noChangeShapeType="1"/>
              </p:cNvSpPr>
              <p:nvPr/>
            </p:nvSpPr>
            <p:spPr bwMode="auto">
              <a:xfrm>
                <a:off x="0" y="192"/>
                <a:ext cx="158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85" name="Line 29"/>
              <p:cNvSpPr>
                <a:spLocks noChangeShapeType="1"/>
              </p:cNvSpPr>
              <p:nvPr/>
            </p:nvSpPr>
            <p:spPr bwMode="auto">
              <a:xfrm>
                <a:off x="0"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86" name="Line 30"/>
              <p:cNvSpPr>
                <a:spLocks noChangeShapeType="1"/>
              </p:cNvSpPr>
              <p:nvPr/>
            </p:nvSpPr>
            <p:spPr bwMode="auto">
              <a:xfrm>
                <a:off x="1584"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87" name="Line 31"/>
              <p:cNvSpPr>
                <a:spLocks noChangeShapeType="1"/>
              </p:cNvSpPr>
              <p:nvPr/>
            </p:nvSpPr>
            <p:spPr bwMode="auto">
              <a:xfrm>
                <a:off x="0" y="624"/>
                <a:ext cx="158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88" name="Text Box 32"/>
              <p:cNvSpPr txBox="1">
                <a:spLocks noChangeArrowheads="1"/>
              </p:cNvSpPr>
              <p:nvPr/>
            </p:nvSpPr>
            <p:spPr bwMode="auto">
              <a:xfrm>
                <a:off x="384"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sp>
            <p:nvSpPr>
              <p:cNvPr id="45089" name="Text Box 33"/>
              <p:cNvSpPr txBox="1">
                <a:spLocks noChangeArrowheads="1"/>
              </p:cNvSpPr>
              <p:nvPr/>
            </p:nvSpPr>
            <p:spPr bwMode="auto">
              <a:xfrm>
                <a:off x="1152"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grpSp>
        <p:grpSp>
          <p:nvGrpSpPr>
            <p:cNvPr id="45090" name="Group 34"/>
            <p:cNvGrpSpPr>
              <a:grpSpLocks/>
            </p:cNvGrpSpPr>
            <p:nvPr/>
          </p:nvGrpSpPr>
          <p:grpSpPr bwMode="auto">
            <a:xfrm>
              <a:off x="0" y="0"/>
              <a:ext cx="2208" cy="672"/>
              <a:chOff x="0" y="0"/>
              <a:chExt cx="2208" cy="672"/>
            </a:xfrm>
          </p:grpSpPr>
          <p:sp>
            <p:nvSpPr>
              <p:cNvPr id="45091" name="Line 35"/>
              <p:cNvSpPr>
                <a:spLocks noChangeShapeType="1"/>
              </p:cNvSpPr>
              <p:nvPr/>
            </p:nvSpPr>
            <p:spPr bwMode="auto">
              <a:xfrm flipV="1">
                <a:off x="240"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92" name="Line 36"/>
              <p:cNvSpPr>
                <a:spLocks noChangeShapeType="1"/>
              </p:cNvSpPr>
              <p:nvPr/>
            </p:nvSpPr>
            <p:spPr bwMode="auto">
              <a:xfrm flipV="1">
                <a:off x="2016"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93" name="Text Box 37"/>
              <p:cNvSpPr txBox="1">
                <a:spLocks noChangeArrowheads="1"/>
              </p:cNvSpPr>
              <p:nvPr/>
            </p:nvSpPr>
            <p:spPr bwMode="auto">
              <a:xfrm>
                <a:off x="0" y="9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sp>
            <p:nvSpPr>
              <p:cNvPr id="45094" name="Text Box 38"/>
              <p:cNvSpPr txBox="1">
                <a:spLocks noChangeArrowheads="1"/>
              </p:cNvSpPr>
              <p:nvPr/>
            </p:nvSpPr>
            <p:spPr bwMode="auto">
              <a:xfrm>
                <a:off x="2016" y="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grpSp>
        <p:grpSp>
          <p:nvGrpSpPr>
            <p:cNvPr id="45095" name="Group 39"/>
            <p:cNvGrpSpPr>
              <a:grpSpLocks/>
            </p:cNvGrpSpPr>
            <p:nvPr/>
          </p:nvGrpSpPr>
          <p:grpSpPr bwMode="auto">
            <a:xfrm>
              <a:off x="336" y="48"/>
              <a:ext cx="1584" cy="240"/>
              <a:chOff x="0" y="0"/>
              <a:chExt cx="1536" cy="240"/>
            </a:xfrm>
          </p:grpSpPr>
          <p:sp>
            <p:nvSpPr>
              <p:cNvPr id="45096" name="Line 40"/>
              <p:cNvSpPr>
                <a:spLocks noChangeShapeType="1"/>
              </p:cNvSpPr>
              <p:nvPr/>
            </p:nvSpPr>
            <p:spPr bwMode="auto">
              <a:xfrm>
                <a:off x="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97" name="Line 41"/>
              <p:cNvSpPr>
                <a:spLocks noChangeShapeType="1"/>
              </p:cNvSpPr>
              <p:nvPr/>
            </p:nvSpPr>
            <p:spPr bwMode="auto">
              <a:xfrm>
                <a:off x="9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98" name="Line 42"/>
              <p:cNvSpPr>
                <a:spLocks noChangeShapeType="1"/>
              </p:cNvSpPr>
              <p:nvPr/>
            </p:nvSpPr>
            <p:spPr bwMode="auto">
              <a:xfrm>
                <a:off x="19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99" name="Line 43"/>
              <p:cNvSpPr>
                <a:spLocks noChangeShapeType="1"/>
              </p:cNvSpPr>
              <p:nvPr/>
            </p:nvSpPr>
            <p:spPr bwMode="auto">
              <a:xfrm>
                <a:off x="28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00" name="Line 44"/>
              <p:cNvSpPr>
                <a:spLocks noChangeShapeType="1"/>
              </p:cNvSpPr>
              <p:nvPr/>
            </p:nvSpPr>
            <p:spPr bwMode="auto">
              <a:xfrm>
                <a:off x="38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01" name="Line 45"/>
              <p:cNvSpPr>
                <a:spLocks noChangeShapeType="1"/>
              </p:cNvSpPr>
              <p:nvPr/>
            </p:nvSpPr>
            <p:spPr bwMode="auto">
              <a:xfrm>
                <a:off x="48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02" name="Line 46"/>
              <p:cNvSpPr>
                <a:spLocks noChangeShapeType="1"/>
              </p:cNvSpPr>
              <p:nvPr/>
            </p:nvSpPr>
            <p:spPr bwMode="auto">
              <a:xfrm>
                <a:off x="57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03" name="Line 47"/>
              <p:cNvSpPr>
                <a:spLocks noChangeShapeType="1"/>
              </p:cNvSpPr>
              <p:nvPr/>
            </p:nvSpPr>
            <p:spPr bwMode="auto">
              <a:xfrm>
                <a:off x="67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04" name="Line 48"/>
              <p:cNvSpPr>
                <a:spLocks noChangeShapeType="1"/>
              </p:cNvSpPr>
              <p:nvPr/>
            </p:nvSpPr>
            <p:spPr bwMode="auto">
              <a:xfrm>
                <a:off x="76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05" name="Line 49"/>
              <p:cNvSpPr>
                <a:spLocks noChangeShapeType="1"/>
              </p:cNvSpPr>
              <p:nvPr/>
            </p:nvSpPr>
            <p:spPr bwMode="auto">
              <a:xfrm>
                <a:off x="86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06" name="Line 50"/>
              <p:cNvSpPr>
                <a:spLocks noChangeShapeType="1"/>
              </p:cNvSpPr>
              <p:nvPr/>
            </p:nvSpPr>
            <p:spPr bwMode="auto">
              <a:xfrm>
                <a:off x="96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07" name="Line 51"/>
              <p:cNvSpPr>
                <a:spLocks noChangeShapeType="1"/>
              </p:cNvSpPr>
              <p:nvPr/>
            </p:nvSpPr>
            <p:spPr bwMode="auto">
              <a:xfrm>
                <a:off x="105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08" name="Line 52"/>
              <p:cNvSpPr>
                <a:spLocks noChangeShapeType="1"/>
              </p:cNvSpPr>
              <p:nvPr/>
            </p:nvSpPr>
            <p:spPr bwMode="auto">
              <a:xfrm>
                <a:off x="115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09" name="Line 53"/>
              <p:cNvSpPr>
                <a:spLocks noChangeShapeType="1"/>
              </p:cNvSpPr>
              <p:nvPr/>
            </p:nvSpPr>
            <p:spPr bwMode="auto">
              <a:xfrm>
                <a:off x="124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10" name="Line 54"/>
              <p:cNvSpPr>
                <a:spLocks noChangeShapeType="1"/>
              </p:cNvSpPr>
              <p:nvPr/>
            </p:nvSpPr>
            <p:spPr bwMode="auto">
              <a:xfrm>
                <a:off x="134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11" name="Line 55"/>
              <p:cNvSpPr>
                <a:spLocks noChangeShapeType="1"/>
              </p:cNvSpPr>
              <p:nvPr/>
            </p:nvSpPr>
            <p:spPr bwMode="auto">
              <a:xfrm>
                <a:off x="144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12" name="Line 56"/>
              <p:cNvSpPr>
                <a:spLocks noChangeShapeType="1"/>
              </p:cNvSpPr>
              <p:nvPr/>
            </p:nvSpPr>
            <p:spPr bwMode="auto">
              <a:xfrm>
                <a:off x="153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113" name="Line 57"/>
              <p:cNvSpPr>
                <a:spLocks noChangeShapeType="1"/>
              </p:cNvSpPr>
              <p:nvPr/>
            </p:nvSpPr>
            <p:spPr bwMode="auto">
              <a:xfrm>
                <a:off x="0" y="0"/>
                <a:ext cx="1536" cy="0"/>
              </a:xfrm>
              <a:prstGeom prst="line">
                <a:avLst/>
              </a:prstGeom>
              <a:noFill/>
              <a:ln w="12700" cap="sq"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36204034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2"/>
          <p:cNvGraphicFramePr>
            <a:graphicFrameLocks noChangeAspect="1"/>
          </p:cNvGraphicFramePr>
          <p:nvPr/>
        </p:nvGraphicFramePr>
        <p:xfrm>
          <a:off x="4495800" y="4238625"/>
          <a:ext cx="4495800" cy="835025"/>
        </p:xfrm>
        <a:graphic>
          <a:graphicData uri="http://schemas.openxmlformats.org/presentationml/2006/ole">
            <mc:AlternateContent xmlns:mc="http://schemas.openxmlformats.org/markup-compatibility/2006">
              <mc:Choice xmlns:v="urn:schemas-microsoft-com:vml" Requires="v">
                <p:oleObj spid="_x0000_s199942" r:id="rId3" imgW="2120297" imgH="393846" progId="">
                  <p:embed/>
                </p:oleObj>
              </mc:Choice>
              <mc:Fallback>
                <p:oleObj r:id="rId3" imgW="2120297" imgH="393846" progId="">
                  <p:embed/>
                  <p:pic>
                    <p:nvPicPr>
                      <p:cNvPr id="46082" name="Object 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4495800" y="4238625"/>
                        <a:ext cx="4495800"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3" name="Object 3"/>
          <p:cNvGraphicFramePr>
            <a:graphicFrameLocks noChangeAspect="1"/>
          </p:cNvGraphicFramePr>
          <p:nvPr/>
        </p:nvGraphicFramePr>
        <p:xfrm>
          <a:off x="4572000" y="5076825"/>
          <a:ext cx="3200400" cy="841375"/>
        </p:xfrm>
        <a:graphic>
          <a:graphicData uri="http://schemas.openxmlformats.org/presentationml/2006/ole">
            <mc:AlternateContent xmlns:mc="http://schemas.openxmlformats.org/markup-compatibility/2006">
              <mc:Choice xmlns:v="urn:schemas-microsoft-com:vml" Requires="v">
                <p:oleObj spid="_x0000_s199943" r:id="rId5" imgW="1498267" imgH="393846" progId="">
                  <p:embed/>
                </p:oleObj>
              </mc:Choice>
              <mc:Fallback>
                <p:oleObj r:id="rId5" imgW="1498267" imgH="393846" progId="">
                  <p:embed/>
                  <p:pic>
                    <p:nvPicPr>
                      <p:cNvPr id="46083" name="Object 3"/>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4572000" y="5076825"/>
                        <a:ext cx="3200400"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4" name="Object 4"/>
          <p:cNvGraphicFramePr>
            <a:graphicFrameLocks noChangeAspect="1"/>
          </p:cNvGraphicFramePr>
          <p:nvPr/>
        </p:nvGraphicFramePr>
        <p:xfrm>
          <a:off x="4572000" y="5915025"/>
          <a:ext cx="2889250" cy="942975"/>
        </p:xfrm>
        <a:graphic>
          <a:graphicData uri="http://schemas.openxmlformats.org/presentationml/2006/ole">
            <mc:AlternateContent xmlns:mc="http://schemas.openxmlformats.org/markup-compatibility/2006">
              <mc:Choice xmlns:v="urn:schemas-microsoft-com:vml" Requires="v">
                <p:oleObj spid="_x0000_s199944" r:id="rId7" imgW="1206294" imgH="393846" progId="">
                  <p:embed/>
                </p:oleObj>
              </mc:Choice>
              <mc:Fallback>
                <p:oleObj r:id="rId7" imgW="1206294" imgH="393846" progId="">
                  <p:embed/>
                  <p:pic>
                    <p:nvPicPr>
                      <p:cNvPr id="46084" name="Object 4"/>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4572000" y="5915025"/>
                        <a:ext cx="2889250"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5" name="Text Box 5"/>
          <p:cNvSpPr txBox="1">
            <a:spLocks noChangeArrowheads="1"/>
          </p:cNvSpPr>
          <p:nvPr/>
        </p:nvSpPr>
        <p:spPr bwMode="auto">
          <a:xfrm>
            <a:off x="8534400" y="4848225"/>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 i )</a:t>
            </a:r>
          </a:p>
        </p:txBody>
      </p:sp>
      <p:sp>
        <p:nvSpPr>
          <p:cNvPr id="46086" name="Text Box 6"/>
          <p:cNvSpPr txBox="1">
            <a:spLocks noChangeArrowheads="1"/>
          </p:cNvSpPr>
          <p:nvPr/>
        </p:nvSpPr>
        <p:spPr bwMode="auto">
          <a:xfrm>
            <a:off x="8229600" y="528955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 j )</a:t>
            </a:r>
          </a:p>
        </p:txBody>
      </p:sp>
      <p:sp>
        <p:nvSpPr>
          <p:cNvPr id="46087" name="Text Box 7"/>
          <p:cNvSpPr txBox="1">
            <a:spLocks noChangeArrowheads="1"/>
          </p:cNvSpPr>
          <p:nvPr/>
        </p:nvSpPr>
        <p:spPr bwMode="auto">
          <a:xfrm>
            <a:off x="8229600" y="612775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 k )</a:t>
            </a:r>
          </a:p>
        </p:txBody>
      </p:sp>
      <p:sp>
        <p:nvSpPr>
          <p:cNvPr id="46088" name="AutoShape 8"/>
          <p:cNvSpPr>
            <a:spLocks/>
          </p:cNvSpPr>
          <p:nvPr/>
        </p:nvSpPr>
        <p:spPr bwMode="auto">
          <a:xfrm>
            <a:off x="4343400" y="4543425"/>
            <a:ext cx="228600" cy="2133600"/>
          </a:xfrm>
          <a:prstGeom prst="leftBrace">
            <a:avLst>
              <a:gd name="adj1" fmla="val 77778"/>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089" name="AutoShape 9"/>
          <p:cNvSpPr>
            <a:spLocks noChangeArrowheads="1"/>
          </p:cNvSpPr>
          <p:nvPr/>
        </p:nvSpPr>
        <p:spPr bwMode="auto">
          <a:xfrm>
            <a:off x="4413250" y="1066800"/>
            <a:ext cx="685800" cy="152400"/>
          </a:xfrm>
          <a:prstGeom prst="rightArrow">
            <a:avLst>
              <a:gd name="adj1" fmla="val 50000"/>
              <a:gd name="adj2" fmla="val 112500"/>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6090" name="Object 10"/>
          <p:cNvGraphicFramePr>
            <a:graphicFrameLocks noChangeAspect="1"/>
          </p:cNvGraphicFramePr>
          <p:nvPr/>
        </p:nvGraphicFramePr>
        <p:xfrm>
          <a:off x="7391400" y="914400"/>
          <a:ext cx="844550" cy="381000"/>
        </p:xfrm>
        <a:graphic>
          <a:graphicData uri="http://schemas.openxmlformats.org/presentationml/2006/ole">
            <mc:AlternateContent xmlns:mc="http://schemas.openxmlformats.org/markup-compatibility/2006">
              <mc:Choice xmlns:v="urn:schemas-microsoft-com:vml" Requires="v">
                <p:oleObj spid="_x0000_s199945" r:id="rId9" imgW="393335" imgH="177809" progId="">
                  <p:embed/>
                </p:oleObj>
              </mc:Choice>
              <mc:Fallback>
                <p:oleObj r:id="rId9" imgW="393335" imgH="177809" progId="">
                  <p:embed/>
                  <p:pic>
                    <p:nvPicPr>
                      <p:cNvPr id="46090" name="Object 10"/>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7391400" y="914400"/>
                        <a:ext cx="8445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1" name="AutoShape 11"/>
          <p:cNvSpPr>
            <a:spLocks noChangeArrowheads="1"/>
          </p:cNvSpPr>
          <p:nvPr/>
        </p:nvSpPr>
        <p:spPr bwMode="auto">
          <a:xfrm>
            <a:off x="6470650" y="990600"/>
            <a:ext cx="685800" cy="152400"/>
          </a:xfrm>
          <a:prstGeom prst="rightArrow">
            <a:avLst>
              <a:gd name="adj1" fmla="val 50000"/>
              <a:gd name="adj2" fmla="val 112500"/>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6092" name="Object 12"/>
          <p:cNvGraphicFramePr>
            <a:graphicFrameLocks noChangeAspect="1"/>
          </p:cNvGraphicFramePr>
          <p:nvPr/>
        </p:nvGraphicFramePr>
        <p:xfrm>
          <a:off x="5175250" y="914400"/>
          <a:ext cx="1143000" cy="381000"/>
        </p:xfrm>
        <a:graphic>
          <a:graphicData uri="http://schemas.openxmlformats.org/presentationml/2006/ole">
            <mc:AlternateContent xmlns:mc="http://schemas.openxmlformats.org/markup-compatibility/2006">
              <mc:Choice xmlns:v="urn:schemas-microsoft-com:vml" Requires="v">
                <p:oleObj spid="_x0000_s199946" r:id="rId11" imgW="532793" imgH="177809" progId="">
                  <p:embed/>
                </p:oleObj>
              </mc:Choice>
              <mc:Fallback>
                <p:oleObj r:id="rId11" imgW="532793" imgH="177809" progId="">
                  <p:embed/>
                  <p:pic>
                    <p:nvPicPr>
                      <p:cNvPr id="46092" name="Object 12"/>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5175250" y="914400"/>
                        <a:ext cx="1143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93" name="Object 13"/>
          <p:cNvGraphicFramePr>
            <a:graphicFrameLocks noChangeAspect="1"/>
          </p:cNvGraphicFramePr>
          <p:nvPr/>
        </p:nvGraphicFramePr>
        <p:xfrm>
          <a:off x="3883025" y="0"/>
          <a:ext cx="5184775" cy="973138"/>
        </p:xfrm>
        <a:graphic>
          <a:graphicData uri="http://schemas.openxmlformats.org/presentationml/2006/ole">
            <mc:AlternateContent xmlns:mc="http://schemas.openxmlformats.org/markup-compatibility/2006">
              <mc:Choice xmlns:v="urn:schemas-microsoft-com:vml" Requires="v">
                <p:oleObj spid="_x0000_s199947" r:id="rId13" imgW="2438717" imgH="457517" progId="">
                  <p:embed/>
                </p:oleObj>
              </mc:Choice>
              <mc:Fallback>
                <p:oleObj r:id="rId13" imgW="2438717" imgH="457517" progId="">
                  <p:embed/>
                  <p:pic>
                    <p:nvPicPr>
                      <p:cNvPr id="46093" name="Object 13"/>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883025" y="0"/>
                        <a:ext cx="5184775" cy="973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94" name="Object 14"/>
          <p:cNvGraphicFramePr>
            <a:graphicFrameLocks noChangeAspect="1"/>
          </p:cNvGraphicFramePr>
          <p:nvPr/>
        </p:nvGraphicFramePr>
        <p:xfrm>
          <a:off x="304800" y="3733800"/>
          <a:ext cx="3878263" cy="1193800"/>
        </p:xfrm>
        <a:graphic>
          <a:graphicData uri="http://schemas.openxmlformats.org/presentationml/2006/ole">
            <mc:AlternateContent xmlns:mc="http://schemas.openxmlformats.org/markup-compatibility/2006">
              <mc:Choice xmlns:v="urn:schemas-microsoft-com:vml" Requires="v">
                <p:oleObj spid="_x0000_s199948" r:id="rId15" imgW="1816417" imgH="559117" progId="">
                  <p:embed/>
                </p:oleObj>
              </mc:Choice>
              <mc:Fallback>
                <p:oleObj r:id="rId15" imgW="1816417" imgH="559117" progId="">
                  <p:embed/>
                  <p:pic>
                    <p:nvPicPr>
                      <p:cNvPr id="46094" name="Object 14"/>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04800" y="3733800"/>
                        <a:ext cx="3878263" cy="119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5" name="AutoShape 15"/>
          <p:cNvSpPr>
            <a:spLocks noChangeArrowheads="1"/>
          </p:cNvSpPr>
          <p:nvPr/>
        </p:nvSpPr>
        <p:spPr bwMode="auto">
          <a:xfrm>
            <a:off x="5334000" y="2438400"/>
            <a:ext cx="685800" cy="152400"/>
          </a:xfrm>
          <a:prstGeom prst="rightArrow">
            <a:avLst>
              <a:gd name="adj1" fmla="val 50000"/>
              <a:gd name="adj2" fmla="val 112500"/>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6096" name="Object 16"/>
          <p:cNvGraphicFramePr>
            <a:graphicFrameLocks noChangeAspect="1"/>
          </p:cNvGraphicFramePr>
          <p:nvPr/>
        </p:nvGraphicFramePr>
        <p:xfrm>
          <a:off x="3962400" y="1295400"/>
          <a:ext cx="4800600" cy="976313"/>
        </p:xfrm>
        <a:graphic>
          <a:graphicData uri="http://schemas.openxmlformats.org/presentationml/2006/ole">
            <mc:AlternateContent xmlns:mc="http://schemas.openxmlformats.org/markup-compatibility/2006">
              <mc:Choice xmlns:v="urn:schemas-microsoft-com:vml" Requires="v">
                <p:oleObj spid="_x0000_s199949" r:id="rId17" imgW="2248217" imgH="457517" progId="">
                  <p:embed/>
                </p:oleObj>
              </mc:Choice>
              <mc:Fallback>
                <p:oleObj r:id="rId17" imgW="2248217" imgH="457517" progId="">
                  <p:embed/>
                  <p:pic>
                    <p:nvPicPr>
                      <p:cNvPr id="46096" name="Object 16"/>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3962400" y="1295400"/>
                        <a:ext cx="4800600"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97" name="Object 17"/>
          <p:cNvGraphicFramePr>
            <a:graphicFrameLocks noChangeAspect="1"/>
          </p:cNvGraphicFramePr>
          <p:nvPr/>
        </p:nvGraphicFramePr>
        <p:xfrm>
          <a:off x="6248400" y="2057400"/>
          <a:ext cx="1828800" cy="827088"/>
        </p:xfrm>
        <a:graphic>
          <a:graphicData uri="http://schemas.openxmlformats.org/presentationml/2006/ole">
            <mc:AlternateContent xmlns:mc="http://schemas.openxmlformats.org/markup-compatibility/2006">
              <mc:Choice xmlns:v="urn:schemas-microsoft-com:vml" Requires="v">
                <p:oleObj spid="_x0000_s199950" r:id="rId19" imgW="927417" imgH="419417" progId="">
                  <p:embed/>
                </p:oleObj>
              </mc:Choice>
              <mc:Fallback>
                <p:oleObj r:id="rId19" imgW="927417" imgH="419417" progId="">
                  <p:embed/>
                  <p:pic>
                    <p:nvPicPr>
                      <p:cNvPr id="46097" name="Object 17"/>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6248400" y="2057400"/>
                        <a:ext cx="18288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98" name="Object 18"/>
          <p:cNvGraphicFramePr>
            <a:graphicFrameLocks noChangeAspect="1"/>
          </p:cNvGraphicFramePr>
          <p:nvPr/>
        </p:nvGraphicFramePr>
        <p:xfrm>
          <a:off x="3968750" y="2743200"/>
          <a:ext cx="3498850" cy="976313"/>
        </p:xfrm>
        <a:graphic>
          <a:graphicData uri="http://schemas.openxmlformats.org/presentationml/2006/ole">
            <mc:AlternateContent xmlns:mc="http://schemas.openxmlformats.org/markup-compatibility/2006">
              <mc:Choice xmlns:v="urn:schemas-microsoft-com:vml" Requires="v">
                <p:oleObj spid="_x0000_s199951" r:id="rId21" imgW="1638617" imgH="457517" progId="">
                  <p:embed/>
                </p:oleObj>
              </mc:Choice>
              <mc:Fallback>
                <p:oleObj r:id="rId21" imgW="1638617" imgH="457517" progId="">
                  <p:embed/>
                  <p:pic>
                    <p:nvPicPr>
                      <p:cNvPr id="46098" name="Object 18"/>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3968750" y="2743200"/>
                        <a:ext cx="3498850"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9" name="Text Box 19"/>
          <p:cNvSpPr txBox="1">
            <a:spLocks noChangeArrowheads="1"/>
          </p:cNvSpPr>
          <p:nvPr/>
        </p:nvSpPr>
        <p:spPr bwMode="auto">
          <a:xfrm>
            <a:off x="250825" y="5589588"/>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可见，这一条件自动满足。</a:t>
            </a:r>
          </a:p>
        </p:txBody>
      </p:sp>
      <p:graphicFrame>
        <p:nvGraphicFramePr>
          <p:cNvPr id="46100" name="Object 20"/>
          <p:cNvGraphicFramePr>
            <a:graphicFrameLocks noChangeAspect="1"/>
          </p:cNvGraphicFramePr>
          <p:nvPr/>
        </p:nvGraphicFramePr>
        <p:xfrm>
          <a:off x="249238" y="2673350"/>
          <a:ext cx="3178175" cy="955675"/>
        </p:xfrm>
        <a:graphic>
          <a:graphicData uri="http://schemas.openxmlformats.org/presentationml/2006/ole">
            <mc:AlternateContent xmlns:mc="http://schemas.openxmlformats.org/markup-compatibility/2006">
              <mc:Choice xmlns:v="urn:schemas-microsoft-com:vml" Requires="v">
                <p:oleObj spid="_x0000_s199952" r:id="rId23" imgW="1434794" imgH="431930" progId="">
                  <p:embed/>
                </p:oleObj>
              </mc:Choice>
              <mc:Fallback>
                <p:oleObj r:id="rId23" imgW="1434794" imgH="431930" progId="">
                  <p:embed/>
                  <p:pic>
                    <p:nvPicPr>
                      <p:cNvPr id="46100" name="Object 20"/>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249238" y="2673350"/>
                        <a:ext cx="3178175"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01" name="Object 21"/>
          <p:cNvGraphicFramePr>
            <a:graphicFrameLocks noChangeAspect="1"/>
          </p:cNvGraphicFramePr>
          <p:nvPr/>
        </p:nvGraphicFramePr>
        <p:xfrm>
          <a:off x="304800" y="-76200"/>
          <a:ext cx="2895600" cy="1011238"/>
        </p:xfrm>
        <a:graphic>
          <a:graphicData uri="http://schemas.openxmlformats.org/presentationml/2006/ole">
            <mc:AlternateContent xmlns:mc="http://schemas.openxmlformats.org/markup-compatibility/2006">
              <mc:Choice xmlns:v="urn:schemas-microsoft-com:vml" Requires="v">
                <p:oleObj spid="_x0000_s199953" r:id="rId25" imgW="1308417" imgH="457517" progId="">
                  <p:embed/>
                </p:oleObj>
              </mc:Choice>
              <mc:Fallback>
                <p:oleObj r:id="rId25" imgW="1308417" imgH="457517" progId="">
                  <p:embed/>
                  <p:pic>
                    <p:nvPicPr>
                      <p:cNvPr id="46101" name="Object 21"/>
                      <p:cNvPicPr>
                        <a:picLocks noChangeAspect="1" noChangeArrowheads="1"/>
                      </p:cNvPicPr>
                      <p:nvPr/>
                    </p:nvPicPr>
                    <p:blipFill>
                      <a:blip r:embed="rId26">
                        <a:grayscl/>
                        <a:biLevel thresh="50000"/>
                        <a:extLst>
                          <a:ext uri="{28A0092B-C50C-407E-A947-70E740481C1C}">
                            <a14:useLocalDpi xmlns:a14="http://schemas.microsoft.com/office/drawing/2010/main" val="0"/>
                          </a:ext>
                        </a:extLst>
                      </a:blip>
                      <a:srcRect/>
                      <a:stretch>
                        <a:fillRect/>
                      </a:stretch>
                    </p:blipFill>
                    <p:spPr bwMode="auto">
                      <a:xfrm>
                        <a:off x="304800" y="-76200"/>
                        <a:ext cx="2895600" cy="1011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02" name="Object 22"/>
          <p:cNvGraphicFramePr>
            <a:graphicFrameLocks noChangeAspect="1"/>
          </p:cNvGraphicFramePr>
          <p:nvPr/>
        </p:nvGraphicFramePr>
        <p:xfrm>
          <a:off x="304800" y="1274763"/>
          <a:ext cx="3149600" cy="1011237"/>
        </p:xfrm>
        <a:graphic>
          <a:graphicData uri="http://schemas.openxmlformats.org/presentationml/2006/ole">
            <mc:AlternateContent xmlns:mc="http://schemas.openxmlformats.org/markup-compatibility/2006">
              <mc:Choice xmlns:v="urn:schemas-microsoft-com:vml" Requires="v">
                <p:oleObj spid="_x0000_s199954" r:id="rId27" imgW="1422717" imgH="457517" progId="">
                  <p:embed/>
                </p:oleObj>
              </mc:Choice>
              <mc:Fallback>
                <p:oleObj r:id="rId27" imgW="1422717" imgH="457517" progId="">
                  <p:embed/>
                  <p:pic>
                    <p:nvPicPr>
                      <p:cNvPr id="46102" name="Object 22"/>
                      <p:cNvPicPr>
                        <a:picLocks noChangeAspect="1" noChangeArrowheads="1"/>
                      </p:cNvPicPr>
                      <p:nvPr/>
                    </p:nvPicPr>
                    <p:blipFill>
                      <a:blip r:embed="rId28">
                        <a:grayscl/>
                        <a:biLevel thresh="50000"/>
                        <a:extLst>
                          <a:ext uri="{28A0092B-C50C-407E-A947-70E740481C1C}">
                            <a14:useLocalDpi xmlns:a14="http://schemas.microsoft.com/office/drawing/2010/main" val="0"/>
                          </a:ext>
                        </a:extLst>
                      </a:blip>
                      <a:srcRect/>
                      <a:stretch>
                        <a:fillRect/>
                      </a:stretch>
                    </p:blipFill>
                    <p:spPr bwMode="auto">
                      <a:xfrm>
                        <a:off x="304800" y="1274763"/>
                        <a:ext cx="3149600" cy="1011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103" name="AutoShape 23"/>
          <p:cNvSpPr>
            <a:spLocks/>
          </p:cNvSpPr>
          <p:nvPr/>
        </p:nvSpPr>
        <p:spPr bwMode="auto">
          <a:xfrm>
            <a:off x="152400" y="228600"/>
            <a:ext cx="76200" cy="3048000"/>
          </a:xfrm>
          <a:prstGeom prst="leftBrace">
            <a:avLst>
              <a:gd name="adj1" fmla="val 33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104" name="AutoShape 24"/>
          <p:cNvSpPr>
            <a:spLocks/>
          </p:cNvSpPr>
          <p:nvPr/>
        </p:nvSpPr>
        <p:spPr bwMode="auto">
          <a:xfrm>
            <a:off x="3810000" y="304800"/>
            <a:ext cx="76200" cy="3048000"/>
          </a:xfrm>
          <a:prstGeom prst="leftBrace">
            <a:avLst>
              <a:gd name="adj1" fmla="val 33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105" name="AutoShape 25"/>
          <p:cNvSpPr>
            <a:spLocks noChangeArrowheads="1"/>
          </p:cNvSpPr>
          <p:nvPr/>
        </p:nvSpPr>
        <p:spPr bwMode="auto">
          <a:xfrm>
            <a:off x="3505200" y="1676400"/>
            <a:ext cx="228600" cy="381000"/>
          </a:xfrm>
          <a:prstGeom prst="rightArrow">
            <a:avLst>
              <a:gd name="adj1" fmla="val 50000"/>
              <a:gd name="adj2" fmla="val 25000"/>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9239455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7162800" y="1463675"/>
            <a:ext cx="1981200" cy="1143000"/>
            <a:chOff x="0" y="0"/>
            <a:chExt cx="1248" cy="720"/>
          </a:xfrm>
        </p:grpSpPr>
        <p:sp>
          <p:nvSpPr>
            <p:cNvPr id="47107" name="Line 3"/>
            <p:cNvSpPr>
              <a:spLocks noChangeShapeType="1"/>
            </p:cNvSpPr>
            <p:nvPr/>
          </p:nvSpPr>
          <p:spPr bwMode="auto">
            <a:xfrm>
              <a:off x="144" y="0"/>
              <a:ext cx="1104"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08" name="Line 4"/>
            <p:cNvSpPr>
              <a:spLocks noChangeShapeType="1"/>
            </p:cNvSpPr>
            <p:nvPr/>
          </p:nvSpPr>
          <p:spPr bwMode="auto">
            <a:xfrm>
              <a:off x="144" y="0"/>
              <a:ext cx="0" cy="62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09" name="Text Box 5"/>
            <p:cNvSpPr txBox="1">
              <a:spLocks noChangeArrowheads="1"/>
            </p:cNvSpPr>
            <p:nvPr/>
          </p:nvSpPr>
          <p:spPr bwMode="auto">
            <a:xfrm>
              <a:off x="1104" y="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47110" name="Text Box 6"/>
            <p:cNvSpPr txBox="1">
              <a:spLocks noChangeArrowheads="1"/>
            </p:cNvSpPr>
            <p:nvPr/>
          </p:nvSpPr>
          <p:spPr bwMode="auto">
            <a:xfrm>
              <a:off x="0" y="49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grpSp>
        <p:nvGrpSpPr>
          <p:cNvPr id="47111" name="Group 7"/>
          <p:cNvGrpSpPr>
            <a:grpSpLocks/>
          </p:cNvGrpSpPr>
          <p:nvPr/>
        </p:nvGrpSpPr>
        <p:grpSpPr bwMode="auto">
          <a:xfrm>
            <a:off x="6096000" y="1158875"/>
            <a:ext cx="2514600" cy="1355725"/>
            <a:chOff x="0" y="0"/>
            <a:chExt cx="1584" cy="854"/>
          </a:xfrm>
        </p:grpSpPr>
        <p:sp>
          <p:nvSpPr>
            <p:cNvPr id="47112" name="Rectangle 8"/>
            <p:cNvSpPr>
              <a:spLocks noChangeArrowheads="1"/>
            </p:cNvSpPr>
            <p:nvPr/>
          </p:nvSpPr>
          <p:spPr bwMode="auto">
            <a:xfrm>
              <a:off x="0" y="0"/>
              <a:ext cx="1584" cy="432"/>
            </a:xfrm>
            <a:prstGeom prst="rect">
              <a:avLst/>
            </a:prstGeom>
            <a:noFill/>
            <a:ln w="38100"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13" name="Line 9"/>
            <p:cNvSpPr>
              <a:spLocks noChangeShapeType="1"/>
            </p:cNvSpPr>
            <p:nvPr/>
          </p:nvSpPr>
          <p:spPr bwMode="auto">
            <a:xfrm>
              <a:off x="0" y="192"/>
              <a:ext cx="158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14" name="Line 10"/>
            <p:cNvSpPr>
              <a:spLocks noChangeShapeType="1"/>
            </p:cNvSpPr>
            <p:nvPr/>
          </p:nvSpPr>
          <p:spPr bwMode="auto">
            <a:xfrm>
              <a:off x="0"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15" name="Line 11"/>
            <p:cNvSpPr>
              <a:spLocks noChangeShapeType="1"/>
            </p:cNvSpPr>
            <p:nvPr/>
          </p:nvSpPr>
          <p:spPr bwMode="auto">
            <a:xfrm>
              <a:off x="1584"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16" name="Line 12"/>
            <p:cNvSpPr>
              <a:spLocks noChangeShapeType="1"/>
            </p:cNvSpPr>
            <p:nvPr/>
          </p:nvSpPr>
          <p:spPr bwMode="auto">
            <a:xfrm>
              <a:off x="0" y="624"/>
              <a:ext cx="158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17" name="Text Box 13"/>
            <p:cNvSpPr txBox="1">
              <a:spLocks noChangeArrowheads="1"/>
            </p:cNvSpPr>
            <p:nvPr/>
          </p:nvSpPr>
          <p:spPr bwMode="auto">
            <a:xfrm>
              <a:off x="384"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sp>
          <p:nvSpPr>
            <p:cNvPr id="47118" name="Text Box 14"/>
            <p:cNvSpPr txBox="1">
              <a:spLocks noChangeArrowheads="1"/>
            </p:cNvSpPr>
            <p:nvPr/>
          </p:nvSpPr>
          <p:spPr bwMode="auto">
            <a:xfrm>
              <a:off x="1152"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grpSp>
      <p:grpSp>
        <p:nvGrpSpPr>
          <p:cNvPr id="47119" name="Group 15"/>
          <p:cNvGrpSpPr>
            <a:grpSpLocks/>
          </p:cNvGrpSpPr>
          <p:nvPr/>
        </p:nvGrpSpPr>
        <p:grpSpPr bwMode="auto">
          <a:xfrm>
            <a:off x="5562600" y="701675"/>
            <a:ext cx="3505200" cy="1066800"/>
            <a:chOff x="0" y="0"/>
            <a:chExt cx="2208" cy="672"/>
          </a:xfrm>
        </p:grpSpPr>
        <p:sp>
          <p:nvSpPr>
            <p:cNvPr id="47120" name="Line 16"/>
            <p:cNvSpPr>
              <a:spLocks noChangeShapeType="1"/>
            </p:cNvSpPr>
            <p:nvPr/>
          </p:nvSpPr>
          <p:spPr bwMode="auto">
            <a:xfrm flipV="1">
              <a:off x="240"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21" name="Line 17"/>
            <p:cNvSpPr>
              <a:spLocks noChangeShapeType="1"/>
            </p:cNvSpPr>
            <p:nvPr/>
          </p:nvSpPr>
          <p:spPr bwMode="auto">
            <a:xfrm flipV="1">
              <a:off x="2016"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22" name="Text Box 18"/>
            <p:cNvSpPr txBox="1">
              <a:spLocks noChangeArrowheads="1"/>
            </p:cNvSpPr>
            <p:nvPr/>
          </p:nvSpPr>
          <p:spPr bwMode="auto">
            <a:xfrm>
              <a:off x="0" y="9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sp>
          <p:nvSpPr>
            <p:cNvPr id="47123" name="Text Box 19"/>
            <p:cNvSpPr txBox="1">
              <a:spLocks noChangeArrowheads="1"/>
            </p:cNvSpPr>
            <p:nvPr/>
          </p:nvSpPr>
          <p:spPr bwMode="auto">
            <a:xfrm>
              <a:off x="2016" y="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grpSp>
      <p:grpSp>
        <p:nvGrpSpPr>
          <p:cNvPr id="47124" name="Group 20"/>
          <p:cNvGrpSpPr>
            <a:grpSpLocks/>
          </p:cNvGrpSpPr>
          <p:nvPr/>
        </p:nvGrpSpPr>
        <p:grpSpPr bwMode="auto">
          <a:xfrm>
            <a:off x="4495800" y="457200"/>
            <a:ext cx="1295400" cy="2073275"/>
            <a:chOff x="0" y="0"/>
            <a:chExt cx="816" cy="1306"/>
          </a:xfrm>
        </p:grpSpPr>
        <p:sp>
          <p:nvSpPr>
            <p:cNvPr id="47125" name="Rectangle 21"/>
            <p:cNvSpPr>
              <a:spLocks noChangeArrowheads="1"/>
            </p:cNvSpPr>
            <p:nvPr/>
          </p:nvSpPr>
          <p:spPr bwMode="auto">
            <a:xfrm>
              <a:off x="432" y="442"/>
              <a:ext cx="96"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26" name="Line 22"/>
            <p:cNvSpPr>
              <a:spLocks noChangeShapeType="1"/>
            </p:cNvSpPr>
            <p:nvPr/>
          </p:nvSpPr>
          <p:spPr bwMode="auto">
            <a:xfrm>
              <a:off x="432"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27" name="Line 23"/>
            <p:cNvSpPr>
              <a:spLocks noChangeShapeType="1"/>
            </p:cNvSpPr>
            <p:nvPr/>
          </p:nvSpPr>
          <p:spPr bwMode="auto">
            <a:xfrm>
              <a:off x="528"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28" name="Line 24"/>
            <p:cNvSpPr>
              <a:spLocks noChangeShapeType="1"/>
            </p:cNvSpPr>
            <p:nvPr/>
          </p:nvSpPr>
          <p:spPr bwMode="auto">
            <a:xfrm>
              <a:off x="384" y="298"/>
              <a:ext cx="19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29" name="Text Box 25"/>
            <p:cNvSpPr txBox="1">
              <a:spLocks noChangeArrowheads="1"/>
            </p:cNvSpPr>
            <p:nvPr/>
          </p:nvSpPr>
          <p:spPr bwMode="auto">
            <a:xfrm>
              <a:off x="384" y="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1</a:t>
              </a:r>
            </a:p>
          </p:txBody>
        </p:sp>
        <p:sp>
          <p:nvSpPr>
            <p:cNvPr id="47130" name="Line 26"/>
            <p:cNvSpPr>
              <a:spLocks noChangeShapeType="1"/>
            </p:cNvSpPr>
            <p:nvPr/>
          </p:nvSpPr>
          <p:spPr bwMode="auto">
            <a:xfrm>
              <a:off x="480" y="634"/>
              <a:ext cx="24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1" name="Line 27"/>
            <p:cNvSpPr>
              <a:spLocks noChangeShapeType="1"/>
            </p:cNvSpPr>
            <p:nvPr/>
          </p:nvSpPr>
          <p:spPr bwMode="auto">
            <a:xfrm>
              <a:off x="480" y="634"/>
              <a:ext cx="0" cy="57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2" name="Line 28"/>
            <p:cNvSpPr>
              <a:spLocks noChangeShapeType="1"/>
            </p:cNvSpPr>
            <p:nvPr/>
          </p:nvSpPr>
          <p:spPr bwMode="auto">
            <a:xfrm flipH="1">
              <a:off x="288" y="442"/>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3" name="Line 29"/>
            <p:cNvSpPr>
              <a:spLocks noChangeShapeType="1"/>
            </p:cNvSpPr>
            <p:nvPr/>
          </p:nvSpPr>
          <p:spPr bwMode="auto">
            <a:xfrm flipH="1">
              <a:off x="288" y="63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4" name="Line 30"/>
            <p:cNvSpPr>
              <a:spLocks noChangeShapeType="1"/>
            </p:cNvSpPr>
            <p:nvPr/>
          </p:nvSpPr>
          <p:spPr bwMode="auto">
            <a:xfrm flipH="1">
              <a:off x="288" y="87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5" name="Line 31"/>
            <p:cNvSpPr>
              <a:spLocks noChangeShapeType="1"/>
            </p:cNvSpPr>
            <p:nvPr/>
          </p:nvSpPr>
          <p:spPr bwMode="auto">
            <a:xfrm>
              <a:off x="384" y="442"/>
              <a:ext cx="0" cy="43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6" name="Text Box 32"/>
            <p:cNvSpPr txBox="1">
              <a:spLocks noChangeArrowheads="1"/>
            </p:cNvSpPr>
            <p:nvPr/>
          </p:nvSpPr>
          <p:spPr bwMode="auto">
            <a:xfrm>
              <a:off x="288" y="101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47137" name="Text Box 33"/>
            <p:cNvSpPr txBox="1">
              <a:spLocks noChangeArrowheads="1"/>
            </p:cNvSpPr>
            <p:nvPr/>
          </p:nvSpPr>
          <p:spPr bwMode="auto">
            <a:xfrm>
              <a:off x="624" y="58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z</a:t>
              </a:r>
            </a:p>
          </p:txBody>
        </p:sp>
        <p:sp>
          <p:nvSpPr>
            <p:cNvPr id="47138" name="Text Box 34"/>
            <p:cNvSpPr txBox="1">
              <a:spLocks noChangeArrowheads="1"/>
            </p:cNvSpPr>
            <p:nvPr/>
          </p:nvSpPr>
          <p:spPr bwMode="auto">
            <a:xfrm>
              <a:off x="0" y="43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sp>
          <p:nvSpPr>
            <p:cNvPr id="47139" name="Text Box 35"/>
            <p:cNvSpPr txBox="1">
              <a:spLocks noChangeArrowheads="1"/>
            </p:cNvSpPr>
            <p:nvPr/>
          </p:nvSpPr>
          <p:spPr bwMode="auto">
            <a:xfrm>
              <a:off x="0" y="62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grpSp>
      <p:grpSp>
        <p:nvGrpSpPr>
          <p:cNvPr id="47140" name="Group 36"/>
          <p:cNvGrpSpPr>
            <a:grpSpLocks/>
          </p:cNvGrpSpPr>
          <p:nvPr/>
        </p:nvGrpSpPr>
        <p:grpSpPr bwMode="auto">
          <a:xfrm>
            <a:off x="6096000" y="777875"/>
            <a:ext cx="2514600" cy="381000"/>
            <a:chOff x="0" y="0"/>
            <a:chExt cx="1536" cy="240"/>
          </a:xfrm>
        </p:grpSpPr>
        <p:sp>
          <p:nvSpPr>
            <p:cNvPr id="47141" name="Line 37"/>
            <p:cNvSpPr>
              <a:spLocks noChangeShapeType="1"/>
            </p:cNvSpPr>
            <p:nvPr/>
          </p:nvSpPr>
          <p:spPr bwMode="auto">
            <a:xfrm>
              <a:off x="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42" name="Line 38"/>
            <p:cNvSpPr>
              <a:spLocks noChangeShapeType="1"/>
            </p:cNvSpPr>
            <p:nvPr/>
          </p:nvSpPr>
          <p:spPr bwMode="auto">
            <a:xfrm>
              <a:off x="9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43" name="Line 39"/>
            <p:cNvSpPr>
              <a:spLocks noChangeShapeType="1"/>
            </p:cNvSpPr>
            <p:nvPr/>
          </p:nvSpPr>
          <p:spPr bwMode="auto">
            <a:xfrm>
              <a:off x="19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44" name="Line 40"/>
            <p:cNvSpPr>
              <a:spLocks noChangeShapeType="1"/>
            </p:cNvSpPr>
            <p:nvPr/>
          </p:nvSpPr>
          <p:spPr bwMode="auto">
            <a:xfrm>
              <a:off x="28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45" name="Line 41"/>
            <p:cNvSpPr>
              <a:spLocks noChangeShapeType="1"/>
            </p:cNvSpPr>
            <p:nvPr/>
          </p:nvSpPr>
          <p:spPr bwMode="auto">
            <a:xfrm>
              <a:off x="38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46" name="Line 42"/>
            <p:cNvSpPr>
              <a:spLocks noChangeShapeType="1"/>
            </p:cNvSpPr>
            <p:nvPr/>
          </p:nvSpPr>
          <p:spPr bwMode="auto">
            <a:xfrm>
              <a:off x="48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47" name="Line 43"/>
            <p:cNvSpPr>
              <a:spLocks noChangeShapeType="1"/>
            </p:cNvSpPr>
            <p:nvPr/>
          </p:nvSpPr>
          <p:spPr bwMode="auto">
            <a:xfrm>
              <a:off x="57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48" name="Line 44"/>
            <p:cNvSpPr>
              <a:spLocks noChangeShapeType="1"/>
            </p:cNvSpPr>
            <p:nvPr/>
          </p:nvSpPr>
          <p:spPr bwMode="auto">
            <a:xfrm>
              <a:off x="67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49" name="Line 45"/>
            <p:cNvSpPr>
              <a:spLocks noChangeShapeType="1"/>
            </p:cNvSpPr>
            <p:nvPr/>
          </p:nvSpPr>
          <p:spPr bwMode="auto">
            <a:xfrm>
              <a:off x="76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50" name="Line 46"/>
            <p:cNvSpPr>
              <a:spLocks noChangeShapeType="1"/>
            </p:cNvSpPr>
            <p:nvPr/>
          </p:nvSpPr>
          <p:spPr bwMode="auto">
            <a:xfrm>
              <a:off x="86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51" name="Line 47"/>
            <p:cNvSpPr>
              <a:spLocks noChangeShapeType="1"/>
            </p:cNvSpPr>
            <p:nvPr/>
          </p:nvSpPr>
          <p:spPr bwMode="auto">
            <a:xfrm>
              <a:off x="96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52" name="Line 48"/>
            <p:cNvSpPr>
              <a:spLocks noChangeShapeType="1"/>
            </p:cNvSpPr>
            <p:nvPr/>
          </p:nvSpPr>
          <p:spPr bwMode="auto">
            <a:xfrm>
              <a:off x="105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53" name="Line 49"/>
            <p:cNvSpPr>
              <a:spLocks noChangeShapeType="1"/>
            </p:cNvSpPr>
            <p:nvPr/>
          </p:nvSpPr>
          <p:spPr bwMode="auto">
            <a:xfrm>
              <a:off x="115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54" name="Line 50"/>
            <p:cNvSpPr>
              <a:spLocks noChangeShapeType="1"/>
            </p:cNvSpPr>
            <p:nvPr/>
          </p:nvSpPr>
          <p:spPr bwMode="auto">
            <a:xfrm>
              <a:off x="124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55" name="Line 51"/>
            <p:cNvSpPr>
              <a:spLocks noChangeShapeType="1"/>
            </p:cNvSpPr>
            <p:nvPr/>
          </p:nvSpPr>
          <p:spPr bwMode="auto">
            <a:xfrm>
              <a:off x="134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56" name="Line 52"/>
            <p:cNvSpPr>
              <a:spLocks noChangeShapeType="1"/>
            </p:cNvSpPr>
            <p:nvPr/>
          </p:nvSpPr>
          <p:spPr bwMode="auto">
            <a:xfrm>
              <a:off x="144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57" name="Line 53"/>
            <p:cNvSpPr>
              <a:spLocks noChangeShapeType="1"/>
            </p:cNvSpPr>
            <p:nvPr/>
          </p:nvSpPr>
          <p:spPr bwMode="auto">
            <a:xfrm>
              <a:off x="153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58" name="Line 54"/>
            <p:cNvSpPr>
              <a:spLocks noChangeShapeType="1"/>
            </p:cNvSpPr>
            <p:nvPr/>
          </p:nvSpPr>
          <p:spPr bwMode="auto">
            <a:xfrm>
              <a:off x="0" y="0"/>
              <a:ext cx="1536" cy="0"/>
            </a:xfrm>
            <a:prstGeom prst="line">
              <a:avLst/>
            </a:prstGeom>
            <a:noFill/>
            <a:ln w="12700" cap="sq"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7159" name="Text Box 55"/>
          <p:cNvSpPr txBox="1">
            <a:spLocks noChangeArrowheads="1"/>
          </p:cNvSpPr>
          <p:nvPr/>
        </p:nvSpPr>
        <p:spPr bwMode="auto">
          <a:xfrm>
            <a:off x="7162800" y="32067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a:t>
            </a:r>
          </a:p>
        </p:txBody>
      </p:sp>
      <p:graphicFrame>
        <p:nvGraphicFramePr>
          <p:cNvPr id="47160" name="Object 56"/>
          <p:cNvGraphicFramePr>
            <a:graphicFrameLocks noChangeAspect="1"/>
          </p:cNvGraphicFramePr>
          <p:nvPr/>
        </p:nvGraphicFramePr>
        <p:xfrm>
          <a:off x="381000" y="473075"/>
          <a:ext cx="4191000" cy="823913"/>
        </p:xfrm>
        <a:graphic>
          <a:graphicData uri="http://schemas.openxmlformats.org/presentationml/2006/ole">
            <mc:AlternateContent xmlns:mc="http://schemas.openxmlformats.org/markup-compatibility/2006">
              <mc:Choice xmlns:v="urn:schemas-microsoft-com:vml" Requires="v">
                <p:oleObj spid="_x0000_s200866" r:id="rId3" imgW="2133917" imgH="419417" progId="">
                  <p:embed/>
                </p:oleObj>
              </mc:Choice>
              <mc:Fallback>
                <p:oleObj r:id="rId3" imgW="2133917" imgH="419417" progId="">
                  <p:embed/>
                  <p:pic>
                    <p:nvPicPr>
                      <p:cNvPr id="47160" name="Object 56"/>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81000" y="473075"/>
                        <a:ext cx="41910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61" name="AutoShape 57"/>
          <p:cNvSpPr>
            <a:spLocks/>
          </p:cNvSpPr>
          <p:nvPr/>
        </p:nvSpPr>
        <p:spPr bwMode="auto">
          <a:xfrm>
            <a:off x="152400" y="777875"/>
            <a:ext cx="228600" cy="2133600"/>
          </a:xfrm>
          <a:prstGeom prst="leftBrace">
            <a:avLst>
              <a:gd name="adj1" fmla="val 77778"/>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62" name="Text Box 58"/>
          <p:cNvSpPr txBox="1">
            <a:spLocks noChangeArrowheads="1"/>
          </p:cNvSpPr>
          <p:nvPr/>
        </p:nvSpPr>
        <p:spPr bwMode="auto">
          <a:xfrm>
            <a:off x="3886200" y="2149475"/>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a:t>
            </a:r>
            <a:r>
              <a:rPr lang="zh-CN" altLang="zh-CN" sz="2000" i="1">
                <a:latin typeface="Times New Roman" panose="02020603050405020304" pitchFamily="18" charset="0"/>
                <a:ea typeface="楷体_GB2312" pitchFamily="1" charset="-122"/>
              </a:rPr>
              <a:t>p</a:t>
            </a:r>
            <a:r>
              <a:rPr lang="zh-CN" altLang="zh-CN" sz="2000">
                <a:latin typeface="Times New Roman" panose="02020603050405020304" pitchFamily="18" charset="0"/>
                <a:ea typeface="楷体_GB2312" pitchFamily="1" charset="-122"/>
              </a:rPr>
              <a:t>)</a:t>
            </a:r>
          </a:p>
        </p:txBody>
      </p:sp>
      <p:sp>
        <p:nvSpPr>
          <p:cNvPr id="47163" name="Text Box 59"/>
          <p:cNvSpPr txBox="1">
            <a:spLocks noChangeArrowheads="1"/>
          </p:cNvSpPr>
          <p:nvPr/>
        </p:nvSpPr>
        <p:spPr bwMode="auto">
          <a:xfrm>
            <a:off x="179388" y="3357563"/>
            <a:ext cx="3455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截面上的应力分布：</a:t>
            </a:r>
          </a:p>
        </p:txBody>
      </p:sp>
      <p:pic>
        <p:nvPicPr>
          <p:cNvPr id="47164" name="Picture 60" descr="直角坐标解03"/>
          <p:cNvPicPr>
            <a:picLocks noChangeAspect="1" noChangeArrowheads="1"/>
          </p:cNvPicPr>
          <p:nvPr/>
        </p:nvPicPr>
        <p:blipFill>
          <a:blip r:embed="rId5" cstate="print">
            <a:grayscl/>
            <a:biLevel thresh="50000"/>
            <a:extLst>
              <a:ext uri="{28A0092B-C50C-407E-A947-70E740481C1C}">
                <a14:useLocalDpi xmlns:a14="http://schemas.microsoft.com/office/drawing/2010/main" val="0"/>
              </a:ext>
            </a:extLst>
          </a:blip>
          <a:srcRect/>
          <a:stretch>
            <a:fillRect/>
          </a:stretch>
        </p:blipFill>
        <p:spPr bwMode="auto">
          <a:xfrm>
            <a:off x="2052638" y="3813175"/>
            <a:ext cx="50038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47165" name="Object 61"/>
          <p:cNvGraphicFramePr>
            <a:graphicFrameLocks noChangeAspect="1"/>
          </p:cNvGraphicFramePr>
          <p:nvPr/>
        </p:nvGraphicFramePr>
        <p:xfrm>
          <a:off x="5284788" y="3889375"/>
          <a:ext cx="501650" cy="563563"/>
        </p:xfrm>
        <a:graphic>
          <a:graphicData uri="http://schemas.openxmlformats.org/presentationml/2006/ole">
            <mc:AlternateContent xmlns:mc="http://schemas.openxmlformats.org/markup-compatibility/2006">
              <mc:Choice xmlns:v="urn:schemas-microsoft-com:vml" Requires="v">
                <p:oleObj spid="_x0000_s200867" r:id="rId6" imgW="215936" imgH="241303" progId="">
                  <p:embed/>
                </p:oleObj>
              </mc:Choice>
              <mc:Fallback>
                <p:oleObj r:id="rId6" imgW="215936" imgH="241303" progId="">
                  <p:embed/>
                  <p:pic>
                    <p:nvPicPr>
                      <p:cNvPr id="47165" name="Object 61"/>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5284788" y="3889375"/>
                        <a:ext cx="50165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66" name="Object 62"/>
          <p:cNvGraphicFramePr>
            <a:graphicFrameLocks noChangeAspect="1"/>
          </p:cNvGraphicFramePr>
          <p:nvPr/>
        </p:nvGraphicFramePr>
        <p:xfrm>
          <a:off x="2754313" y="3889375"/>
          <a:ext cx="441325" cy="533400"/>
        </p:xfrm>
        <a:graphic>
          <a:graphicData uri="http://schemas.openxmlformats.org/presentationml/2006/ole">
            <mc:AlternateContent xmlns:mc="http://schemas.openxmlformats.org/markup-compatibility/2006">
              <mc:Choice xmlns:v="urn:schemas-microsoft-com:vml" Requires="v">
                <p:oleObj spid="_x0000_s200868" r:id="rId8" imgW="190734" imgH="228818" progId="">
                  <p:embed/>
                </p:oleObj>
              </mc:Choice>
              <mc:Fallback>
                <p:oleObj r:id="rId8" imgW="190734" imgH="228818" progId="">
                  <p:embed/>
                  <p:pic>
                    <p:nvPicPr>
                      <p:cNvPr id="47166" name="Object 62"/>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2754313" y="3889375"/>
                        <a:ext cx="4413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67" name="Object 63"/>
          <p:cNvGraphicFramePr>
            <a:graphicFrameLocks noChangeAspect="1"/>
          </p:cNvGraphicFramePr>
          <p:nvPr/>
        </p:nvGraphicFramePr>
        <p:xfrm>
          <a:off x="4643438" y="3889375"/>
          <a:ext cx="471487" cy="563563"/>
        </p:xfrm>
        <a:graphic>
          <a:graphicData uri="http://schemas.openxmlformats.org/presentationml/2006/ole">
            <mc:AlternateContent xmlns:mc="http://schemas.openxmlformats.org/markup-compatibility/2006">
              <mc:Choice xmlns:v="urn:schemas-microsoft-com:vml" Requires="v">
                <p:oleObj spid="_x0000_s200869" r:id="rId10" imgW="203341" imgH="241408" progId="">
                  <p:embed/>
                </p:oleObj>
              </mc:Choice>
              <mc:Fallback>
                <p:oleObj r:id="rId10" imgW="203341" imgH="241408" progId="">
                  <p:embed/>
                  <p:pic>
                    <p:nvPicPr>
                      <p:cNvPr id="47167" name="Object 63"/>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4643438" y="3889375"/>
                        <a:ext cx="471487"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68" name="Object 64"/>
          <p:cNvGraphicFramePr>
            <a:graphicFrameLocks noChangeAspect="1"/>
          </p:cNvGraphicFramePr>
          <p:nvPr/>
        </p:nvGraphicFramePr>
        <p:xfrm>
          <a:off x="4356100" y="5300663"/>
          <a:ext cx="304800" cy="257175"/>
        </p:xfrm>
        <a:graphic>
          <a:graphicData uri="http://schemas.openxmlformats.org/presentationml/2006/ole">
            <mc:AlternateContent xmlns:mc="http://schemas.openxmlformats.org/markup-compatibility/2006">
              <mc:Choice xmlns:v="urn:schemas-microsoft-com:vml" Requires="v">
                <p:oleObj spid="_x0000_s200870" r:id="rId12" imgW="241408" imgH="203341" progId="">
                  <p:embed/>
                </p:oleObj>
              </mc:Choice>
              <mc:Fallback>
                <p:oleObj r:id="rId12" imgW="241408" imgH="203341" progId="">
                  <p:embed/>
                  <p:pic>
                    <p:nvPicPr>
                      <p:cNvPr id="47168" name="Object 64"/>
                      <p:cNvPicPr>
                        <a:picLocks noChangeAspect="1" noChangeArrowheads="1"/>
                      </p:cNvPicPr>
                      <p:nvPr/>
                    </p:nvPicPr>
                    <p:blipFill>
                      <a:blip r:embed="rId13">
                        <a:grayscl/>
                        <a:biLevel thresh="50000"/>
                        <a:extLst>
                          <a:ext uri="{28A0092B-C50C-407E-A947-70E740481C1C}">
                            <a14:useLocalDpi xmlns:a14="http://schemas.microsoft.com/office/drawing/2010/main" val="0"/>
                          </a:ext>
                        </a:extLst>
                      </a:blip>
                      <a:srcRect/>
                      <a:stretch>
                        <a:fillRect/>
                      </a:stretch>
                    </p:blipFill>
                    <p:spPr bwMode="auto">
                      <a:xfrm>
                        <a:off x="4356100" y="5300663"/>
                        <a:ext cx="3048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69" name="Object 65"/>
          <p:cNvGraphicFramePr>
            <a:graphicFrameLocks noChangeAspect="1"/>
          </p:cNvGraphicFramePr>
          <p:nvPr/>
        </p:nvGraphicFramePr>
        <p:xfrm>
          <a:off x="3195638" y="4117975"/>
          <a:ext cx="304800" cy="257175"/>
        </p:xfrm>
        <a:graphic>
          <a:graphicData uri="http://schemas.openxmlformats.org/presentationml/2006/ole">
            <mc:AlternateContent xmlns:mc="http://schemas.openxmlformats.org/markup-compatibility/2006">
              <mc:Choice xmlns:v="urn:schemas-microsoft-com:vml" Requires="v">
                <p:oleObj spid="_x0000_s200871" r:id="rId14" imgW="241408" imgH="203341" progId="">
                  <p:embed/>
                </p:oleObj>
              </mc:Choice>
              <mc:Fallback>
                <p:oleObj r:id="rId14" imgW="241408" imgH="203341" progId="">
                  <p:embed/>
                  <p:pic>
                    <p:nvPicPr>
                      <p:cNvPr id="47169" name="Object 65"/>
                      <p:cNvPicPr>
                        <a:picLocks noChangeAspect="1" noChangeArrowheads="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3195638" y="4117975"/>
                        <a:ext cx="3048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70" name="Text Box 66"/>
          <p:cNvSpPr txBox="1">
            <a:spLocks noChangeArrowheads="1"/>
          </p:cNvSpPr>
          <p:nvPr/>
        </p:nvSpPr>
        <p:spPr bwMode="auto">
          <a:xfrm>
            <a:off x="755650" y="4868863"/>
            <a:ext cx="2392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三次抛物线</a:t>
            </a:r>
          </a:p>
        </p:txBody>
      </p:sp>
      <p:graphicFrame>
        <p:nvGraphicFramePr>
          <p:cNvPr id="47171" name="Object 67"/>
          <p:cNvGraphicFramePr>
            <a:graphicFrameLocks noChangeAspect="1"/>
          </p:cNvGraphicFramePr>
          <p:nvPr/>
        </p:nvGraphicFramePr>
        <p:xfrm>
          <a:off x="381000" y="1235075"/>
          <a:ext cx="3200400" cy="931863"/>
        </p:xfrm>
        <a:graphic>
          <a:graphicData uri="http://schemas.openxmlformats.org/presentationml/2006/ole">
            <mc:AlternateContent xmlns:mc="http://schemas.openxmlformats.org/markup-compatibility/2006">
              <mc:Choice xmlns:v="urn:schemas-microsoft-com:vml" Requires="v">
                <p:oleObj spid="_x0000_s200872" r:id="rId16" imgW="1613217" imgH="470217" progId="">
                  <p:embed/>
                </p:oleObj>
              </mc:Choice>
              <mc:Fallback>
                <p:oleObj r:id="rId16" imgW="1613217" imgH="470217" progId="">
                  <p:embed/>
                  <p:pic>
                    <p:nvPicPr>
                      <p:cNvPr id="47171" name="Object 67"/>
                      <p:cNvPicPr>
                        <a:picLocks noChangeAspect="1" noChangeArrowheads="1"/>
                      </p:cNvPicPr>
                      <p:nvPr/>
                    </p:nvPicPr>
                    <p:blipFill>
                      <a:blip r:embed="rId17">
                        <a:grayscl/>
                        <a:biLevel thresh="50000"/>
                        <a:extLst>
                          <a:ext uri="{28A0092B-C50C-407E-A947-70E740481C1C}">
                            <a14:useLocalDpi xmlns:a14="http://schemas.microsoft.com/office/drawing/2010/main" val="0"/>
                          </a:ext>
                        </a:extLst>
                      </a:blip>
                      <a:srcRect/>
                      <a:stretch>
                        <a:fillRect/>
                      </a:stretch>
                    </p:blipFill>
                    <p:spPr bwMode="auto">
                      <a:xfrm>
                        <a:off x="381000" y="1235075"/>
                        <a:ext cx="320040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72" name="Object 68"/>
          <p:cNvGraphicFramePr>
            <a:graphicFrameLocks noChangeAspect="1"/>
          </p:cNvGraphicFramePr>
          <p:nvPr/>
        </p:nvGraphicFramePr>
        <p:xfrm>
          <a:off x="381000" y="2073275"/>
          <a:ext cx="3124200" cy="1108075"/>
        </p:xfrm>
        <a:graphic>
          <a:graphicData uri="http://schemas.openxmlformats.org/presentationml/2006/ole">
            <mc:AlternateContent xmlns:mc="http://schemas.openxmlformats.org/markup-compatibility/2006">
              <mc:Choice xmlns:v="urn:schemas-microsoft-com:vml" Requires="v">
                <p:oleObj spid="_x0000_s200873" r:id="rId18" imgW="1358627" imgH="482708" progId="">
                  <p:embed/>
                </p:oleObj>
              </mc:Choice>
              <mc:Fallback>
                <p:oleObj r:id="rId18" imgW="1358627" imgH="482708" progId="">
                  <p:embed/>
                  <p:pic>
                    <p:nvPicPr>
                      <p:cNvPr id="47172" name="Object 68"/>
                      <p:cNvPicPr>
                        <a:picLocks noChangeAspect="1" noChangeArrowheads="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381000" y="2073275"/>
                        <a:ext cx="31242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69" name="直接连接符 68"/>
          <p:cNvCxnSpPr/>
          <p:nvPr/>
        </p:nvCxnSpPr>
        <p:spPr>
          <a:xfrm>
            <a:off x="2499519" y="1236955"/>
            <a:ext cx="2271712"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228726" y="2149475"/>
            <a:ext cx="2271712"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510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325438" y="390525"/>
            <a:ext cx="396240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zh-CN" sz="2400" b="1">
                <a:latin typeface="宋体" panose="02010600030101010101" pitchFamily="2" charset="-122"/>
              </a:rPr>
              <a:t>4. 与材料力学结果比较</a:t>
            </a:r>
          </a:p>
        </p:txBody>
      </p:sp>
      <p:sp>
        <p:nvSpPr>
          <p:cNvPr id="48131" name="Text Box 3"/>
          <p:cNvSpPr txBox="1">
            <a:spLocks noChangeArrowheads="1"/>
          </p:cNvSpPr>
          <p:nvPr/>
        </p:nvSpPr>
        <p:spPr bwMode="auto">
          <a:xfrm>
            <a:off x="325438" y="1046163"/>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solidFill>
                  <a:schemeClr val="tx2"/>
                </a:solidFill>
                <a:latin typeface="Times New Roman" panose="02020603050405020304" pitchFamily="18" charset="0"/>
              </a:rPr>
              <a:t>材力中几个参数</a:t>
            </a:r>
            <a:r>
              <a:rPr lang="zh-CN" altLang="zh-CN" sz="2000" b="1">
                <a:latin typeface="Times New Roman" panose="02020603050405020304" pitchFamily="18" charset="0"/>
              </a:rPr>
              <a:t>：</a:t>
            </a:r>
          </a:p>
        </p:txBody>
      </p:sp>
      <p:sp>
        <p:nvSpPr>
          <p:cNvPr id="48132" name="Text Box 4"/>
          <p:cNvSpPr txBox="1">
            <a:spLocks noChangeArrowheads="1"/>
          </p:cNvSpPr>
          <p:nvPr/>
        </p:nvSpPr>
        <p:spPr bwMode="auto">
          <a:xfrm>
            <a:off x="554038" y="13668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截面宽：</a:t>
            </a:r>
            <a:r>
              <a:rPr lang="zh-CN" altLang="zh-CN" sz="2400" i="1">
                <a:solidFill>
                  <a:srgbClr val="3333FF"/>
                </a:solidFill>
                <a:latin typeface="宋体" panose="02010600030101010101" pitchFamily="2" charset="-122"/>
              </a:rPr>
              <a:t>b</a:t>
            </a:r>
            <a:r>
              <a:rPr lang="zh-CN" altLang="zh-CN" sz="2000" b="1">
                <a:solidFill>
                  <a:srgbClr val="3333FF"/>
                </a:solidFill>
                <a:latin typeface="宋体" panose="02010600030101010101" pitchFamily="2" charset="-122"/>
              </a:rPr>
              <a:t>=1</a:t>
            </a:r>
            <a:r>
              <a:rPr lang="zh-CN" altLang="zh-CN" sz="2000" b="1">
                <a:latin typeface="宋体" panose="02010600030101010101" pitchFamily="2" charset="-122"/>
              </a:rPr>
              <a:t> ,</a:t>
            </a:r>
          </a:p>
        </p:txBody>
      </p:sp>
      <p:graphicFrame>
        <p:nvGraphicFramePr>
          <p:cNvPr id="48133" name="Object 5"/>
          <p:cNvGraphicFramePr>
            <a:graphicFrameLocks noChangeAspect="1"/>
          </p:cNvGraphicFramePr>
          <p:nvPr/>
        </p:nvGraphicFramePr>
        <p:xfrm>
          <a:off x="3708400" y="1268413"/>
          <a:ext cx="1066800" cy="719137"/>
        </p:xfrm>
        <a:graphic>
          <a:graphicData uri="http://schemas.openxmlformats.org/presentationml/2006/ole">
            <mc:AlternateContent xmlns:mc="http://schemas.openxmlformats.org/markup-compatibility/2006">
              <mc:Choice xmlns:v="urn:schemas-microsoft-com:vml" Requires="v">
                <p:oleObj spid="_x0000_s201870" r:id="rId3" imgW="584264" imgH="393846" progId="">
                  <p:embed/>
                </p:oleObj>
              </mc:Choice>
              <mc:Fallback>
                <p:oleObj r:id="rId3" imgW="584264" imgH="393846" progId="">
                  <p:embed/>
                  <p:pic>
                    <p:nvPicPr>
                      <p:cNvPr id="48133" name="Object 5"/>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708400" y="1268413"/>
                        <a:ext cx="1066800"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4" name="Text Box 6"/>
          <p:cNvSpPr txBox="1">
            <a:spLocks noChangeArrowheads="1"/>
          </p:cNvSpPr>
          <p:nvPr/>
        </p:nvSpPr>
        <p:spPr bwMode="auto">
          <a:xfrm>
            <a:off x="2306638" y="1443038"/>
            <a:ext cx="157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截面惯矩：</a:t>
            </a:r>
          </a:p>
        </p:txBody>
      </p:sp>
      <p:sp>
        <p:nvSpPr>
          <p:cNvPr id="48135" name="Text Box 7"/>
          <p:cNvSpPr txBox="1">
            <a:spLocks noChangeArrowheads="1"/>
          </p:cNvSpPr>
          <p:nvPr/>
        </p:nvSpPr>
        <p:spPr bwMode="auto">
          <a:xfrm>
            <a:off x="554038" y="2189163"/>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静矩：</a:t>
            </a:r>
          </a:p>
        </p:txBody>
      </p:sp>
      <p:graphicFrame>
        <p:nvGraphicFramePr>
          <p:cNvPr id="48136" name="Object 8"/>
          <p:cNvGraphicFramePr>
            <a:graphicFrameLocks noChangeAspect="1"/>
          </p:cNvGraphicFramePr>
          <p:nvPr/>
        </p:nvGraphicFramePr>
        <p:xfrm>
          <a:off x="1316038" y="1976438"/>
          <a:ext cx="1524000" cy="823912"/>
        </p:xfrm>
        <a:graphic>
          <a:graphicData uri="http://schemas.openxmlformats.org/presentationml/2006/ole">
            <mc:AlternateContent xmlns:mc="http://schemas.openxmlformats.org/markup-compatibility/2006">
              <mc:Choice xmlns:v="urn:schemas-microsoft-com:vml" Requires="v">
                <p:oleObj spid="_x0000_s201871" r:id="rId5" imgW="774681" imgH="419235" progId="">
                  <p:embed/>
                </p:oleObj>
              </mc:Choice>
              <mc:Fallback>
                <p:oleObj r:id="rId5" imgW="774681" imgH="419235" progId="">
                  <p:embed/>
                  <p:pic>
                    <p:nvPicPr>
                      <p:cNvPr id="48136" name="Object 8"/>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316038" y="1976438"/>
                        <a:ext cx="15240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7" name="Text Box 9"/>
          <p:cNvSpPr txBox="1">
            <a:spLocks noChangeArrowheads="1"/>
          </p:cNvSpPr>
          <p:nvPr/>
        </p:nvSpPr>
        <p:spPr bwMode="auto">
          <a:xfrm>
            <a:off x="641350" y="2989263"/>
            <a:ext cx="1050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弯矩：</a:t>
            </a:r>
          </a:p>
        </p:txBody>
      </p:sp>
      <p:graphicFrame>
        <p:nvGraphicFramePr>
          <p:cNvPr id="48138" name="Object 10"/>
          <p:cNvGraphicFramePr>
            <a:graphicFrameLocks noChangeAspect="1"/>
          </p:cNvGraphicFramePr>
          <p:nvPr/>
        </p:nvGraphicFramePr>
        <p:xfrm>
          <a:off x="1392238" y="2814638"/>
          <a:ext cx="1981200" cy="798512"/>
        </p:xfrm>
        <a:graphic>
          <a:graphicData uri="http://schemas.openxmlformats.org/presentationml/2006/ole">
            <mc:AlternateContent xmlns:mc="http://schemas.openxmlformats.org/markup-compatibility/2006">
              <mc:Choice xmlns:v="urn:schemas-microsoft-com:vml" Requires="v">
                <p:oleObj spid="_x0000_s201872" r:id="rId7" imgW="977793" imgH="393846" progId="">
                  <p:embed/>
                </p:oleObj>
              </mc:Choice>
              <mc:Fallback>
                <p:oleObj r:id="rId7" imgW="977793" imgH="393846" progId="">
                  <p:embed/>
                  <p:pic>
                    <p:nvPicPr>
                      <p:cNvPr id="48138" name="Object 10"/>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392238" y="2814638"/>
                        <a:ext cx="1981200" cy="79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9" name="Text Box 11"/>
          <p:cNvSpPr txBox="1">
            <a:spLocks noChangeArrowheads="1"/>
          </p:cNvSpPr>
          <p:nvPr/>
        </p:nvSpPr>
        <p:spPr bwMode="auto">
          <a:xfrm>
            <a:off x="2916238" y="2205038"/>
            <a:ext cx="1036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剪力：</a:t>
            </a:r>
          </a:p>
        </p:txBody>
      </p:sp>
      <p:graphicFrame>
        <p:nvGraphicFramePr>
          <p:cNvPr id="48140" name="Object 12"/>
          <p:cNvGraphicFramePr>
            <a:graphicFrameLocks noChangeAspect="1"/>
          </p:cNvGraphicFramePr>
          <p:nvPr/>
        </p:nvGraphicFramePr>
        <p:xfrm>
          <a:off x="3754438" y="2205038"/>
          <a:ext cx="1066800" cy="396875"/>
        </p:xfrm>
        <a:graphic>
          <a:graphicData uri="http://schemas.openxmlformats.org/presentationml/2006/ole">
            <mc:AlternateContent xmlns:mc="http://schemas.openxmlformats.org/markup-compatibility/2006">
              <mc:Choice xmlns:v="urn:schemas-microsoft-com:vml" Requires="v">
                <p:oleObj spid="_x0000_s201873" r:id="rId9" imgW="545943" imgH="203341" progId="">
                  <p:embed/>
                </p:oleObj>
              </mc:Choice>
              <mc:Fallback>
                <p:oleObj r:id="rId9" imgW="545943" imgH="203341" progId="">
                  <p:embed/>
                  <p:pic>
                    <p:nvPicPr>
                      <p:cNvPr id="48140" name="Object 12"/>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3754438" y="2205038"/>
                        <a:ext cx="1066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1" name="Text Box 13"/>
          <p:cNvSpPr txBox="1">
            <a:spLocks noChangeArrowheads="1"/>
          </p:cNvSpPr>
          <p:nvPr/>
        </p:nvSpPr>
        <p:spPr bwMode="auto">
          <a:xfrm>
            <a:off x="395288" y="4797425"/>
            <a:ext cx="3200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将其代入式 </a:t>
            </a:r>
            <a:r>
              <a:rPr lang="zh-CN" altLang="zh-CN" sz="2000" b="1">
                <a:latin typeface="Times New Roman" panose="02020603050405020304" pitchFamily="18" charset="0"/>
              </a:rPr>
              <a:t>( </a:t>
            </a:r>
            <a:r>
              <a:rPr lang="zh-CN" altLang="zh-CN" sz="2000" i="1">
                <a:latin typeface="Times New Roman" panose="02020603050405020304" pitchFamily="18" charset="0"/>
              </a:rPr>
              <a:t>p </a:t>
            </a:r>
            <a:r>
              <a:rPr lang="zh-CN" altLang="zh-CN" sz="2000">
                <a:latin typeface="Times New Roman" panose="02020603050405020304" pitchFamily="18" charset="0"/>
              </a:rPr>
              <a:t>)</a:t>
            </a:r>
            <a:r>
              <a:rPr lang="zh-CN" altLang="zh-CN" sz="2000">
                <a:latin typeface="宋体" panose="02010600030101010101" pitchFamily="2" charset="-122"/>
              </a:rPr>
              <a:t>  </a:t>
            </a:r>
            <a:r>
              <a:rPr lang="zh-CN" altLang="zh-CN" sz="2000" b="1">
                <a:latin typeface="宋体" panose="02010600030101010101" pitchFamily="2" charset="-122"/>
              </a:rPr>
              <a:t>，有</a:t>
            </a:r>
          </a:p>
        </p:txBody>
      </p:sp>
      <p:sp>
        <p:nvSpPr>
          <p:cNvPr id="48142" name="AutoShape 14"/>
          <p:cNvSpPr>
            <a:spLocks/>
          </p:cNvSpPr>
          <p:nvPr/>
        </p:nvSpPr>
        <p:spPr bwMode="auto">
          <a:xfrm>
            <a:off x="477838" y="1519238"/>
            <a:ext cx="76200" cy="1752600"/>
          </a:xfrm>
          <a:prstGeom prst="leftBrace">
            <a:avLst>
              <a:gd name="adj1" fmla="val 191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8143" name="Object 15"/>
          <p:cNvGraphicFramePr>
            <a:graphicFrameLocks noChangeAspect="1"/>
          </p:cNvGraphicFramePr>
          <p:nvPr>
            <p:extLst>
              <p:ext uri="{D42A27DB-BD31-4B8C-83A1-F6EECF244321}">
                <p14:modId xmlns:p14="http://schemas.microsoft.com/office/powerpoint/2010/main" val="340623761"/>
              </p:ext>
            </p:extLst>
          </p:nvPr>
        </p:nvGraphicFramePr>
        <p:xfrm>
          <a:off x="3419475" y="3626643"/>
          <a:ext cx="3429000" cy="995363"/>
        </p:xfrm>
        <a:graphic>
          <a:graphicData uri="http://schemas.openxmlformats.org/presentationml/2006/ole">
            <mc:AlternateContent xmlns:mc="http://schemas.openxmlformats.org/markup-compatibility/2006">
              <mc:Choice xmlns:v="urn:schemas-microsoft-com:vml" Requires="v">
                <p:oleObj spid="_x0000_s201874" r:id="rId11" imgW="1663295" imgH="482708" progId="">
                  <p:embed/>
                </p:oleObj>
              </mc:Choice>
              <mc:Fallback>
                <p:oleObj r:id="rId11" imgW="1663295" imgH="482708" progId="">
                  <p:embed/>
                  <p:pic>
                    <p:nvPicPr>
                      <p:cNvPr id="48143" name="Object 15"/>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3419475" y="3626643"/>
                        <a:ext cx="3429000"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4" name="Object 16"/>
          <p:cNvGraphicFramePr>
            <a:graphicFrameLocks noChangeAspect="1"/>
          </p:cNvGraphicFramePr>
          <p:nvPr/>
        </p:nvGraphicFramePr>
        <p:xfrm>
          <a:off x="3419475" y="4581525"/>
          <a:ext cx="3200400" cy="931863"/>
        </p:xfrm>
        <a:graphic>
          <a:graphicData uri="http://schemas.openxmlformats.org/presentationml/2006/ole">
            <mc:AlternateContent xmlns:mc="http://schemas.openxmlformats.org/markup-compatibility/2006">
              <mc:Choice xmlns:v="urn:schemas-microsoft-com:vml" Requires="v">
                <p:oleObj spid="_x0000_s201875" r:id="rId13" imgW="1613217" imgH="470217" progId="">
                  <p:embed/>
                </p:oleObj>
              </mc:Choice>
              <mc:Fallback>
                <p:oleObj r:id="rId13" imgW="1613217" imgH="470217" progId="">
                  <p:embed/>
                  <p:pic>
                    <p:nvPicPr>
                      <p:cNvPr id="48144" name="Object 16"/>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419475" y="4581525"/>
                        <a:ext cx="320040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5" name="Object 17"/>
          <p:cNvGraphicFramePr>
            <a:graphicFrameLocks noChangeAspect="1"/>
          </p:cNvGraphicFramePr>
          <p:nvPr/>
        </p:nvGraphicFramePr>
        <p:xfrm>
          <a:off x="3495675" y="5572125"/>
          <a:ext cx="1447800" cy="954088"/>
        </p:xfrm>
        <a:graphic>
          <a:graphicData uri="http://schemas.openxmlformats.org/presentationml/2006/ole">
            <mc:AlternateContent xmlns:mc="http://schemas.openxmlformats.org/markup-compatibility/2006">
              <mc:Choice xmlns:v="urn:schemas-microsoft-com:vml" Requires="v">
                <p:oleObj spid="_x0000_s201876" r:id="rId15" imgW="596958" imgH="393846" progId="">
                  <p:embed/>
                </p:oleObj>
              </mc:Choice>
              <mc:Fallback>
                <p:oleObj r:id="rId15" imgW="596958" imgH="393846" progId="">
                  <p:embed/>
                  <p:pic>
                    <p:nvPicPr>
                      <p:cNvPr id="48145" name="Object 17"/>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495675" y="5572125"/>
                        <a:ext cx="14478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6" name="AutoShape 18"/>
          <p:cNvSpPr>
            <a:spLocks/>
          </p:cNvSpPr>
          <p:nvPr/>
        </p:nvSpPr>
        <p:spPr bwMode="auto">
          <a:xfrm>
            <a:off x="3267075" y="4124325"/>
            <a:ext cx="76200" cy="1981200"/>
          </a:xfrm>
          <a:prstGeom prst="leftBrace">
            <a:avLst>
              <a:gd name="adj1" fmla="val 216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47" name="Text Box 19"/>
          <p:cNvSpPr txBox="1">
            <a:spLocks noChangeArrowheads="1"/>
          </p:cNvSpPr>
          <p:nvPr/>
        </p:nvSpPr>
        <p:spPr bwMode="auto">
          <a:xfrm>
            <a:off x="7092950" y="4652963"/>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（3-6）</a:t>
            </a:r>
          </a:p>
        </p:txBody>
      </p:sp>
      <p:cxnSp>
        <p:nvCxnSpPr>
          <p:cNvPr id="3" name="直接连接符 2"/>
          <p:cNvCxnSpPr/>
          <p:nvPr/>
        </p:nvCxnSpPr>
        <p:spPr>
          <a:xfrm>
            <a:off x="4821238" y="4622006"/>
            <a:ext cx="2271712"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099343" y="5572125"/>
            <a:ext cx="2271712"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2364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2"/>
          <p:cNvGrpSpPr>
            <a:grpSpLocks/>
          </p:cNvGrpSpPr>
          <p:nvPr/>
        </p:nvGrpSpPr>
        <p:grpSpPr bwMode="auto">
          <a:xfrm>
            <a:off x="7162800" y="1219200"/>
            <a:ext cx="1981200" cy="1143000"/>
            <a:chOff x="0" y="0"/>
            <a:chExt cx="1248" cy="720"/>
          </a:xfrm>
        </p:grpSpPr>
        <p:sp>
          <p:nvSpPr>
            <p:cNvPr id="49155" name="Line 3"/>
            <p:cNvSpPr>
              <a:spLocks noChangeShapeType="1"/>
            </p:cNvSpPr>
            <p:nvPr/>
          </p:nvSpPr>
          <p:spPr bwMode="auto">
            <a:xfrm>
              <a:off x="144" y="0"/>
              <a:ext cx="1104"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56" name="Line 4"/>
            <p:cNvSpPr>
              <a:spLocks noChangeShapeType="1"/>
            </p:cNvSpPr>
            <p:nvPr/>
          </p:nvSpPr>
          <p:spPr bwMode="auto">
            <a:xfrm>
              <a:off x="144" y="0"/>
              <a:ext cx="0" cy="62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57" name="Text Box 5"/>
            <p:cNvSpPr txBox="1">
              <a:spLocks noChangeArrowheads="1"/>
            </p:cNvSpPr>
            <p:nvPr/>
          </p:nvSpPr>
          <p:spPr bwMode="auto">
            <a:xfrm>
              <a:off x="1104" y="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49158" name="Text Box 6"/>
            <p:cNvSpPr txBox="1">
              <a:spLocks noChangeArrowheads="1"/>
            </p:cNvSpPr>
            <p:nvPr/>
          </p:nvSpPr>
          <p:spPr bwMode="auto">
            <a:xfrm>
              <a:off x="0" y="49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grpSp>
        <p:nvGrpSpPr>
          <p:cNvPr id="49159" name="Group 7"/>
          <p:cNvGrpSpPr>
            <a:grpSpLocks/>
          </p:cNvGrpSpPr>
          <p:nvPr/>
        </p:nvGrpSpPr>
        <p:grpSpPr bwMode="auto">
          <a:xfrm>
            <a:off x="6096000" y="914400"/>
            <a:ext cx="2514600" cy="1355725"/>
            <a:chOff x="0" y="0"/>
            <a:chExt cx="1584" cy="854"/>
          </a:xfrm>
        </p:grpSpPr>
        <p:sp>
          <p:nvSpPr>
            <p:cNvPr id="49160" name="Rectangle 8"/>
            <p:cNvSpPr>
              <a:spLocks noChangeArrowheads="1"/>
            </p:cNvSpPr>
            <p:nvPr/>
          </p:nvSpPr>
          <p:spPr bwMode="auto">
            <a:xfrm>
              <a:off x="0" y="0"/>
              <a:ext cx="1584" cy="432"/>
            </a:xfrm>
            <a:prstGeom prst="rect">
              <a:avLst/>
            </a:prstGeom>
            <a:noFill/>
            <a:ln w="38100"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61" name="Line 9"/>
            <p:cNvSpPr>
              <a:spLocks noChangeShapeType="1"/>
            </p:cNvSpPr>
            <p:nvPr/>
          </p:nvSpPr>
          <p:spPr bwMode="auto">
            <a:xfrm>
              <a:off x="0" y="192"/>
              <a:ext cx="158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62" name="Line 10"/>
            <p:cNvSpPr>
              <a:spLocks noChangeShapeType="1"/>
            </p:cNvSpPr>
            <p:nvPr/>
          </p:nvSpPr>
          <p:spPr bwMode="auto">
            <a:xfrm>
              <a:off x="0"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63" name="Line 11"/>
            <p:cNvSpPr>
              <a:spLocks noChangeShapeType="1"/>
            </p:cNvSpPr>
            <p:nvPr/>
          </p:nvSpPr>
          <p:spPr bwMode="auto">
            <a:xfrm>
              <a:off x="1584"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64" name="Line 12"/>
            <p:cNvSpPr>
              <a:spLocks noChangeShapeType="1"/>
            </p:cNvSpPr>
            <p:nvPr/>
          </p:nvSpPr>
          <p:spPr bwMode="auto">
            <a:xfrm>
              <a:off x="0" y="624"/>
              <a:ext cx="158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65" name="Text Box 13"/>
            <p:cNvSpPr txBox="1">
              <a:spLocks noChangeArrowheads="1"/>
            </p:cNvSpPr>
            <p:nvPr/>
          </p:nvSpPr>
          <p:spPr bwMode="auto">
            <a:xfrm>
              <a:off x="384"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sp>
          <p:nvSpPr>
            <p:cNvPr id="49166" name="Text Box 14"/>
            <p:cNvSpPr txBox="1">
              <a:spLocks noChangeArrowheads="1"/>
            </p:cNvSpPr>
            <p:nvPr/>
          </p:nvSpPr>
          <p:spPr bwMode="auto">
            <a:xfrm>
              <a:off x="1152"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grpSp>
      <p:grpSp>
        <p:nvGrpSpPr>
          <p:cNvPr id="49167" name="Group 15"/>
          <p:cNvGrpSpPr>
            <a:grpSpLocks/>
          </p:cNvGrpSpPr>
          <p:nvPr/>
        </p:nvGrpSpPr>
        <p:grpSpPr bwMode="auto">
          <a:xfrm>
            <a:off x="5562600" y="457200"/>
            <a:ext cx="3505200" cy="1066800"/>
            <a:chOff x="0" y="0"/>
            <a:chExt cx="2208" cy="672"/>
          </a:xfrm>
        </p:grpSpPr>
        <p:sp>
          <p:nvSpPr>
            <p:cNvPr id="49168" name="Line 16"/>
            <p:cNvSpPr>
              <a:spLocks noChangeShapeType="1"/>
            </p:cNvSpPr>
            <p:nvPr/>
          </p:nvSpPr>
          <p:spPr bwMode="auto">
            <a:xfrm flipV="1">
              <a:off x="240"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69" name="Line 17"/>
            <p:cNvSpPr>
              <a:spLocks noChangeShapeType="1"/>
            </p:cNvSpPr>
            <p:nvPr/>
          </p:nvSpPr>
          <p:spPr bwMode="auto">
            <a:xfrm flipV="1">
              <a:off x="2016"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70" name="Text Box 18"/>
            <p:cNvSpPr txBox="1">
              <a:spLocks noChangeArrowheads="1"/>
            </p:cNvSpPr>
            <p:nvPr/>
          </p:nvSpPr>
          <p:spPr bwMode="auto">
            <a:xfrm>
              <a:off x="0" y="9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sp>
          <p:nvSpPr>
            <p:cNvPr id="49171" name="Text Box 19"/>
            <p:cNvSpPr txBox="1">
              <a:spLocks noChangeArrowheads="1"/>
            </p:cNvSpPr>
            <p:nvPr/>
          </p:nvSpPr>
          <p:spPr bwMode="auto">
            <a:xfrm>
              <a:off x="2016" y="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grpSp>
      <p:grpSp>
        <p:nvGrpSpPr>
          <p:cNvPr id="49172" name="Group 20"/>
          <p:cNvGrpSpPr>
            <a:grpSpLocks/>
          </p:cNvGrpSpPr>
          <p:nvPr/>
        </p:nvGrpSpPr>
        <p:grpSpPr bwMode="auto">
          <a:xfrm>
            <a:off x="4495800" y="212725"/>
            <a:ext cx="1295400" cy="2073275"/>
            <a:chOff x="0" y="0"/>
            <a:chExt cx="816" cy="1306"/>
          </a:xfrm>
        </p:grpSpPr>
        <p:sp>
          <p:nvSpPr>
            <p:cNvPr id="49173" name="Rectangle 21"/>
            <p:cNvSpPr>
              <a:spLocks noChangeArrowheads="1"/>
            </p:cNvSpPr>
            <p:nvPr/>
          </p:nvSpPr>
          <p:spPr bwMode="auto">
            <a:xfrm>
              <a:off x="432" y="442"/>
              <a:ext cx="96"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74" name="Line 22"/>
            <p:cNvSpPr>
              <a:spLocks noChangeShapeType="1"/>
            </p:cNvSpPr>
            <p:nvPr/>
          </p:nvSpPr>
          <p:spPr bwMode="auto">
            <a:xfrm>
              <a:off x="432"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75" name="Line 23"/>
            <p:cNvSpPr>
              <a:spLocks noChangeShapeType="1"/>
            </p:cNvSpPr>
            <p:nvPr/>
          </p:nvSpPr>
          <p:spPr bwMode="auto">
            <a:xfrm>
              <a:off x="528"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76" name="Line 24"/>
            <p:cNvSpPr>
              <a:spLocks noChangeShapeType="1"/>
            </p:cNvSpPr>
            <p:nvPr/>
          </p:nvSpPr>
          <p:spPr bwMode="auto">
            <a:xfrm>
              <a:off x="384" y="298"/>
              <a:ext cx="19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77" name="Text Box 25"/>
            <p:cNvSpPr txBox="1">
              <a:spLocks noChangeArrowheads="1"/>
            </p:cNvSpPr>
            <p:nvPr/>
          </p:nvSpPr>
          <p:spPr bwMode="auto">
            <a:xfrm>
              <a:off x="384" y="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1</a:t>
              </a:r>
            </a:p>
          </p:txBody>
        </p:sp>
        <p:sp>
          <p:nvSpPr>
            <p:cNvPr id="49178" name="Line 26"/>
            <p:cNvSpPr>
              <a:spLocks noChangeShapeType="1"/>
            </p:cNvSpPr>
            <p:nvPr/>
          </p:nvSpPr>
          <p:spPr bwMode="auto">
            <a:xfrm>
              <a:off x="480" y="634"/>
              <a:ext cx="24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79" name="Line 27"/>
            <p:cNvSpPr>
              <a:spLocks noChangeShapeType="1"/>
            </p:cNvSpPr>
            <p:nvPr/>
          </p:nvSpPr>
          <p:spPr bwMode="auto">
            <a:xfrm>
              <a:off x="480" y="634"/>
              <a:ext cx="0" cy="57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80" name="Line 28"/>
            <p:cNvSpPr>
              <a:spLocks noChangeShapeType="1"/>
            </p:cNvSpPr>
            <p:nvPr/>
          </p:nvSpPr>
          <p:spPr bwMode="auto">
            <a:xfrm flipH="1">
              <a:off x="288" y="442"/>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81" name="Line 29"/>
            <p:cNvSpPr>
              <a:spLocks noChangeShapeType="1"/>
            </p:cNvSpPr>
            <p:nvPr/>
          </p:nvSpPr>
          <p:spPr bwMode="auto">
            <a:xfrm flipH="1">
              <a:off x="288" y="63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82" name="Line 30"/>
            <p:cNvSpPr>
              <a:spLocks noChangeShapeType="1"/>
            </p:cNvSpPr>
            <p:nvPr/>
          </p:nvSpPr>
          <p:spPr bwMode="auto">
            <a:xfrm flipH="1">
              <a:off x="288" y="87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83" name="Line 31"/>
            <p:cNvSpPr>
              <a:spLocks noChangeShapeType="1"/>
            </p:cNvSpPr>
            <p:nvPr/>
          </p:nvSpPr>
          <p:spPr bwMode="auto">
            <a:xfrm>
              <a:off x="384" y="442"/>
              <a:ext cx="0" cy="43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84" name="Text Box 32"/>
            <p:cNvSpPr txBox="1">
              <a:spLocks noChangeArrowheads="1"/>
            </p:cNvSpPr>
            <p:nvPr/>
          </p:nvSpPr>
          <p:spPr bwMode="auto">
            <a:xfrm>
              <a:off x="288" y="101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49185" name="Text Box 33"/>
            <p:cNvSpPr txBox="1">
              <a:spLocks noChangeArrowheads="1"/>
            </p:cNvSpPr>
            <p:nvPr/>
          </p:nvSpPr>
          <p:spPr bwMode="auto">
            <a:xfrm>
              <a:off x="624" y="58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z</a:t>
              </a:r>
            </a:p>
          </p:txBody>
        </p:sp>
        <p:sp>
          <p:nvSpPr>
            <p:cNvPr id="49186" name="Text Box 34"/>
            <p:cNvSpPr txBox="1">
              <a:spLocks noChangeArrowheads="1"/>
            </p:cNvSpPr>
            <p:nvPr/>
          </p:nvSpPr>
          <p:spPr bwMode="auto">
            <a:xfrm>
              <a:off x="0" y="43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sp>
          <p:nvSpPr>
            <p:cNvPr id="49187" name="Text Box 35"/>
            <p:cNvSpPr txBox="1">
              <a:spLocks noChangeArrowheads="1"/>
            </p:cNvSpPr>
            <p:nvPr/>
          </p:nvSpPr>
          <p:spPr bwMode="auto">
            <a:xfrm>
              <a:off x="0" y="62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grpSp>
      <p:grpSp>
        <p:nvGrpSpPr>
          <p:cNvPr id="49188" name="Group 36"/>
          <p:cNvGrpSpPr>
            <a:grpSpLocks/>
          </p:cNvGrpSpPr>
          <p:nvPr/>
        </p:nvGrpSpPr>
        <p:grpSpPr bwMode="auto">
          <a:xfrm>
            <a:off x="6096000" y="533400"/>
            <a:ext cx="2514600" cy="381000"/>
            <a:chOff x="0" y="0"/>
            <a:chExt cx="1536" cy="240"/>
          </a:xfrm>
        </p:grpSpPr>
        <p:sp>
          <p:nvSpPr>
            <p:cNvPr id="49189" name="Line 37"/>
            <p:cNvSpPr>
              <a:spLocks noChangeShapeType="1"/>
            </p:cNvSpPr>
            <p:nvPr/>
          </p:nvSpPr>
          <p:spPr bwMode="auto">
            <a:xfrm>
              <a:off x="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90" name="Line 38"/>
            <p:cNvSpPr>
              <a:spLocks noChangeShapeType="1"/>
            </p:cNvSpPr>
            <p:nvPr/>
          </p:nvSpPr>
          <p:spPr bwMode="auto">
            <a:xfrm>
              <a:off x="9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91" name="Line 39"/>
            <p:cNvSpPr>
              <a:spLocks noChangeShapeType="1"/>
            </p:cNvSpPr>
            <p:nvPr/>
          </p:nvSpPr>
          <p:spPr bwMode="auto">
            <a:xfrm>
              <a:off x="19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92" name="Line 40"/>
            <p:cNvSpPr>
              <a:spLocks noChangeShapeType="1"/>
            </p:cNvSpPr>
            <p:nvPr/>
          </p:nvSpPr>
          <p:spPr bwMode="auto">
            <a:xfrm>
              <a:off x="28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93" name="Line 41"/>
            <p:cNvSpPr>
              <a:spLocks noChangeShapeType="1"/>
            </p:cNvSpPr>
            <p:nvPr/>
          </p:nvSpPr>
          <p:spPr bwMode="auto">
            <a:xfrm>
              <a:off x="38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94" name="Line 42"/>
            <p:cNvSpPr>
              <a:spLocks noChangeShapeType="1"/>
            </p:cNvSpPr>
            <p:nvPr/>
          </p:nvSpPr>
          <p:spPr bwMode="auto">
            <a:xfrm>
              <a:off x="48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95" name="Line 43"/>
            <p:cNvSpPr>
              <a:spLocks noChangeShapeType="1"/>
            </p:cNvSpPr>
            <p:nvPr/>
          </p:nvSpPr>
          <p:spPr bwMode="auto">
            <a:xfrm>
              <a:off x="57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96" name="Line 44"/>
            <p:cNvSpPr>
              <a:spLocks noChangeShapeType="1"/>
            </p:cNvSpPr>
            <p:nvPr/>
          </p:nvSpPr>
          <p:spPr bwMode="auto">
            <a:xfrm>
              <a:off x="67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97" name="Line 45"/>
            <p:cNvSpPr>
              <a:spLocks noChangeShapeType="1"/>
            </p:cNvSpPr>
            <p:nvPr/>
          </p:nvSpPr>
          <p:spPr bwMode="auto">
            <a:xfrm>
              <a:off x="76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98" name="Line 46"/>
            <p:cNvSpPr>
              <a:spLocks noChangeShapeType="1"/>
            </p:cNvSpPr>
            <p:nvPr/>
          </p:nvSpPr>
          <p:spPr bwMode="auto">
            <a:xfrm>
              <a:off x="86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99" name="Line 47"/>
            <p:cNvSpPr>
              <a:spLocks noChangeShapeType="1"/>
            </p:cNvSpPr>
            <p:nvPr/>
          </p:nvSpPr>
          <p:spPr bwMode="auto">
            <a:xfrm>
              <a:off x="96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200" name="Line 48"/>
            <p:cNvSpPr>
              <a:spLocks noChangeShapeType="1"/>
            </p:cNvSpPr>
            <p:nvPr/>
          </p:nvSpPr>
          <p:spPr bwMode="auto">
            <a:xfrm>
              <a:off x="105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201" name="Line 49"/>
            <p:cNvSpPr>
              <a:spLocks noChangeShapeType="1"/>
            </p:cNvSpPr>
            <p:nvPr/>
          </p:nvSpPr>
          <p:spPr bwMode="auto">
            <a:xfrm>
              <a:off x="115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202" name="Line 50"/>
            <p:cNvSpPr>
              <a:spLocks noChangeShapeType="1"/>
            </p:cNvSpPr>
            <p:nvPr/>
          </p:nvSpPr>
          <p:spPr bwMode="auto">
            <a:xfrm>
              <a:off x="124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203" name="Line 51"/>
            <p:cNvSpPr>
              <a:spLocks noChangeShapeType="1"/>
            </p:cNvSpPr>
            <p:nvPr/>
          </p:nvSpPr>
          <p:spPr bwMode="auto">
            <a:xfrm>
              <a:off x="134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204" name="Line 52"/>
            <p:cNvSpPr>
              <a:spLocks noChangeShapeType="1"/>
            </p:cNvSpPr>
            <p:nvPr/>
          </p:nvSpPr>
          <p:spPr bwMode="auto">
            <a:xfrm>
              <a:off x="144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205" name="Line 53"/>
            <p:cNvSpPr>
              <a:spLocks noChangeShapeType="1"/>
            </p:cNvSpPr>
            <p:nvPr/>
          </p:nvSpPr>
          <p:spPr bwMode="auto">
            <a:xfrm>
              <a:off x="153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206" name="Line 54"/>
            <p:cNvSpPr>
              <a:spLocks noChangeShapeType="1"/>
            </p:cNvSpPr>
            <p:nvPr/>
          </p:nvSpPr>
          <p:spPr bwMode="auto">
            <a:xfrm>
              <a:off x="0" y="0"/>
              <a:ext cx="1536" cy="0"/>
            </a:xfrm>
            <a:prstGeom prst="line">
              <a:avLst/>
            </a:prstGeom>
            <a:noFill/>
            <a:ln w="12700" cap="sq"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9207" name="Text Box 55"/>
          <p:cNvSpPr txBox="1">
            <a:spLocks noChangeArrowheads="1"/>
          </p:cNvSpPr>
          <p:nvPr/>
        </p:nvSpPr>
        <p:spPr bwMode="auto">
          <a:xfrm>
            <a:off x="7162800" y="76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a:t>
            </a:r>
          </a:p>
        </p:txBody>
      </p:sp>
      <p:graphicFrame>
        <p:nvGraphicFramePr>
          <p:cNvPr id="49208" name="Object 56"/>
          <p:cNvGraphicFramePr>
            <a:graphicFrameLocks noChangeAspect="1"/>
          </p:cNvGraphicFramePr>
          <p:nvPr/>
        </p:nvGraphicFramePr>
        <p:xfrm>
          <a:off x="381000" y="0"/>
          <a:ext cx="3429000" cy="995363"/>
        </p:xfrm>
        <a:graphic>
          <a:graphicData uri="http://schemas.openxmlformats.org/presentationml/2006/ole">
            <mc:AlternateContent xmlns:mc="http://schemas.openxmlformats.org/markup-compatibility/2006">
              <mc:Choice xmlns:v="urn:schemas-microsoft-com:vml" Requires="v">
                <p:oleObj spid="_x0000_s202914" r:id="rId3" imgW="1663295" imgH="482708" progId="">
                  <p:embed/>
                </p:oleObj>
              </mc:Choice>
              <mc:Fallback>
                <p:oleObj r:id="rId3" imgW="1663295" imgH="482708" progId="">
                  <p:embed/>
                  <p:pic>
                    <p:nvPicPr>
                      <p:cNvPr id="49208" name="Object 56"/>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81000" y="0"/>
                        <a:ext cx="3429000"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09" name="Object 57"/>
          <p:cNvGraphicFramePr>
            <a:graphicFrameLocks noChangeAspect="1"/>
          </p:cNvGraphicFramePr>
          <p:nvPr/>
        </p:nvGraphicFramePr>
        <p:xfrm>
          <a:off x="381000" y="990600"/>
          <a:ext cx="3200400" cy="931863"/>
        </p:xfrm>
        <a:graphic>
          <a:graphicData uri="http://schemas.openxmlformats.org/presentationml/2006/ole">
            <mc:AlternateContent xmlns:mc="http://schemas.openxmlformats.org/markup-compatibility/2006">
              <mc:Choice xmlns:v="urn:schemas-microsoft-com:vml" Requires="v">
                <p:oleObj spid="_x0000_s202915" r:id="rId5" imgW="1613217" imgH="470217" progId="">
                  <p:embed/>
                </p:oleObj>
              </mc:Choice>
              <mc:Fallback>
                <p:oleObj r:id="rId5" imgW="1613217" imgH="470217" progId="">
                  <p:embed/>
                  <p:pic>
                    <p:nvPicPr>
                      <p:cNvPr id="49209" name="Object 57"/>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381000" y="990600"/>
                        <a:ext cx="320040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10" name="Object 58"/>
          <p:cNvGraphicFramePr>
            <a:graphicFrameLocks noChangeAspect="1"/>
          </p:cNvGraphicFramePr>
          <p:nvPr/>
        </p:nvGraphicFramePr>
        <p:xfrm>
          <a:off x="457200" y="1981200"/>
          <a:ext cx="1447800" cy="954088"/>
        </p:xfrm>
        <a:graphic>
          <a:graphicData uri="http://schemas.openxmlformats.org/presentationml/2006/ole">
            <mc:AlternateContent xmlns:mc="http://schemas.openxmlformats.org/markup-compatibility/2006">
              <mc:Choice xmlns:v="urn:schemas-microsoft-com:vml" Requires="v">
                <p:oleObj spid="_x0000_s202916" r:id="rId7" imgW="596958" imgH="393846" progId="">
                  <p:embed/>
                </p:oleObj>
              </mc:Choice>
              <mc:Fallback>
                <p:oleObj r:id="rId7" imgW="596958" imgH="393846" progId="">
                  <p:embed/>
                  <p:pic>
                    <p:nvPicPr>
                      <p:cNvPr id="49210" name="Object 58"/>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457200" y="1981200"/>
                        <a:ext cx="14478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11" name="AutoShape 59"/>
          <p:cNvSpPr>
            <a:spLocks/>
          </p:cNvSpPr>
          <p:nvPr/>
        </p:nvSpPr>
        <p:spPr bwMode="auto">
          <a:xfrm>
            <a:off x="228600" y="533400"/>
            <a:ext cx="76200" cy="1981200"/>
          </a:xfrm>
          <a:prstGeom prst="leftBrace">
            <a:avLst>
              <a:gd name="adj1" fmla="val 216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212" name="Text Box 60"/>
          <p:cNvSpPr txBox="1">
            <a:spLocks noChangeArrowheads="1"/>
          </p:cNvSpPr>
          <p:nvPr/>
        </p:nvSpPr>
        <p:spPr bwMode="auto">
          <a:xfrm>
            <a:off x="3124200" y="21336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（3-6）</a:t>
            </a:r>
          </a:p>
        </p:txBody>
      </p:sp>
      <p:sp>
        <p:nvSpPr>
          <p:cNvPr id="49213" name="Text Box 61"/>
          <p:cNvSpPr txBox="1">
            <a:spLocks noChangeArrowheads="1"/>
          </p:cNvSpPr>
          <p:nvPr/>
        </p:nvSpPr>
        <p:spPr bwMode="auto">
          <a:xfrm>
            <a:off x="228600" y="29718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比较，得：</a:t>
            </a:r>
          </a:p>
        </p:txBody>
      </p:sp>
      <p:sp>
        <p:nvSpPr>
          <p:cNvPr id="49214" name="Text Box 62"/>
          <p:cNvSpPr txBox="1">
            <a:spLocks noChangeArrowheads="1"/>
          </p:cNvSpPr>
          <p:nvPr/>
        </p:nvSpPr>
        <p:spPr bwMode="auto">
          <a:xfrm>
            <a:off x="304800" y="3505200"/>
            <a:ext cx="882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（1）</a:t>
            </a:r>
          </a:p>
        </p:txBody>
      </p:sp>
      <p:graphicFrame>
        <p:nvGraphicFramePr>
          <p:cNvPr id="49215" name="Object 63"/>
          <p:cNvGraphicFramePr>
            <a:graphicFrameLocks noChangeAspect="1"/>
          </p:cNvGraphicFramePr>
          <p:nvPr/>
        </p:nvGraphicFramePr>
        <p:xfrm>
          <a:off x="1066800" y="3429000"/>
          <a:ext cx="444500" cy="533400"/>
        </p:xfrm>
        <a:graphic>
          <a:graphicData uri="http://schemas.openxmlformats.org/presentationml/2006/ole">
            <mc:AlternateContent xmlns:mc="http://schemas.openxmlformats.org/markup-compatibility/2006">
              <mc:Choice xmlns:v="urn:schemas-microsoft-com:vml" Requires="v">
                <p:oleObj spid="_x0000_s202917" r:id="rId9" imgW="190734" imgH="228818" progId="">
                  <p:embed/>
                </p:oleObj>
              </mc:Choice>
              <mc:Fallback>
                <p:oleObj r:id="rId9" imgW="190734" imgH="228818" progId="">
                  <p:embed/>
                  <p:pic>
                    <p:nvPicPr>
                      <p:cNvPr id="49215" name="Object 63"/>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066800" y="3429000"/>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16" name="Object 64"/>
          <p:cNvGraphicFramePr>
            <a:graphicFrameLocks noChangeAspect="1"/>
          </p:cNvGraphicFramePr>
          <p:nvPr/>
        </p:nvGraphicFramePr>
        <p:xfrm>
          <a:off x="1116013" y="4941888"/>
          <a:ext cx="450850" cy="533400"/>
        </p:xfrm>
        <a:graphic>
          <a:graphicData uri="http://schemas.openxmlformats.org/presentationml/2006/ole">
            <mc:AlternateContent xmlns:mc="http://schemas.openxmlformats.org/markup-compatibility/2006">
              <mc:Choice xmlns:v="urn:schemas-microsoft-com:vml" Requires="v">
                <p:oleObj spid="_x0000_s202918" r:id="rId11" imgW="203341" imgH="241408" progId="">
                  <p:embed/>
                </p:oleObj>
              </mc:Choice>
              <mc:Fallback>
                <p:oleObj r:id="rId11" imgW="203341" imgH="241408" progId="">
                  <p:embed/>
                  <p:pic>
                    <p:nvPicPr>
                      <p:cNvPr id="49216" name="Object 64"/>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1116013" y="4941888"/>
                        <a:ext cx="4508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17" name="Text Box 65"/>
          <p:cNvSpPr txBox="1">
            <a:spLocks noChangeArrowheads="1"/>
          </p:cNvSpPr>
          <p:nvPr/>
        </p:nvSpPr>
        <p:spPr bwMode="auto">
          <a:xfrm>
            <a:off x="1547813" y="3500438"/>
            <a:ext cx="53292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第一项与材力结果相同，为主要项。</a:t>
            </a:r>
          </a:p>
        </p:txBody>
      </p:sp>
      <p:sp>
        <p:nvSpPr>
          <p:cNvPr id="49218" name="Text Box 66"/>
          <p:cNvSpPr txBox="1">
            <a:spLocks noChangeArrowheads="1"/>
          </p:cNvSpPr>
          <p:nvPr/>
        </p:nvSpPr>
        <p:spPr bwMode="auto">
          <a:xfrm>
            <a:off x="1547813" y="3860800"/>
            <a:ext cx="7416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第二项为修正项。当 </a:t>
            </a:r>
            <a:r>
              <a:rPr lang="zh-CN" altLang="zh-CN" sz="2400" i="1">
                <a:solidFill>
                  <a:srgbClr val="3333FF"/>
                </a:solidFill>
                <a:latin typeface="Times New Roman" panose="02020603050405020304" pitchFamily="18" charset="0"/>
              </a:rPr>
              <a:t>h </a:t>
            </a:r>
            <a:r>
              <a:rPr lang="zh-CN" altLang="zh-CN" sz="2400" b="1">
                <a:solidFill>
                  <a:srgbClr val="3333FF"/>
                </a:solidFill>
                <a:latin typeface="Times New Roman" panose="02020603050405020304" pitchFamily="18" charset="0"/>
              </a:rPr>
              <a:t>/ </a:t>
            </a:r>
            <a:r>
              <a:rPr lang="zh-CN" altLang="zh-CN" sz="2400" i="1">
                <a:solidFill>
                  <a:srgbClr val="3333FF"/>
                </a:solidFill>
                <a:latin typeface="Times New Roman" panose="02020603050405020304" pitchFamily="18" charset="0"/>
              </a:rPr>
              <a:t>l</a:t>
            </a:r>
            <a:r>
              <a:rPr lang="zh-CN" altLang="zh-CN" sz="2400" b="1">
                <a:solidFill>
                  <a:srgbClr val="3333FF"/>
                </a:solidFill>
                <a:latin typeface="Times New Roman" panose="02020603050405020304" pitchFamily="18" charset="0"/>
              </a:rPr>
              <a:t>&lt;&lt;</a:t>
            </a:r>
            <a:r>
              <a:rPr lang="zh-CN" altLang="zh-CN" sz="2400">
                <a:solidFill>
                  <a:srgbClr val="3333FF"/>
                </a:solidFill>
                <a:latin typeface="Times New Roman" panose="02020603050405020304" pitchFamily="18" charset="0"/>
              </a:rPr>
              <a:t>1</a:t>
            </a:r>
            <a:r>
              <a:rPr lang="zh-CN" altLang="zh-CN" sz="2000" b="1">
                <a:latin typeface="宋体" panose="02010600030101010101" pitchFamily="2" charset="-122"/>
              </a:rPr>
              <a:t>，该项误差很小，可略；当 </a:t>
            </a:r>
            <a:r>
              <a:rPr lang="zh-CN" altLang="zh-CN" sz="2400" i="1">
                <a:solidFill>
                  <a:srgbClr val="3333FF"/>
                </a:solidFill>
                <a:latin typeface="Times New Roman" panose="02020603050405020304" pitchFamily="18" charset="0"/>
              </a:rPr>
              <a:t>h </a:t>
            </a:r>
            <a:r>
              <a:rPr lang="zh-CN" altLang="zh-CN" sz="2400" b="1">
                <a:solidFill>
                  <a:srgbClr val="3333FF"/>
                </a:solidFill>
                <a:latin typeface="Times New Roman" panose="02020603050405020304" pitchFamily="18" charset="0"/>
              </a:rPr>
              <a:t>/ </a:t>
            </a:r>
            <a:r>
              <a:rPr lang="zh-CN" altLang="zh-CN" sz="2400" i="1">
                <a:solidFill>
                  <a:srgbClr val="3333FF"/>
                </a:solidFill>
                <a:latin typeface="Times New Roman" panose="02020603050405020304" pitchFamily="18" charset="0"/>
              </a:rPr>
              <a:t>l</a:t>
            </a:r>
            <a:r>
              <a:rPr lang="zh-CN" altLang="zh-CN" sz="2000" b="1">
                <a:latin typeface="宋体" panose="02010600030101010101" pitchFamily="2" charset="-122"/>
              </a:rPr>
              <a:t>较大时，须修正。</a:t>
            </a:r>
            <a:endParaRPr lang="zh-CN" altLang="zh-CN" sz="2400">
              <a:solidFill>
                <a:srgbClr val="FFFF00"/>
              </a:solidFill>
              <a:latin typeface="宋体" panose="02010600030101010101" pitchFamily="2" charset="-122"/>
            </a:endParaRPr>
          </a:p>
        </p:txBody>
      </p:sp>
      <p:sp>
        <p:nvSpPr>
          <p:cNvPr id="49219" name="Text Box 67"/>
          <p:cNvSpPr txBox="1">
            <a:spLocks noChangeArrowheads="1"/>
          </p:cNvSpPr>
          <p:nvPr/>
        </p:nvSpPr>
        <p:spPr bwMode="auto">
          <a:xfrm>
            <a:off x="323850" y="4508500"/>
            <a:ext cx="882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（2）</a:t>
            </a:r>
          </a:p>
        </p:txBody>
      </p:sp>
      <p:graphicFrame>
        <p:nvGraphicFramePr>
          <p:cNvPr id="49220" name="Object 68"/>
          <p:cNvGraphicFramePr>
            <a:graphicFrameLocks noChangeAspect="1"/>
          </p:cNvGraphicFramePr>
          <p:nvPr/>
        </p:nvGraphicFramePr>
        <p:xfrm>
          <a:off x="1154113" y="4494213"/>
          <a:ext cx="460375" cy="544512"/>
        </p:xfrm>
        <a:graphic>
          <a:graphicData uri="http://schemas.openxmlformats.org/presentationml/2006/ole">
            <mc:AlternateContent xmlns:mc="http://schemas.openxmlformats.org/markup-compatibility/2006">
              <mc:Choice xmlns:v="urn:schemas-microsoft-com:vml" Requires="v">
                <p:oleObj spid="_x0000_s202919" r:id="rId13" imgW="203341" imgH="241408" progId="">
                  <p:embed/>
                </p:oleObj>
              </mc:Choice>
              <mc:Fallback>
                <p:oleObj r:id="rId13" imgW="203341" imgH="241408" progId="">
                  <p:embed/>
                  <p:pic>
                    <p:nvPicPr>
                      <p:cNvPr id="49220" name="Object 68"/>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1154113" y="4494213"/>
                        <a:ext cx="460375"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21" name="Text Box 69"/>
          <p:cNvSpPr txBox="1">
            <a:spLocks noChangeArrowheads="1"/>
          </p:cNvSpPr>
          <p:nvPr/>
        </p:nvSpPr>
        <p:spPr bwMode="auto">
          <a:xfrm>
            <a:off x="1619250" y="4652963"/>
            <a:ext cx="577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为梁各层纤维间的挤压应力，材力中不考虑。</a:t>
            </a:r>
          </a:p>
        </p:txBody>
      </p:sp>
      <p:sp>
        <p:nvSpPr>
          <p:cNvPr id="49222" name="Text Box 70"/>
          <p:cNvSpPr txBox="1">
            <a:spLocks noChangeArrowheads="1"/>
          </p:cNvSpPr>
          <p:nvPr/>
        </p:nvSpPr>
        <p:spPr bwMode="auto">
          <a:xfrm>
            <a:off x="323850" y="5084763"/>
            <a:ext cx="882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（3）</a:t>
            </a:r>
          </a:p>
        </p:txBody>
      </p:sp>
      <p:sp>
        <p:nvSpPr>
          <p:cNvPr id="49223" name="Text Box 71"/>
          <p:cNvSpPr txBox="1">
            <a:spLocks noChangeArrowheads="1"/>
          </p:cNvSpPr>
          <p:nvPr/>
        </p:nvSpPr>
        <p:spPr bwMode="auto">
          <a:xfrm>
            <a:off x="1763713" y="5084763"/>
            <a:ext cx="2247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rPr>
              <a:t>与材力中相同。</a:t>
            </a:r>
          </a:p>
        </p:txBody>
      </p:sp>
      <p:sp>
        <p:nvSpPr>
          <p:cNvPr id="49224" name="Text Box 72"/>
          <p:cNvSpPr txBox="1">
            <a:spLocks noChangeArrowheads="1"/>
          </p:cNvSpPr>
          <p:nvPr/>
        </p:nvSpPr>
        <p:spPr bwMode="auto">
          <a:xfrm>
            <a:off x="250825" y="5445125"/>
            <a:ext cx="1089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solidFill>
                  <a:srgbClr val="3333FF"/>
                </a:solidFill>
                <a:latin typeface="Times New Roman" panose="02020603050405020304" pitchFamily="18" charset="0"/>
              </a:rPr>
              <a:t>注意：</a:t>
            </a:r>
          </a:p>
        </p:txBody>
      </p:sp>
      <p:sp>
        <p:nvSpPr>
          <p:cNvPr id="49225" name="Text Box 73"/>
          <p:cNvSpPr txBox="1">
            <a:spLocks noChangeArrowheads="1"/>
          </p:cNvSpPr>
          <p:nvPr/>
        </p:nvSpPr>
        <p:spPr bwMode="auto">
          <a:xfrm>
            <a:off x="1331913" y="5445125"/>
            <a:ext cx="518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按式（3-6），梁的左右边界存在水平面力：</a:t>
            </a:r>
          </a:p>
        </p:txBody>
      </p:sp>
      <p:graphicFrame>
        <p:nvGraphicFramePr>
          <p:cNvPr id="49226" name="Object 74"/>
          <p:cNvGraphicFramePr>
            <a:graphicFrameLocks noChangeAspect="1"/>
          </p:cNvGraphicFramePr>
          <p:nvPr/>
        </p:nvGraphicFramePr>
        <p:xfrm>
          <a:off x="900113" y="6021388"/>
          <a:ext cx="1981200" cy="546100"/>
        </p:xfrm>
        <a:graphic>
          <a:graphicData uri="http://schemas.openxmlformats.org/presentationml/2006/ole">
            <mc:AlternateContent xmlns:mc="http://schemas.openxmlformats.org/markup-compatibility/2006">
              <mc:Choice xmlns:v="urn:schemas-microsoft-com:vml" Requires="v">
                <p:oleObj spid="_x0000_s202920" r:id="rId15" imgW="876237" imgH="241512" progId="">
                  <p:embed/>
                </p:oleObj>
              </mc:Choice>
              <mc:Fallback>
                <p:oleObj r:id="rId15" imgW="876237" imgH="241512" progId="">
                  <p:embed/>
                  <p:pic>
                    <p:nvPicPr>
                      <p:cNvPr id="49226" name="Object 74"/>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900113" y="6021388"/>
                        <a:ext cx="19812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27" name="Object 75"/>
          <p:cNvGraphicFramePr>
            <a:graphicFrameLocks noChangeAspect="1"/>
          </p:cNvGraphicFramePr>
          <p:nvPr/>
        </p:nvGraphicFramePr>
        <p:xfrm>
          <a:off x="2555875" y="5765800"/>
          <a:ext cx="2554288" cy="1092200"/>
        </p:xfrm>
        <a:graphic>
          <a:graphicData uri="http://schemas.openxmlformats.org/presentationml/2006/ole">
            <mc:AlternateContent xmlns:mc="http://schemas.openxmlformats.org/markup-compatibility/2006">
              <mc:Choice xmlns:v="urn:schemas-microsoft-com:vml" Requires="v">
                <p:oleObj spid="_x0000_s202921" r:id="rId17" imgW="1130127" imgH="482708" progId="">
                  <p:embed/>
                </p:oleObj>
              </mc:Choice>
              <mc:Fallback>
                <p:oleObj r:id="rId17" imgW="1130127" imgH="482708" progId="">
                  <p:embed/>
                  <p:pic>
                    <p:nvPicPr>
                      <p:cNvPr id="49227" name="Object 75"/>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2555875" y="5765800"/>
                        <a:ext cx="2554288"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28" name="Text Box 76"/>
          <p:cNvSpPr txBox="1">
            <a:spLocks noChangeArrowheads="1"/>
          </p:cNvSpPr>
          <p:nvPr/>
        </p:nvSpPr>
        <p:spPr bwMode="auto">
          <a:xfrm>
            <a:off x="5508625" y="6165850"/>
            <a:ext cx="388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说明式（3-6）在两端不适用。</a:t>
            </a:r>
          </a:p>
        </p:txBody>
      </p:sp>
    </p:spTree>
    <p:extLst>
      <p:ext uri="{BB962C8B-B14F-4D97-AF65-F5344CB8AC3E}">
        <p14:creationId xmlns:p14="http://schemas.microsoft.com/office/powerpoint/2010/main" val="29211274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1143000" y="1355725"/>
            <a:ext cx="800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根据问题的条件：几何特点、受力特点、约束特点（面力分布规律、对称性等），估计某个应力分量（             ）的变化形式。</a:t>
            </a:r>
          </a:p>
        </p:txBody>
      </p:sp>
      <p:sp>
        <p:nvSpPr>
          <p:cNvPr id="4" name="Text Box 2"/>
          <p:cNvSpPr txBox="1">
            <a:spLocks noChangeArrowheads="1"/>
          </p:cNvSpPr>
          <p:nvPr/>
        </p:nvSpPr>
        <p:spPr bwMode="auto">
          <a:xfrm>
            <a:off x="533400" y="90488"/>
            <a:ext cx="2895600" cy="519112"/>
          </a:xfrm>
          <a:prstGeom prst="rect">
            <a:avLst/>
          </a:prstGeom>
          <a:solidFill>
            <a:schemeClr val="bg1"/>
          </a:solidFill>
          <a:ln>
            <a:noFill/>
          </a:ln>
          <a:effectLst/>
          <a:extLst/>
        </p:spPr>
        <p:txBody>
          <a:bodyPr>
            <a:spAutoFit/>
          </a:bodyPr>
          <a:lstStyle/>
          <a:p>
            <a:pPr>
              <a:spcBef>
                <a:spcPct val="50000"/>
              </a:spcBef>
            </a:pPr>
            <a:r>
              <a:rPr lang="zh-CN" altLang="zh-CN" sz="2800" b="1" dirty="0">
                <a:solidFill>
                  <a:schemeClr val="tx2"/>
                </a:solidFill>
                <a:latin typeface="宋体" panose="02010600030101010101" pitchFamily="2" charset="-122"/>
              </a:rPr>
              <a:t>解题步骤小结：</a:t>
            </a:r>
          </a:p>
        </p:txBody>
      </p:sp>
      <p:sp>
        <p:nvSpPr>
          <p:cNvPr id="5" name="Text Box 3"/>
          <p:cNvSpPr txBox="1">
            <a:spLocks noChangeArrowheads="1"/>
          </p:cNvSpPr>
          <p:nvPr/>
        </p:nvSpPr>
        <p:spPr bwMode="auto">
          <a:xfrm>
            <a:off x="457200" y="133985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（1）</a:t>
            </a:r>
          </a:p>
        </p:txBody>
      </p:sp>
      <p:sp>
        <p:nvSpPr>
          <p:cNvPr id="6" name="Text Box 4"/>
          <p:cNvSpPr txBox="1">
            <a:spLocks noChangeArrowheads="1"/>
          </p:cNvSpPr>
          <p:nvPr/>
        </p:nvSpPr>
        <p:spPr bwMode="auto">
          <a:xfrm>
            <a:off x="457200" y="2481263"/>
            <a:ext cx="874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（2）</a:t>
            </a:r>
          </a:p>
        </p:txBody>
      </p:sp>
      <p:sp>
        <p:nvSpPr>
          <p:cNvPr id="7" name="Text Box 5"/>
          <p:cNvSpPr txBox="1">
            <a:spLocks noChangeArrowheads="1"/>
          </p:cNvSpPr>
          <p:nvPr/>
        </p:nvSpPr>
        <p:spPr bwMode="auto">
          <a:xfrm>
            <a:off x="457200" y="3487738"/>
            <a:ext cx="874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（3）</a:t>
            </a:r>
          </a:p>
        </p:txBody>
      </p:sp>
      <p:graphicFrame>
        <p:nvGraphicFramePr>
          <p:cNvPr id="8" name="Object 7"/>
          <p:cNvGraphicFramePr>
            <a:graphicFrameLocks noChangeAspect="1"/>
          </p:cNvGraphicFramePr>
          <p:nvPr>
            <p:extLst>
              <p:ext uri="{D42A27DB-BD31-4B8C-83A1-F6EECF244321}">
                <p14:modId xmlns:p14="http://schemas.microsoft.com/office/powerpoint/2010/main" val="392780679"/>
              </p:ext>
            </p:extLst>
          </p:nvPr>
        </p:nvGraphicFramePr>
        <p:xfrm>
          <a:off x="5148263" y="1628775"/>
          <a:ext cx="1447800" cy="541338"/>
        </p:xfrm>
        <a:graphic>
          <a:graphicData uri="http://schemas.openxmlformats.org/presentationml/2006/ole">
            <mc:AlternateContent xmlns:mc="http://schemas.openxmlformats.org/markup-compatibility/2006">
              <mc:Choice xmlns:v="urn:schemas-microsoft-com:vml" Requires="v">
                <p:oleObj spid="_x0000_s238657" r:id="rId3" imgW="647736" imgH="241512" progId="">
                  <p:embed/>
                </p:oleObj>
              </mc:Choice>
              <mc:Fallback>
                <p:oleObj r:id="rId3" imgW="647736" imgH="241512" progId="">
                  <p:embed/>
                  <p:pic>
                    <p:nvPicPr>
                      <p:cNvPr id="65" name="Object 7"/>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5148263" y="1628775"/>
                        <a:ext cx="144780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1360708917"/>
              </p:ext>
            </p:extLst>
          </p:nvPr>
        </p:nvGraphicFramePr>
        <p:xfrm>
          <a:off x="1692275" y="2420938"/>
          <a:ext cx="1447800" cy="541337"/>
        </p:xfrm>
        <a:graphic>
          <a:graphicData uri="http://schemas.openxmlformats.org/presentationml/2006/ole">
            <mc:AlternateContent xmlns:mc="http://schemas.openxmlformats.org/markup-compatibility/2006">
              <mc:Choice xmlns:v="urn:schemas-microsoft-com:vml" Requires="v">
                <p:oleObj spid="_x0000_s238658" r:id="rId5" imgW="647736" imgH="241512" progId="">
                  <p:embed/>
                </p:oleObj>
              </mc:Choice>
              <mc:Fallback>
                <p:oleObj r:id="rId5" imgW="647736" imgH="241512" progId="">
                  <p:embed/>
                  <p:pic>
                    <p:nvPicPr>
                      <p:cNvPr id="66" name="Object 9"/>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692275" y="2420938"/>
                        <a:ext cx="1447800"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3002521973"/>
              </p:ext>
            </p:extLst>
          </p:nvPr>
        </p:nvGraphicFramePr>
        <p:xfrm>
          <a:off x="4648200" y="2497138"/>
          <a:ext cx="920750" cy="398462"/>
        </p:xfrm>
        <a:graphic>
          <a:graphicData uri="http://schemas.openxmlformats.org/presentationml/2006/ole">
            <mc:AlternateContent xmlns:mc="http://schemas.openxmlformats.org/markup-compatibility/2006">
              <mc:Choice xmlns:v="urn:schemas-microsoft-com:vml" Requires="v">
                <p:oleObj spid="_x0000_s238659" r:id="rId7" imgW="469809" imgH="203341" progId="">
                  <p:embed/>
                </p:oleObj>
              </mc:Choice>
              <mc:Fallback>
                <p:oleObj r:id="rId7" imgW="469809" imgH="203341" progId="">
                  <p:embed/>
                  <p:pic>
                    <p:nvPicPr>
                      <p:cNvPr id="67" name="Object 10"/>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4648200" y="2497138"/>
                        <a:ext cx="920750"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1"/>
          <p:cNvSpPr txBox="1">
            <a:spLocks noChangeArrowheads="1"/>
          </p:cNvSpPr>
          <p:nvPr/>
        </p:nvSpPr>
        <p:spPr bwMode="auto">
          <a:xfrm>
            <a:off x="457200" y="4632325"/>
            <a:ext cx="754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（4）</a:t>
            </a:r>
          </a:p>
        </p:txBody>
      </p:sp>
      <p:sp>
        <p:nvSpPr>
          <p:cNvPr id="12" name="Text Box 12"/>
          <p:cNvSpPr txBox="1">
            <a:spLocks noChangeArrowheads="1"/>
          </p:cNvSpPr>
          <p:nvPr/>
        </p:nvSpPr>
        <p:spPr bwMode="auto">
          <a:xfrm>
            <a:off x="457200" y="5630863"/>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（5）</a:t>
            </a:r>
          </a:p>
        </p:txBody>
      </p:sp>
      <p:sp>
        <p:nvSpPr>
          <p:cNvPr id="13" name="Text Box 13"/>
          <p:cNvSpPr txBox="1">
            <a:spLocks noChangeArrowheads="1"/>
          </p:cNvSpPr>
          <p:nvPr/>
        </p:nvSpPr>
        <p:spPr bwMode="auto">
          <a:xfrm>
            <a:off x="1295400" y="3487738"/>
            <a:ext cx="754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将具有待定函数的应力函数        代入相容方程：                 确定         中的待定函数形式。</a:t>
            </a:r>
          </a:p>
        </p:txBody>
      </p:sp>
      <p:graphicFrame>
        <p:nvGraphicFramePr>
          <p:cNvPr id="14" name="Object 14"/>
          <p:cNvGraphicFramePr>
            <a:graphicFrameLocks noChangeAspect="1"/>
          </p:cNvGraphicFramePr>
          <p:nvPr>
            <p:extLst>
              <p:ext uri="{D42A27DB-BD31-4B8C-83A1-F6EECF244321}">
                <p14:modId xmlns:p14="http://schemas.microsoft.com/office/powerpoint/2010/main" val="2859718311"/>
              </p:ext>
            </p:extLst>
          </p:nvPr>
        </p:nvGraphicFramePr>
        <p:xfrm>
          <a:off x="4572000" y="3487738"/>
          <a:ext cx="920750" cy="398462"/>
        </p:xfrm>
        <a:graphic>
          <a:graphicData uri="http://schemas.openxmlformats.org/presentationml/2006/ole">
            <mc:AlternateContent xmlns:mc="http://schemas.openxmlformats.org/markup-compatibility/2006">
              <mc:Choice xmlns:v="urn:schemas-microsoft-com:vml" Requires="v">
                <p:oleObj spid="_x0000_s238660" r:id="rId9" imgW="469809" imgH="203341" progId="">
                  <p:embed/>
                </p:oleObj>
              </mc:Choice>
              <mc:Fallback>
                <p:oleObj r:id="rId9" imgW="469809" imgH="203341" progId="">
                  <p:embed/>
                  <p:pic>
                    <p:nvPicPr>
                      <p:cNvPr id="71" name="Object 14"/>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4572000" y="3487738"/>
                        <a:ext cx="920750"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5"/>
          <p:cNvGraphicFramePr>
            <a:graphicFrameLocks noChangeAspect="1"/>
          </p:cNvGraphicFramePr>
          <p:nvPr>
            <p:extLst>
              <p:ext uri="{D42A27DB-BD31-4B8C-83A1-F6EECF244321}">
                <p14:modId xmlns:p14="http://schemas.microsoft.com/office/powerpoint/2010/main" val="846076632"/>
              </p:ext>
            </p:extLst>
          </p:nvPr>
        </p:nvGraphicFramePr>
        <p:xfrm>
          <a:off x="7162800" y="3487738"/>
          <a:ext cx="952500" cy="407987"/>
        </p:xfrm>
        <a:graphic>
          <a:graphicData uri="http://schemas.openxmlformats.org/presentationml/2006/ole">
            <mc:AlternateContent xmlns:mc="http://schemas.openxmlformats.org/markup-compatibility/2006">
              <mc:Choice xmlns:v="urn:schemas-microsoft-com:vml" Requires="v">
                <p:oleObj spid="_x0000_s238661" r:id="rId11" imgW="533486" imgH="228818" progId="">
                  <p:embed/>
                </p:oleObj>
              </mc:Choice>
              <mc:Fallback>
                <p:oleObj r:id="rId11" imgW="533486" imgH="228818" progId="">
                  <p:embed/>
                  <p:pic>
                    <p:nvPicPr>
                      <p:cNvPr id="72" name="Object 15"/>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7162800" y="3487738"/>
                        <a:ext cx="952500"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6"/>
          <p:cNvGraphicFramePr>
            <a:graphicFrameLocks noChangeAspect="1"/>
          </p:cNvGraphicFramePr>
          <p:nvPr>
            <p:extLst>
              <p:ext uri="{D42A27DB-BD31-4B8C-83A1-F6EECF244321}">
                <p14:modId xmlns:p14="http://schemas.microsoft.com/office/powerpoint/2010/main" val="1471685068"/>
              </p:ext>
            </p:extLst>
          </p:nvPr>
        </p:nvGraphicFramePr>
        <p:xfrm>
          <a:off x="1979613" y="3789363"/>
          <a:ext cx="920750" cy="398462"/>
        </p:xfrm>
        <a:graphic>
          <a:graphicData uri="http://schemas.openxmlformats.org/presentationml/2006/ole">
            <mc:AlternateContent xmlns:mc="http://schemas.openxmlformats.org/markup-compatibility/2006">
              <mc:Choice xmlns:v="urn:schemas-microsoft-com:vml" Requires="v">
                <p:oleObj spid="_x0000_s238662" r:id="rId13" imgW="469809" imgH="203341" progId="">
                  <p:embed/>
                </p:oleObj>
              </mc:Choice>
              <mc:Fallback>
                <p:oleObj r:id="rId13" imgW="469809" imgH="203341" progId="">
                  <p:embed/>
                  <p:pic>
                    <p:nvPicPr>
                      <p:cNvPr id="73" name="Object 16"/>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1979613" y="3789363"/>
                        <a:ext cx="920750"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8"/>
          <p:cNvGraphicFramePr>
            <a:graphicFrameLocks noChangeAspect="1"/>
          </p:cNvGraphicFramePr>
          <p:nvPr>
            <p:extLst>
              <p:ext uri="{D42A27DB-BD31-4B8C-83A1-F6EECF244321}">
                <p14:modId xmlns:p14="http://schemas.microsoft.com/office/powerpoint/2010/main" val="2168935332"/>
              </p:ext>
            </p:extLst>
          </p:nvPr>
        </p:nvGraphicFramePr>
        <p:xfrm>
          <a:off x="1619250" y="4581525"/>
          <a:ext cx="1447800" cy="541338"/>
        </p:xfrm>
        <a:graphic>
          <a:graphicData uri="http://schemas.openxmlformats.org/presentationml/2006/ole">
            <mc:AlternateContent xmlns:mc="http://schemas.openxmlformats.org/markup-compatibility/2006">
              <mc:Choice xmlns:v="urn:schemas-microsoft-com:vml" Requires="v">
                <p:oleObj spid="_x0000_s238663" r:id="rId15" imgW="647736" imgH="241512" progId="">
                  <p:embed/>
                </p:oleObj>
              </mc:Choice>
              <mc:Fallback>
                <p:oleObj r:id="rId15" imgW="647736" imgH="241512" progId="">
                  <p:embed/>
                  <p:pic>
                    <p:nvPicPr>
                      <p:cNvPr id="74" name="Object 18"/>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1619250" y="4581525"/>
                        <a:ext cx="144780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9"/>
          <p:cNvGraphicFramePr>
            <a:graphicFrameLocks noChangeAspect="1"/>
          </p:cNvGraphicFramePr>
          <p:nvPr>
            <p:extLst>
              <p:ext uri="{D42A27DB-BD31-4B8C-83A1-F6EECF244321}">
                <p14:modId xmlns:p14="http://schemas.microsoft.com/office/powerpoint/2010/main" val="4075814797"/>
              </p:ext>
            </p:extLst>
          </p:nvPr>
        </p:nvGraphicFramePr>
        <p:xfrm>
          <a:off x="4500563" y="4652963"/>
          <a:ext cx="920750" cy="398462"/>
        </p:xfrm>
        <a:graphic>
          <a:graphicData uri="http://schemas.openxmlformats.org/presentationml/2006/ole">
            <mc:AlternateContent xmlns:mc="http://schemas.openxmlformats.org/markup-compatibility/2006">
              <mc:Choice xmlns:v="urn:schemas-microsoft-com:vml" Requires="v">
                <p:oleObj spid="_x0000_s238664" r:id="rId17" imgW="469809" imgH="203341" progId="">
                  <p:embed/>
                </p:oleObj>
              </mc:Choice>
              <mc:Fallback>
                <p:oleObj r:id="rId17" imgW="469809" imgH="203341" progId="">
                  <p:embed/>
                  <p:pic>
                    <p:nvPicPr>
                      <p:cNvPr id="75" name="Object 19"/>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4500563" y="4652963"/>
                        <a:ext cx="920750"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20"/>
          <p:cNvSpPr txBox="1">
            <a:spLocks noChangeArrowheads="1"/>
          </p:cNvSpPr>
          <p:nvPr/>
        </p:nvSpPr>
        <p:spPr bwMode="auto">
          <a:xfrm>
            <a:off x="1219200" y="5630863"/>
            <a:ext cx="6305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由边界条件确定             中的待定常数。</a:t>
            </a:r>
          </a:p>
        </p:txBody>
      </p:sp>
      <p:graphicFrame>
        <p:nvGraphicFramePr>
          <p:cNvPr id="20" name="Object 21"/>
          <p:cNvGraphicFramePr>
            <a:graphicFrameLocks noChangeAspect="1"/>
          </p:cNvGraphicFramePr>
          <p:nvPr>
            <p:extLst>
              <p:ext uri="{D42A27DB-BD31-4B8C-83A1-F6EECF244321}">
                <p14:modId xmlns:p14="http://schemas.microsoft.com/office/powerpoint/2010/main" val="310059364"/>
              </p:ext>
            </p:extLst>
          </p:nvPr>
        </p:nvGraphicFramePr>
        <p:xfrm>
          <a:off x="3124200" y="5554663"/>
          <a:ext cx="1447800" cy="541337"/>
        </p:xfrm>
        <a:graphic>
          <a:graphicData uri="http://schemas.openxmlformats.org/presentationml/2006/ole">
            <mc:AlternateContent xmlns:mc="http://schemas.openxmlformats.org/markup-compatibility/2006">
              <mc:Choice xmlns:v="urn:schemas-microsoft-com:vml" Requires="v">
                <p:oleObj spid="_x0000_s238665" r:id="rId19" imgW="647736" imgH="241512" progId="">
                  <p:embed/>
                </p:oleObj>
              </mc:Choice>
              <mc:Fallback>
                <p:oleObj r:id="rId19" imgW="647736" imgH="241512" progId="">
                  <p:embed/>
                  <p:pic>
                    <p:nvPicPr>
                      <p:cNvPr id="77" name="Object 21"/>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3124200" y="5554663"/>
                        <a:ext cx="1447800"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22"/>
          <p:cNvSpPr txBox="1">
            <a:spLocks noChangeArrowheads="1"/>
          </p:cNvSpPr>
          <p:nvPr/>
        </p:nvSpPr>
        <p:spPr bwMode="auto">
          <a:xfrm>
            <a:off x="609600" y="762000"/>
            <a:ext cx="754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用半逆解法求解梁、矩形长板类弹性力学平面问题的基本步骤：</a:t>
            </a:r>
          </a:p>
        </p:txBody>
      </p:sp>
      <p:sp>
        <p:nvSpPr>
          <p:cNvPr id="22" name="Text Box 8"/>
          <p:cNvSpPr txBox="1">
            <a:spLocks noChangeArrowheads="1"/>
          </p:cNvSpPr>
          <p:nvPr/>
        </p:nvSpPr>
        <p:spPr bwMode="auto">
          <a:xfrm>
            <a:off x="1219200" y="2481263"/>
            <a:ext cx="81057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dirty="0">
                <a:latin typeface="宋体" panose="02010600030101010101" pitchFamily="2" charset="-122"/>
              </a:rPr>
              <a:t>由             与应力函数          的关系式，求得应力函数                             的具体形式（具有待定函数）。</a:t>
            </a:r>
          </a:p>
        </p:txBody>
      </p:sp>
      <p:sp>
        <p:nvSpPr>
          <p:cNvPr id="23" name="Text Box 17"/>
          <p:cNvSpPr txBox="1">
            <a:spLocks noChangeArrowheads="1"/>
          </p:cNvSpPr>
          <p:nvPr/>
        </p:nvSpPr>
        <p:spPr bwMode="auto">
          <a:xfrm>
            <a:off x="1219200" y="4614863"/>
            <a:ext cx="8537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由            与应力函数        的关系式求得应力分量                           。</a:t>
            </a:r>
          </a:p>
        </p:txBody>
      </p:sp>
    </p:spTree>
    <p:extLst>
      <p:ext uri="{BB962C8B-B14F-4D97-AF65-F5344CB8AC3E}">
        <p14:creationId xmlns:p14="http://schemas.microsoft.com/office/powerpoint/2010/main" val="4444182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015005" y="257258"/>
            <a:ext cx="6465888" cy="461665"/>
          </a:xfrm>
          <a:prstGeom prst="rect">
            <a:avLst/>
          </a:prstGeom>
          <a:solidFill>
            <a:schemeClr val="bg1"/>
          </a:solidFill>
          <a:ln>
            <a:noFill/>
          </a:ln>
          <a:effectLst/>
          <a:extLst/>
        </p:spPr>
        <p:txBody>
          <a:bodyPr>
            <a:spAutoFit/>
          </a:bodyPr>
          <a:lstStyle/>
          <a:p>
            <a:pPr>
              <a:spcBef>
                <a:spcPct val="50000"/>
              </a:spcBef>
            </a:pPr>
            <a:r>
              <a:rPr lang="zh-CN" altLang="zh-CN" sz="2400" b="1" dirty="0">
                <a:solidFill>
                  <a:srgbClr val="FF0000"/>
                </a:solidFill>
                <a:latin typeface="宋体" panose="02010600030101010101" pitchFamily="2" charset="-122"/>
              </a:rPr>
              <a:t>附</a:t>
            </a:r>
            <a:r>
              <a:rPr lang="zh-CN" altLang="zh-CN" sz="2400" b="1" dirty="0" smtClean="0">
                <a:solidFill>
                  <a:srgbClr val="FF0000"/>
                </a:solidFill>
                <a:latin typeface="宋体" panose="02010600030101010101" pitchFamily="2" charset="-122"/>
              </a:rPr>
              <a:t>：</a:t>
            </a:r>
            <a:r>
              <a:rPr lang="en-US" altLang="zh-CN" sz="2400" b="1" dirty="0" smtClean="0">
                <a:solidFill>
                  <a:srgbClr val="FF0000"/>
                </a:solidFill>
                <a:latin typeface="宋体" panose="02010600030101010101" pitchFamily="2" charset="-122"/>
              </a:rPr>
              <a:t>  </a:t>
            </a:r>
            <a:r>
              <a:rPr lang="zh-CN" altLang="zh-CN" sz="2400" b="1" dirty="0" smtClean="0">
                <a:latin typeface="宋体" panose="02010600030101010101" pitchFamily="2" charset="-122"/>
              </a:rPr>
              <a:t>应力</a:t>
            </a:r>
            <a:r>
              <a:rPr lang="zh-CN" altLang="zh-CN" sz="2400" b="1" dirty="0">
                <a:latin typeface="宋体" panose="02010600030101010101" pitchFamily="2" charset="-122"/>
              </a:rPr>
              <a:t>函数确定的“材料力学方法”</a:t>
            </a:r>
          </a:p>
        </p:txBody>
      </p:sp>
      <p:sp>
        <p:nvSpPr>
          <p:cNvPr id="5" name="Text Box 4"/>
          <p:cNvSpPr txBox="1">
            <a:spLocks noChangeArrowheads="1"/>
          </p:cNvSpPr>
          <p:nvPr/>
        </p:nvSpPr>
        <p:spPr bwMode="auto">
          <a:xfrm>
            <a:off x="666549" y="753177"/>
            <a:ext cx="1438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800" b="1">
                <a:solidFill>
                  <a:srgbClr val="3333FF"/>
                </a:solidFill>
                <a:latin typeface="宋体" panose="02010600030101010101" pitchFamily="2" charset="-122"/>
              </a:rPr>
              <a:t>要点：</a:t>
            </a:r>
          </a:p>
        </p:txBody>
      </p:sp>
      <p:sp>
        <p:nvSpPr>
          <p:cNvPr id="6" name="Text Box 5"/>
          <p:cNvSpPr txBox="1">
            <a:spLocks noChangeArrowheads="1"/>
          </p:cNvSpPr>
          <p:nvPr/>
        </p:nvSpPr>
        <p:spPr bwMode="auto">
          <a:xfrm>
            <a:off x="1885749" y="753177"/>
            <a:ext cx="6629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利用材料力学中应力与梁内力的关系，假设某个应力分量的函数形式。</a:t>
            </a:r>
          </a:p>
        </p:txBody>
      </p:sp>
      <p:sp>
        <p:nvSpPr>
          <p:cNvPr id="7" name="Text Box 6"/>
          <p:cNvSpPr txBox="1">
            <a:spLocks noChangeArrowheads="1"/>
          </p:cNvSpPr>
          <p:nvPr/>
        </p:nvSpPr>
        <p:spPr bwMode="auto">
          <a:xfrm>
            <a:off x="664962" y="1480252"/>
            <a:ext cx="17256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800" b="1">
                <a:solidFill>
                  <a:srgbClr val="3333FF"/>
                </a:solidFill>
                <a:latin typeface="宋体" panose="02010600030101010101" pitchFamily="2" charset="-122"/>
              </a:rPr>
              <a:t>适用性：</a:t>
            </a:r>
          </a:p>
        </p:txBody>
      </p:sp>
      <p:sp>
        <p:nvSpPr>
          <p:cNvPr id="8" name="Text Box 7"/>
          <p:cNvSpPr txBox="1">
            <a:spLocks noChangeArrowheads="1"/>
          </p:cNvSpPr>
          <p:nvPr/>
        </p:nvSpPr>
        <p:spPr bwMode="auto">
          <a:xfrm>
            <a:off x="1961949" y="1531052"/>
            <a:ext cx="6248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直梁、长板条等受连续分布面力、杆端集中力、杆端集中力偶等。</a:t>
            </a:r>
          </a:p>
        </p:txBody>
      </p:sp>
      <p:sp>
        <p:nvSpPr>
          <p:cNvPr id="9" name="Text Box 8"/>
          <p:cNvSpPr txBox="1">
            <a:spLocks noChangeArrowheads="1"/>
          </p:cNvSpPr>
          <p:nvPr/>
        </p:nvSpPr>
        <p:spPr bwMode="auto">
          <a:xfrm>
            <a:off x="514149" y="2353377"/>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应力函数常可表示为：</a:t>
            </a:r>
          </a:p>
        </p:txBody>
      </p:sp>
      <p:graphicFrame>
        <p:nvGraphicFramePr>
          <p:cNvPr id="10" name="Object 9"/>
          <p:cNvGraphicFramePr>
            <a:graphicFrameLocks noChangeAspect="1"/>
          </p:cNvGraphicFramePr>
          <p:nvPr>
            <p:extLst>
              <p:ext uri="{D42A27DB-BD31-4B8C-83A1-F6EECF244321}">
                <p14:modId xmlns:p14="http://schemas.microsoft.com/office/powerpoint/2010/main" val="3934080590"/>
              </p:ext>
            </p:extLst>
          </p:nvPr>
        </p:nvGraphicFramePr>
        <p:xfrm>
          <a:off x="2723949" y="2734377"/>
          <a:ext cx="3048000" cy="512763"/>
        </p:xfrm>
        <a:graphic>
          <a:graphicData uri="http://schemas.openxmlformats.org/presentationml/2006/ole">
            <mc:AlternateContent xmlns:mc="http://schemas.openxmlformats.org/markup-compatibility/2006">
              <mc:Choice xmlns:v="urn:schemas-microsoft-com:vml" Requires="v">
                <p:oleObj spid="_x0000_s239653" r:id="rId3" imgW="1205771" imgH="203341" progId="">
                  <p:embed/>
                </p:oleObj>
              </mc:Choice>
              <mc:Fallback>
                <p:oleObj r:id="rId3" imgW="1205771" imgH="203341" progId="">
                  <p:embed/>
                  <p:pic>
                    <p:nvPicPr>
                      <p:cNvPr id="5120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3949" y="2734377"/>
                        <a:ext cx="3048000"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0"/>
          <p:cNvSpPr txBox="1">
            <a:spLocks noChangeArrowheads="1"/>
          </p:cNvSpPr>
          <p:nvPr/>
        </p:nvSpPr>
        <p:spPr bwMode="auto">
          <a:xfrm>
            <a:off x="514149" y="3267777"/>
            <a:ext cx="800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设法由边界面力先确定             其中之一，然后将其代入         确定另外一个函数。</a:t>
            </a:r>
          </a:p>
        </p:txBody>
      </p:sp>
      <p:graphicFrame>
        <p:nvGraphicFramePr>
          <p:cNvPr id="12" name="Object 11"/>
          <p:cNvGraphicFramePr>
            <a:graphicFrameLocks noChangeAspect="1"/>
          </p:cNvGraphicFramePr>
          <p:nvPr>
            <p:extLst>
              <p:ext uri="{D42A27DB-BD31-4B8C-83A1-F6EECF244321}">
                <p14:modId xmlns:p14="http://schemas.microsoft.com/office/powerpoint/2010/main" val="143976976"/>
              </p:ext>
            </p:extLst>
          </p:nvPr>
        </p:nvGraphicFramePr>
        <p:xfrm>
          <a:off x="3714549" y="3278890"/>
          <a:ext cx="1600200" cy="446087"/>
        </p:xfrm>
        <a:graphic>
          <a:graphicData uri="http://schemas.openxmlformats.org/presentationml/2006/ole">
            <mc:AlternateContent xmlns:mc="http://schemas.openxmlformats.org/markup-compatibility/2006">
              <mc:Choice xmlns:v="urn:schemas-microsoft-com:vml" Requires="v">
                <p:oleObj spid="_x0000_s239654" r:id="rId5" imgW="774010" imgH="215936" progId="">
                  <p:embed/>
                </p:oleObj>
              </mc:Choice>
              <mc:Fallback>
                <p:oleObj r:id="rId5" imgW="774010" imgH="215936" progId="">
                  <p:embed/>
                  <p:pic>
                    <p:nvPicPr>
                      <p:cNvPr id="51211"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549" y="3278890"/>
                        <a:ext cx="1600200"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431888439"/>
              </p:ext>
            </p:extLst>
          </p:nvPr>
        </p:nvGraphicFramePr>
        <p:xfrm>
          <a:off x="1409499" y="3682114"/>
          <a:ext cx="952500" cy="407988"/>
        </p:xfrm>
        <a:graphic>
          <a:graphicData uri="http://schemas.openxmlformats.org/presentationml/2006/ole">
            <mc:AlternateContent xmlns:mc="http://schemas.openxmlformats.org/markup-compatibility/2006">
              <mc:Choice xmlns:v="urn:schemas-microsoft-com:vml" Requires="v">
                <p:oleObj spid="_x0000_s239655" r:id="rId7" imgW="533486" imgH="228818" progId="">
                  <p:embed/>
                </p:oleObj>
              </mc:Choice>
              <mc:Fallback>
                <p:oleObj r:id="rId7" imgW="533486" imgH="228818" progId="">
                  <p:embed/>
                  <p:pic>
                    <p:nvPicPr>
                      <p:cNvPr id="51212"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9499" y="3682114"/>
                        <a:ext cx="952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3"/>
          <p:cNvSpPr txBox="1">
            <a:spLocks noChangeArrowheads="1"/>
          </p:cNvSpPr>
          <p:nvPr/>
        </p:nvSpPr>
        <p:spPr bwMode="auto">
          <a:xfrm>
            <a:off x="1123749" y="4258377"/>
            <a:ext cx="563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材力中，应力分量与梁内力的关系为：</a:t>
            </a:r>
          </a:p>
        </p:txBody>
      </p:sp>
      <p:graphicFrame>
        <p:nvGraphicFramePr>
          <p:cNvPr id="15" name="Object 14"/>
          <p:cNvGraphicFramePr>
            <a:graphicFrameLocks noChangeAspect="1"/>
          </p:cNvGraphicFramePr>
          <p:nvPr>
            <p:extLst>
              <p:ext uri="{D42A27DB-BD31-4B8C-83A1-F6EECF244321}">
                <p14:modId xmlns:p14="http://schemas.microsoft.com/office/powerpoint/2010/main" val="909919733"/>
              </p:ext>
            </p:extLst>
          </p:nvPr>
        </p:nvGraphicFramePr>
        <p:xfrm>
          <a:off x="3028749" y="5223577"/>
          <a:ext cx="2006600" cy="482600"/>
        </p:xfrm>
        <a:graphic>
          <a:graphicData uri="http://schemas.openxmlformats.org/presentationml/2006/ole">
            <mc:AlternateContent xmlns:mc="http://schemas.openxmlformats.org/markup-compatibility/2006">
              <mc:Choice xmlns:v="urn:schemas-microsoft-com:vml" Requires="v">
                <p:oleObj spid="_x0000_s239656" r:id="rId9" imgW="1003182" imgH="241512" progId="">
                  <p:embed/>
                </p:oleObj>
              </mc:Choice>
              <mc:Fallback>
                <p:oleObj r:id="rId9" imgW="1003182" imgH="241512" progId="">
                  <p:embed/>
                  <p:pic>
                    <p:nvPicPr>
                      <p:cNvPr id="51214"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8749" y="5223577"/>
                        <a:ext cx="20066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122857271"/>
              </p:ext>
            </p:extLst>
          </p:nvPr>
        </p:nvGraphicFramePr>
        <p:xfrm>
          <a:off x="3028749" y="4690177"/>
          <a:ext cx="2057400" cy="457200"/>
        </p:xfrm>
        <a:graphic>
          <a:graphicData uri="http://schemas.openxmlformats.org/presentationml/2006/ole">
            <mc:AlternateContent xmlns:mc="http://schemas.openxmlformats.org/markup-compatibility/2006">
              <mc:Choice xmlns:v="urn:schemas-microsoft-com:vml" Requires="v">
                <p:oleObj spid="_x0000_s239657" r:id="rId11" imgW="1029017" imgH="228917" progId="">
                  <p:embed/>
                </p:oleObj>
              </mc:Choice>
              <mc:Fallback>
                <p:oleObj r:id="rId11" imgW="1029017" imgH="228917" progId="">
                  <p:embed/>
                  <p:pic>
                    <p:nvPicPr>
                      <p:cNvPr id="51215"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8749" y="4690177"/>
                        <a:ext cx="2057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AutoShape 16"/>
          <p:cNvSpPr>
            <a:spLocks/>
          </p:cNvSpPr>
          <p:nvPr/>
        </p:nvSpPr>
        <p:spPr bwMode="auto">
          <a:xfrm>
            <a:off x="2876349" y="4842577"/>
            <a:ext cx="76200" cy="762000"/>
          </a:xfrm>
          <a:prstGeom prst="leftBrace">
            <a:avLst>
              <a:gd name="adj1" fmla="val 8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Text Box 17"/>
          <p:cNvSpPr txBox="1">
            <a:spLocks noChangeArrowheads="1"/>
          </p:cNvSpPr>
          <p:nvPr/>
        </p:nvSpPr>
        <p:spPr bwMode="auto">
          <a:xfrm>
            <a:off x="1123749" y="5782377"/>
            <a:ext cx="1125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式中：</a:t>
            </a:r>
          </a:p>
        </p:txBody>
      </p:sp>
      <p:sp>
        <p:nvSpPr>
          <p:cNvPr id="19" name="Text Box 18"/>
          <p:cNvSpPr txBox="1">
            <a:spLocks noChangeArrowheads="1"/>
          </p:cNvSpPr>
          <p:nvPr/>
        </p:nvSpPr>
        <p:spPr bwMode="auto">
          <a:xfrm>
            <a:off x="2190549" y="5782377"/>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宋体" panose="02010600030101010101" pitchFamily="2" charset="-122"/>
              </a:rPr>
              <a:t>M</a:t>
            </a:r>
            <a:r>
              <a:rPr lang="zh-CN" altLang="zh-CN" sz="2400" b="1">
                <a:latin typeface="宋体" panose="02010600030101010101" pitchFamily="2" charset="-122"/>
              </a:rPr>
              <a:t>(</a:t>
            </a:r>
            <a:r>
              <a:rPr lang="zh-CN" altLang="zh-CN" sz="2400" i="1">
                <a:latin typeface="宋体" panose="02010600030101010101" pitchFamily="2" charset="-122"/>
              </a:rPr>
              <a:t>x</a:t>
            </a:r>
            <a:r>
              <a:rPr lang="zh-CN" altLang="zh-CN" sz="2400" b="1">
                <a:latin typeface="宋体" panose="02010600030101010101" pitchFamily="2" charset="-122"/>
              </a:rPr>
              <a:t>) —— 弯矩方程；</a:t>
            </a:r>
          </a:p>
        </p:txBody>
      </p:sp>
      <p:sp>
        <p:nvSpPr>
          <p:cNvPr id="20" name="Text Box 19"/>
          <p:cNvSpPr txBox="1">
            <a:spLocks noChangeArrowheads="1"/>
          </p:cNvSpPr>
          <p:nvPr/>
        </p:nvSpPr>
        <p:spPr bwMode="auto">
          <a:xfrm>
            <a:off x="2190549" y="6239577"/>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宋体" panose="02010600030101010101" pitchFamily="2" charset="-122"/>
              </a:rPr>
              <a:t>Q</a:t>
            </a:r>
            <a:r>
              <a:rPr lang="zh-CN" altLang="zh-CN" sz="2400" b="1">
                <a:latin typeface="宋体" panose="02010600030101010101" pitchFamily="2" charset="-122"/>
              </a:rPr>
              <a:t>(</a:t>
            </a:r>
            <a:r>
              <a:rPr lang="zh-CN" altLang="zh-CN" sz="2400" i="1">
                <a:latin typeface="宋体" panose="02010600030101010101" pitchFamily="2" charset="-122"/>
              </a:rPr>
              <a:t>x</a:t>
            </a:r>
            <a:r>
              <a:rPr lang="zh-CN" altLang="zh-CN" sz="2400" b="1">
                <a:latin typeface="宋体" panose="02010600030101010101" pitchFamily="2" charset="-122"/>
              </a:rPr>
              <a:t>) —— 剪力方程。</a:t>
            </a:r>
          </a:p>
        </p:txBody>
      </p:sp>
    </p:spTree>
    <p:extLst>
      <p:ext uri="{BB962C8B-B14F-4D97-AF65-F5344CB8AC3E}">
        <p14:creationId xmlns:p14="http://schemas.microsoft.com/office/powerpoint/2010/main" val="13888246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0" y="762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solidFill>
                  <a:srgbClr val="FF0000"/>
                </a:solidFill>
                <a:latin typeface="Times New Roman" panose="02020603050405020304" pitchFamily="18" charset="0"/>
              </a:rPr>
              <a:t>例：</a:t>
            </a:r>
          </a:p>
        </p:txBody>
      </p:sp>
      <p:sp>
        <p:nvSpPr>
          <p:cNvPr id="52227" name="Text Box 3"/>
          <p:cNvSpPr txBox="1">
            <a:spLocks noChangeArrowheads="1"/>
          </p:cNvSpPr>
          <p:nvPr/>
        </p:nvSpPr>
        <p:spPr bwMode="auto">
          <a:xfrm>
            <a:off x="609600" y="0"/>
            <a:ext cx="49704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spcBef>
                <a:spcPct val="50000"/>
              </a:spcBef>
            </a:pPr>
            <a:r>
              <a:rPr lang="zh-CN" altLang="zh-CN" sz="2400" b="1">
                <a:latin typeface="宋体" panose="02010600030101010101" pitchFamily="2" charset="-122"/>
              </a:rPr>
              <a:t>悬臂梁，厚度为单位1，</a:t>
            </a:r>
            <a:r>
              <a:rPr lang="zh-CN" altLang="zh-CN" sz="2400" i="1">
                <a:solidFill>
                  <a:srgbClr val="3333FF"/>
                </a:solidFill>
                <a:latin typeface="宋体" panose="02010600030101010101" pitchFamily="2" charset="-122"/>
              </a:rPr>
              <a:t>τ</a:t>
            </a:r>
            <a:r>
              <a:rPr lang="zh-CN" altLang="zh-CN" sz="2400" b="1">
                <a:latin typeface="宋体" panose="02010600030101010101" pitchFamily="2" charset="-122"/>
              </a:rPr>
              <a:t>=常数。求：应力函数   及梁内应力。</a:t>
            </a:r>
          </a:p>
        </p:txBody>
      </p:sp>
      <p:graphicFrame>
        <p:nvGraphicFramePr>
          <p:cNvPr id="52228" name="Object 4"/>
          <p:cNvGraphicFramePr>
            <a:graphicFrameLocks noChangeAspect="1"/>
          </p:cNvGraphicFramePr>
          <p:nvPr/>
        </p:nvGraphicFramePr>
        <p:xfrm>
          <a:off x="2627313" y="620713"/>
          <a:ext cx="328612" cy="387350"/>
        </p:xfrm>
        <a:graphic>
          <a:graphicData uri="http://schemas.openxmlformats.org/presentationml/2006/ole">
            <mc:AlternateContent xmlns:mc="http://schemas.openxmlformats.org/markup-compatibility/2006">
              <mc:Choice xmlns:v="urn:schemas-microsoft-com:vml" Requires="v">
                <p:oleObj spid="_x0000_s206046" r:id="rId3" imgW="139835" imgH="165202" progId="">
                  <p:embed/>
                </p:oleObj>
              </mc:Choice>
              <mc:Fallback>
                <p:oleObj r:id="rId3" imgW="139835" imgH="165202" progId="">
                  <p:embed/>
                  <p:pic>
                    <p:nvPicPr>
                      <p:cNvPr id="52228" name="Object 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627313" y="620713"/>
                        <a:ext cx="328612"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229" name="Group 5"/>
          <p:cNvGrpSpPr>
            <a:grpSpLocks/>
          </p:cNvGrpSpPr>
          <p:nvPr/>
        </p:nvGrpSpPr>
        <p:grpSpPr bwMode="auto">
          <a:xfrm>
            <a:off x="5486400" y="609600"/>
            <a:ext cx="3429000" cy="1584325"/>
            <a:chOff x="0" y="0"/>
            <a:chExt cx="2160" cy="998"/>
          </a:xfrm>
        </p:grpSpPr>
        <p:sp>
          <p:nvSpPr>
            <p:cNvPr id="52230" name="Line 6"/>
            <p:cNvSpPr>
              <a:spLocks noChangeShapeType="1"/>
            </p:cNvSpPr>
            <p:nvPr/>
          </p:nvSpPr>
          <p:spPr bwMode="auto">
            <a:xfrm>
              <a:off x="336" y="576"/>
              <a:ext cx="0" cy="33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31" name="Line 7"/>
            <p:cNvSpPr>
              <a:spLocks noChangeShapeType="1"/>
            </p:cNvSpPr>
            <p:nvPr/>
          </p:nvSpPr>
          <p:spPr bwMode="auto">
            <a:xfrm>
              <a:off x="1680" y="144"/>
              <a:ext cx="48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32" name="Text Box 8"/>
            <p:cNvSpPr txBox="1">
              <a:spLocks noChangeArrowheads="1"/>
            </p:cNvSpPr>
            <p:nvPr/>
          </p:nvSpPr>
          <p:spPr bwMode="auto">
            <a:xfrm>
              <a:off x="2064" y="144"/>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52233" name="Text Box 9"/>
            <p:cNvSpPr txBox="1">
              <a:spLocks noChangeArrowheads="1"/>
            </p:cNvSpPr>
            <p:nvPr/>
          </p:nvSpPr>
          <p:spPr bwMode="auto">
            <a:xfrm>
              <a:off x="192" y="768"/>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52234" name="Text Box 10"/>
            <p:cNvSpPr txBox="1">
              <a:spLocks noChangeArrowheads="1"/>
            </p:cNvSpPr>
            <p:nvPr/>
          </p:nvSpPr>
          <p:spPr bwMode="auto">
            <a:xfrm>
              <a:off x="0" y="0"/>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O</a:t>
              </a:r>
            </a:p>
          </p:txBody>
        </p:sp>
      </p:grpSp>
      <p:grpSp>
        <p:nvGrpSpPr>
          <p:cNvPr id="52235" name="Group 11"/>
          <p:cNvGrpSpPr>
            <a:grpSpLocks/>
          </p:cNvGrpSpPr>
          <p:nvPr/>
        </p:nvGrpSpPr>
        <p:grpSpPr bwMode="auto">
          <a:xfrm>
            <a:off x="6096000" y="473075"/>
            <a:ext cx="2057400" cy="0"/>
            <a:chOff x="0" y="0"/>
            <a:chExt cx="1296" cy="0"/>
          </a:xfrm>
        </p:grpSpPr>
        <p:sp>
          <p:nvSpPr>
            <p:cNvPr id="52236" name="Line 12"/>
            <p:cNvSpPr>
              <a:spLocks noChangeShapeType="1"/>
            </p:cNvSpPr>
            <p:nvPr/>
          </p:nvSpPr>
          <p:spPr bwMode="auto">
            <a:xfrm>
              <a:off x="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37" name="Line 13"/>
            <p:cNvSpPr>
              <a:spLocks noChangeShapeType="1"/>
            </p:cNvSpPr>
            <p:nvPr/>
          </p:nvSpPr>
          <p:spPr bwMode="auto">
            <a:xfrm>
              <a:off x="19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38" name="Line 14"/>
            <p:cNvSpPr>
              <a:spLocks noChangeShapeType="1"/>
            </p:cNvSpPr>
            <p:nvPr/>
          </p:nvSpPr>
          <p:spPr bwMode="auto">
            <a:xfrm>
              <a:off x="384"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39" name="Line 15"/>
            <p:cNvSpPr>
              <a:spLocks noChangeShapeType="1"/>
            </p:cNvSpPr>
            <p:nvPr/>
          </p:nvSpPr>
          <p:spPr bwMode="auto">
            <a:xfrm>
              <a:off x="576"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0" name="Line 16"/>
            <p:cNvSpPr>
              <a:spLocks noChangeShapeType="1"/>
            </p:cNvSpPr>
            <p:nvPr/>
          </p:nvSpPr>
          <p:spPr bwMode="auto">
            <a:xfrm>
              <a:off x="768"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1" name="Line 17"/>
            <p:cNvSpPr>
              <a:spLocks noChangeShapeType="1"/>
            </p:cNvSpPr>
            <p:nvPr/>
          </p:nvSpPr>
          <p:spPr bwMode="auto">
            <a:xfrm>
              <a:off x="96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2" name="Line 18"/>
            <p:cNvSpPr>
              <a:spLocks noChangeShapeType="1"/>
            </p:cNvSpPr>
            <p:nvPr/>
          </p:nvSpPr>
          <p:spPr bwMode="auto">
            <a:xfrm>
              <a:off x="115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2243" name="Line 19"/>
          <p:cNvSpPr>
            <a:spLocks noChangeShapeType="1"/>
          </p:cNvSpPr>
          <p:nvPr/>
        </p:nvSpPr>
        <p:spPr bwMode="auto">
          <a:xfrm rot="10800000">
            <a:off x="7923213" y="130968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4" name="Line 20"/>
          <p:cNvSpPr>
            <a:spLocks noChangeShapeType="1"/>
          </p:cNvSpPr>
          <p:nvPr/>
        </p:nvSpPr>
        <p:spPr bwMode="auto">
          <a:xfrm rot="10800000">
            <a:off x="7618413" y="130968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5" name="Line 21"/>
          <p:cNvSpPr>
            <a:spLocks noChangeShapeType="1"/>
          </p:cNvSpPr>
          <p:nvPr/>
        </p:nvSpPr>
        <p:spPr bwMode="auto">
          <a:xfrm rot="10800000">
            <a:off x="7313613" y="130968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6" name="Line 22"/>
          <p:cNvSpPr>
            <a:spLocks noChangeShapeType="1"/>
          </p:cNvSpPr>
          <p:nvPr/>
        </p:nvSpPr>
        <p:spPr bwMode="auto">
          <a:xfrm rot="10800000">
            <a:off x="7010400" y="1311275"/>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7" name="Line 23"/>
          <p:cNvSpPr>
            <a:spLocks noChangeShapeType="1"/>
          </p:cNvSpPr>
          <p:nvPr/>
        </p:nvSpPr>
        <p:spPr bwMode="auto">
          <a:xfrm rot="10800000">
            <a:off x="6704013" y="130968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8" name="Line 24"/>
          <p:cNvSpPr>
            <a:spLocks noChangeShapeType="1"/>
          </p:cNvSpPr>
          <p:nvPr/>
        </p:nvSpPr>
        <p:spPr bwMode="auto">
          <a:xfrm rot="10800000">
            <a:off x="6399213" y="130968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9" name="Line 25"/>
          <p:cNvSpPr>
            <a:spLocks noChangeShapeType="1"/>
          </p:cNvSpPr>
          <p:nvPr/>
        </p:nvSpPr>
        <p:spPr bwMode="auto">
          <a:xfrm rot="10800000">
            <a:off x="6094413" y="130968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2250" name="Group 26"/>
          <p:cNvGrpSpPr>
            <a:grpSpLocks/>
          </p:cNvGrpSpPr>
          <p:nvPr/>
        </p:nvGrpSpPr>
        <p:grpSpPr bwMode="auto">
          <a:xfrm>
            <a:off x="8229600" y="473075"/>
            <a:ext cx="0" cy="838200"/>
            <a:chOff x="0" y="0"/>
            <a:chExt cx="0" cy="528"/>
          </a:xfrm>
        </p:grpSpPr>
        <p:sp>
          <p:nvSpPr>
            <p:cNvPr id="52251" name="Line 27"/>
            <p:cNvSpPr>
              <a:spLocks noChangeShapeType="1"/>
            </p:cNvSpPr>
            <p:nvPr/>
          </p:nvSpPr>
          <p:spPr bwMode="auto">
            <a:xfrm flipV="1">
              <a:off x="0" y="0"/>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52" name="Line 28"/>
            <p:cNvSpPr>
              <a:spLocks noChangeShapeType="1"/>
            </p:cNvSpPr>
            <p:nvPr/>
          </p:nvSpPr>
          <p:spPr bwMode="auto">
            <a:xfrm flipV="1">
              <a:off x="0" y="192"/>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53" name="Line 29"/>
            <p:cNvSpPr>
              <a:spLocks noChangeShapeType="1"/>
            </p:cNvSpPr>
            <p:nvPr/>
          </p:nvSpPr>
          <p:spPr bwMode="auto">
            <a:xfrm flipV="1">
              <a:off x="0" y="384"/>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2254" name="Object 30"/>
          <p:cNvGraphicFramePr>
            <a:graphicFrameLocks noChangeAspect="1"/>
          </p:cNvGraphicFramePr>
          <p:nvPr/>
        </p:nvGraphicFramePr>
        <p:xfrm>
          <a:off x="7772400" y="15875"/>
          <a:ext cx="411163" cy="450850"/>
        </p:xfrm>
        <a:graphic>
          <a:graphicData uri="http://schemas.openxmlformats.org/presentationml/2006/ole">
            <mc:AlternateContent xmlns:mc="http://schemas.openxmlformats.org/markup-compatibility/2006">
              <mc:Choice xmlns:v="urn:schemas-microsoft-com:vml" Requires="v">
                <p:oleObj spid="_x0000_s206047" r:id="rId5" imgW="127042" imgH="139714" progId="">
                  <p:embed/>
                </p:oleObj>
              </mc:Choice>
              <mc:Fallback>
                <p:oleObj r:id="rId5" imgW="127042" imgH="139714" progId="">
                  <p:embed/>
                  <p:pic>
                    <p:nvPicPr>
                      <p:cNvPr id="52254" name="Object 30"/>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7772400" y="15875"/>
                        <a:ext cx="411163"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55" name="Rectangle 31"/>
          <p:cNvSpPr>
            <a:spLocks noChangeArrowheads="1"/>
          </p:cNvSpPr>
          <p:nvPr/>
        </p:nvSpPr>
        <p:spPr bwMode="auto">
          <a:xfrm>
            <a:off x="6019800" y="533400"/>
            <a:ext cx="2133600" cy="685800"/>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56" name="Line 32"/>
          <p:cNvSpPr>
            <a:spLocks noChangeShapeType="1"/>
          </p:cNvSpPr>
          <p:nvPr/>
        </p:nvSpPr>
        <p:spPr bwMode="auto">
          <a:xfrm>
            <a:off x="6019800" y="838200"/>
            <a:ext cx="2133600"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57" name="Line 33"/>
          <p:cNvSpPr>
            <a:spLocks noChangeShapeType="1"/>
          </p:cNvSpPr>
          <p:nvPr/>
        </p:nvSpPr>
        <p:spPr bwMode="auto">
          <a:xfrm>
            <a:off x="6019800" y="228600"/>
            <a:ext cx="0" cy="1219200"/>
          </a:xfrm>
          <a:prstGeom prst="line">
            <a:avLst/>
          </a:prstGeom>
          <a:noFill/>
          <a:ln w="28575"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2258" name="Group 34"/>
          <p:cNvGrpSpPr>
            <a:grpSpLocks/>
          </p:cNvGrpSpPr>
          <p:nvPr/>
        </p:nvGrpSpPr>
        <p:grpSpPr bwMode="auto">
          <a:xfrm>
            <a:off x="5867400" y="381000"/>
            <a:ext cx="152400" cy="1066800"/>
            <a:chOff x="0" y="0"/>
            <a:chExt cx="96" cy="864"/>
          </a:xfrm>
        </p:grpSpPr>
        <p:sp>
          <p:nvSpPr>
            <p:cNvPr id="52259" name="Line 35"/>
            <p:cNvSpPr>
              <a:spLocks noChangeShapeType="1"/>
            </p:cNvSpPr>
            <p:nvPr/>
          </p:nvSpPr>
          <p:spPr bwMode="auto">
            <a:xfrm flipH="1">
              <a:off x="0" y="0"/>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60" name="Line 36"/>
            <p:cNvSpPr>
              <a:spLocks noChangeShapeType="1"/>
            </p:cNvSpPr>
            <p:nvPr/>
          </p:nvSpPr>
          <p:spPr bwMode="auto">
            <a:xfrm flipH="1">
              <a:off x="0" y="96"/>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61" name="Line 37"/>
            <p:cNvSpPr>
              <a:spLocks noChangeShapeType="1"/>
            </p:cNvSpPr>
            <p:nvPr/>
          </p:nvSpPr>
          <p:spPr bwMode="auto">
            <a:xfrm flipH="1">
              <a:off x="0" y="192"/>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62" name="Line 38"/>
            <p:cNvSpPr>
              <a:spLocks noChangeShapeType="1"/>
            </p:cNvSpPr>
            <p:nvPr/>
          </p:nvSpPr>
          <p:spPr bwMode="auto">
            <a:xfrm flipH="1">
              <a:off x="0" y="288"/>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63" name="Line 39"/>
            <p:cNvSpPr>
              <a:spLocks noChangeShapeType="1"/>
            </p:cNvSpPr>
            <p:nvPr/>
          </p:nvSpPr>
          <p:spPr bwMode="auto">
            <a:xfrm flipH="1">
              <a:off x="0" y="384"/>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64" name="Line 40"/>
            <p:cNvSpPr>
              <a:spLocks noChangeShapeType="1"/>
            </p:cNvSpPr>
            <p:nvPr/>
          </p:nvSpPr>
          <p:spPr bwMode="auto">
            <a:xfrm flipH="1">
              <a:off x="0" y="480"/>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65" name="Line 41"/>
            <p:cNvSpPr>
              <a:spLocks noChangeShapeType="1"/>
            </p:cNvSpPr>
            <p:nvPr/>
          </p:nvSpPr>
          <p:spPr bwMode="auto">
            <a:xfrm flipH="1">
              <a:off x="0" y="576"/>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66" name="Line 42"/>
            <p:cNvSpPr>
              <a:spLocks noChangeShapeType="1"/>
            </p:cNvSpPr>
            <p:nvPr/>
          </p:nvSpPr>
          <p:spPr bwMode="auto">
            <a:xfrm flipH="1">
              <a:off x="0" y="672"/>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67" name="Line 43"/>
            <p:cNvSpPr>
              <a:spLocks noChangeShapeType="1"/>
            </p:cNvSpPr>
            <p:nvPr/>
          </p:nvSpPr>
          <p:spPr bwMode="auto">
            <a:xfrm flipH="1">
              <a:off x="0" y="768"/>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2268" name="Line 44"/>
          <p:cNvSpPr>
            <a:spLocks noChangeShapeType="1"/>
          </p:cNvSpPr>
          <p:nvPr/>
        </p:nvSpPr>
        <p:spPr bwMode="auto">
          <a:xfrm>
            <a:off x="7467600" y="533400"/>
            <a:ext cx="0" cy="685800"/>
          </a:xfrm>
          <a:prstGeom prst="line">
            <a:avLst/>
          </a:prstGeom>
          <a:noFill/>
          <a:ln w="12700" cap="sq" cmpd="sng">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69" name="Text Box 45"/>
          <p:cNvSpPr txBox="1">
            <a:spLocks noChangeArrowheads="1"/>
          </p:cNvSpPr>
          <p:nvPr/>
        </p:nvSpPr>
        <p:spPr bwMode="auto">
          <a:xfrm>
            <a:off x="7086600" y="822325"/>
            <a:ext cx="30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b</a:t>
            </a:r>
          </a:p>
        </p:txBody>
      </p:sp>
      <p:sp>
        <p:nvSpPr>
          <p:cNvPr id="52270" name="Line 46"/>
          <p:cNvSpPr>
            <a:spLocks noChangeShapeType="1"/>
          </p:cNvSpPr>
          <p:nvPr/>
        </p:nvSpPr>
        <p:spPr bwMode="auto">
          <a:xfrm>
            <a:off x="8153400" y="1524000"/>
            <a:ext cx="0" cy="38100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71" name="Line 47"/>
          <p:cNvSpPr>
            <a:spLocks noChangeShapeType="1"/>
          </p:cNvSpPr>
          <p:nvPr/>
        </p:nvSpPr>
        <p:spPr bwMode="auto">
          <a:xfrm>
            <a:off x="6019800" y="1752600"/>
            <a:ext cx="213360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72" name="Text Box 48"/>
          <p:cNvSpPr txBox="1">
            <a:spLocks noChangeArrowheads="1"/>
          </p:cNvSpPr>
          <p:nvPr/>
        </p:nvSpPr>
        <p:spPr bwMode="auto">
          <a:xfrm>
            <a:off x="7239000" y="1371600"/>
            <a:ext cx="22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l</a:t>
            </a:r>
          </a:p>
        </p:txBody>
      </p:sp>
      <p:sp>
        <p:nvSpPr>
          <p:cNvPr id="52273" name="Text Box 49"/>
          <p:cNvSpPr txBox="1">
            <a:spLocks noChangeArrowheads="1"/>
          </p:cNvSpPr>
          <p:nvPr/>
        </p:nvSpPr>
        <p:spPr bwMode="auto">
          <a:xfrm>
            <a:off x="0" y="838200"/>
            <a:ext cx="900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solidFill>
                  <a:srgbClr val="FF0000"/>
                </a:solidFill>
                <a:latin typeface="Times New Roman" panose="02020603050405020304" pitchFamily="18" charset="0"/>
                <a:ea typeface="楷体_GB2312" pitchFamily="1" charset="-122"/>
              </a:rPr>
              <a:t>解：</a:t>
            </a:r>
          </a:p>
        </p:txBody>
      </p:sp>
      <p:sp>
        <p:nvSpPr>
          <p:cNvPr id="52274" name="Text Box 50"/>
          <p:cNvSpPr txBox="1">
            <a:spLocks noChangeArrowheads="1"/>
          </p:cNvSpPr>
          <p:nvPr/>
        </p:nvSpPr>
        <p:spPr bwMode="auto">
          <a:xfrm>
            <a:off x="609600" y="1125538"/>
            <a:ext cx="4106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(1)  应力函数的确定</a:t>
            </a:r>
          </a:p>
        </p:txBody>
      </p:sp>
      <p:sp>
        <p:nvSpPr>
          <p:cNvPr id="52275" name="Line 51"/>
          <p:cNvSpPr>
            <a:spLocks noChangeShapeType="1"/>
          </p:cNvSpPr>
          <p:nvPr/>
        </p:nvSpPr>
        <p:spPr bwMode="auto">
          <a:xfrm>
            <a:off x="7010400" y="2133600"/>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76" name="Line 52"/>
          <p:cNvSpPr>
            <a:spLocks noChangeShapeType="1"/>
          </p:cNvSpPr>
          <p:nvPr/>
        </p:nvSpPr>
        <p:spPr bwMode="auto">
          <a:xfrm rot="10800000">
            <a:off x="7010400" y="2971800"/>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77" name="Line 53"/>
          <p:cNvSpPr>
            <a:spLocks noChangeShapeType="1"/>
          </p:cNvSpPr>
          <p:nvPr/>
        </p:nvSpPr>
        <p:spPr bwMode="auto">
          <a:xfrm>
            <a:off x="7316788" y="2133600"/>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78" name="Line 54"/>
          <p:cNvSpPr>
            <a:spLocks noChangeShapeType="1"/>
          </p:cNvSpPr>
          <p:nvPr/>
        </p:nvSpPr>
        <p:spPr bwMode="auto">
          <a:xfrm>
            <a:off x="7621588" y="2133600"/>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79" name="Line 55"/>
          <p:cNvSpPr>
            <a:spLocks noChangeShapeType="1"/>
          </p:cNvSpPr>
          <p:nvPr/>
        </p:nvSpPr>
        <p:spPr bwMode="auto">
          <a:xfrm>
            <a:off x="7926388" y="2133600"/>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80" name="Line 56"/>
          <p:cNvSpPr>
            <a:spLocks noChangeShapeType="1"/>
          </p:cNvSpPr>
          <p:nvPr/>
        </p:nvSpPr>
        <p:spPr bwMode="auto">
          <a:xfrm rot="10800000">
            <a:off x="7924800" y="2970213"/>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81" name="Line 57"/>
          <p:cNvSpPr>
            <a:spLocks noChangeShapeType="1"/>
          </p:cNvSpPr>
          <p:nvPr/>
        </p:nvSpPr>
        <p:spPr bwMode="auto">
          <a:xfrm rot="10800000">
            <a:off x="7620000" y="2970213"/>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82" name="Line 58"/>
          <p:cNvSpPr>
            <a:spLocks noChangeShapeType="1"/>
          </p:cNvSpPr>
          <p:nvPr/>
        </p:nvSpPr>
        <p:spPr bwMode="auto">
          <a:xfrm rot="10800000">
            <a:off x="7315200" y="2970213"/>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2283" name="Group 59"/>
          <p:cNvGrpSpPr>
            <a:grpSpLocks/>
          </p:cNvGrpSpPr>
          <p:nvPr/>
        </p:nvGrpSpPr>
        <p:grpSpPr bwMode="auto">
          <a:xfrm>
            <a:off x="8231188" y="2133600"/>
            <a:ext cx="0" cy="838200"/>
            <a:chOff x="0" y="0"/>
            <a:chExt cx="0" cy="528"/>
          </a:xfrm>
        </p:grpSpPr>
        <p:sp>
          <p:nvSpPr>
            <p:cNvPr id="52284" name="Line 60"/>
            <p:cNvSpPr>
              <a:spLocks noChangeShapeType="1"/>
            </p:cNvSpPr>
            <p:nvPr/>
          </p:nvSpPr>
          <p:spPr bwMode="auto">
            <a:xfrm flipV="1">
              <a:off x="0" y="0"/>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85" name="Line 61"/>
            <p:cNvSpPr>
              <a:spLocks noChangeShapeType="1"/>
            </p:cNvSpPr>
            <p:nvPr/>
          </p:nvSpPr>
          <p:spPr bwMode="auto">
            <a:xfrm flipV="1">
              <a:off x="0" y="192"/>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86" name="Line 62"/>
            <p:cNvSpPr>
              <a:spLocks noChangeShapeType="1"/>
            </p:cNvSpPr>
            <p:nvPr/>
          </p:nvSpPr>
          <p:spPr bwMode="auto">
            <a:xfrm flipV="1">
              <a:off x="0" y="384"/>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2287" name="Object 63"/>
          <p:cNvGraphicFramePr>
            <a:graphicFrameLocks noChangeAspect="1"/>
          </p:cNvGraphicFramePr>
          <p:nvPr/>
        </p:nvGraphicFramePr>
        <p:xfrm>
          <a:off x="8307388" y="2286000"/>
          <a:ext cx="347662" cy="381000"/>
        </p:xfrm>
        <a:graphic>
          <a:graphicData uri="http://schemas.openxmlformats.org/presentationml/2006/ole">
            <mc:AlternateContent xmlns:mc="http://schemas.openxmlformats.org/markup-compatibility/2006">
              <mc:Choice xmlns:v="urn:schemas-microsoft-com:vml" Requires="v">
                <p:oleObj spid="_x0000_s206048" r:id="rId7" imgW="127042" imgH="139714" progId="">
                  <p:embed/>
                </p:oleObj>
              </mc:Choice>
              <mc:Fallback>
                <p:oleObj r:id="rId7" imgW="127042" imgH="139714" progId="">
                  <p:embed/>
                  <p:pic>
                    <p:nvPicPr>
                      <p:cNvPr id="52287" name="Object 63"/>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8307388" y="2286000"/>
                        <a:ext cx="34766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288" name="Group 64"/>
          <p:cNvGrpSpPr>
            <a:grpSpLocks/>
          </p:cNvGrpSpPr>
          <p:nvPr/>
        </p:nvGrpSpPr>
        <p:grpSpPr bwMode="auto">
          <a:xfrm>
            <a:off x="6019800" y="1295400"/>
            <a:ext cx="1066800" cy="457200"/>
            <a:chOff x="0" y="0"/>
            <a:chExt cx="672" cy="288"/>
          </a:xfrm>
        </p:grpSpPr>
        <p:sp>
          <p:nvSpPr>
            <p:cNvPr id="52289" name="Line 65"/>
            <p:cNvSpPr>
              <a:spLocks noChangeShapeType="1"/>
            </p:cNvSpPr>
            <p:nvPr/>
          </p:nvSpPr>
          <p:spPr bwMode="auto">
            <a:xfrm flipV="1">
              <a:off x="672" y="48"/>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90" name="Line 66"/>
            <p:cNvSpPr>
              <a:spLocks noChangeShapeType="1"/>
            </p:cNvSpPr>
            <p:nvPr/>
          </p:nvSpPr>
          <p:spPr bwMode="auto">
            <a:xfrm>
              <a:off x="0" y="240"/>
              <a:ext cx="67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91" name="Text Box 67"/>
            <p:cNvSpPr txBox="1">
              <a:spLocks noChangeArrowheads="1"/>
            </p:cNvSpPr>
            <p:nvPr/>
          </p:nvSpPr>
          <p:spPr bwMode="auto">
            <a:xfrm>
              <a:off x="240" y="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x</a:t>
              </a:r>
            </a:p>
          </p:txBody>
        </p:sp>
      </p:grpSp>
      <p:grpSp>
        <p:nvGrpSpPr>
          <p:cNvPr id="52292" name="Group 68"/>
          <p:cNvGrpSpPr>
            <a:grpSpLocks/>
          </p:cNvGrpSpPr>
          <p:nvPr/>
        </p:nvGrpSpPr>
        <p:grpSpPr bwMode="auto">
          <a:xfrm>
            <a:off x="6096000" y="2279650"/>
            <a:ext cx="1143000" cy="936625"/>
            <a:chOff x="0" y="0"/>
            <a:chExt cx="720" cy="590"/>
          </a:xfrm>
        </p:grpSpPr>
        <p:sp>
          <p:nvSpPr>
            <p:cNvPr id="52293" name="Line 69"/>
            <p:cNvSpPr>
              <a:spLocks noChangeShapeType="1"/>
            </p:cNvSpPr>
            <p:nvPr/>
          </p:nvSpPr>
          <p:spPr bwMode="auto">
            <a:xfrm>
              <a:off x="528" y="4"/>
              <a:ext cx="0" cy="336"/>
            </a:xfrm>
            <a:prstGeom prst="line">
              <a:avLst/>
            </a:prstGeom>
            <a:noFill/>
            <a:ln w="2857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94" name="Freeform 70"/>
            <p:cNvSpPr>
              <a:spLocks/>
            </p:cNvSpPr>
            <p:nvPr/>
          </p:nvSpPr>
          <p:spPr bwMode="auto">
            <a:xfrm>
              <a:off x="308" y="0"/>
              <a:ext cx="172" cy="340"/>
            </a:xfrm>
            <a:custGeom>
              <a:avLst/>
              <a:gdLst>
                <a:gd name="T0" fmla="*/ 126 w 126"/>
                <a:gd name="T1" fmla="*/ 0 h 294"/>
                <a:gd name="T2" fmla="*/ 63 w 126"/>
                <a:gd name="T3" fmla="*/ 33 h 294"/>
                <a:gd name="T4" fmla="*/ 24 w 126"/>
                <a:gd name="T5" fmla="*/ 84 h 294"/>
                <a:gd name="T6" fmla="*/ 6 w 126"/>
                <a:gd name="T7" fmla="*/ 141 h 294"/>
                <a:gd name="T8" fmla="*/ 3 w 126"/>
                <a:gd name="T9" fmla="*/ 198 h 294"/>
                <a:gd name="T10" fmla="*/ 24 w 126"/>
                <a:gd name="T11" fmla="*/ 249 h 294"/>
                <a:gd name="T12" fmla="*/ 54 w 126"/>
                <a:gd name="T13" fmla="*/ 294 h 294"/>
              </a:gdLst>
              <a:ahLst/>
              <a:cxnLst>
                <a:cxn ang="0">
                  <a:pos x="T0" y="T1"/>
                </a:cxn>
                <a:cxn ang="0">
                  <a:pos x="T2" y="T3"/>
                </a:cxn>
                <a:cxn ang="0">
                  <a:pos x="T4" y="T5"/>
                </a:cxn>
                <a:cxn ang="0">
                  <a:pos x="T6" y="T7"/>
                </a:cxn>
                <a:cxn ang="0">
                  <a:pos x="T8" y="T9"/>
                </a:cxn>
                <a:cxn ang="0">
                  <a:pos x="T10" y="T11"/>
                </a:cxn>
                <a:cxn ang="0">
                  <a:pos x="T12" y="T13"/>
                </a:cxn>
              </a:cxnLst>
              <a:rect l="0" t="0" r="r" b="b"/>
              <a:pathLst>
                <a:path w="126" h="294">
                  <a:moveTo>
                    <a:pt x="126" y="0"/>
                  </a:moveTo>
                  <a:cubicBezTo>
                    <a:pt x="116" y="5"/>
                    <a:pt x="80" y="19"/>
                    <a:pt x="63" y="33"/>
                  </a:cubicBezTo>
                  <a:cubicBezTo>
                    <a:pt x="46" y="47"/>
                    <a:pt x="33" y="66"/>
                    <a:pt x="24" y="84"/>
                  </a:cubicBezTo>
                  <a:cubicBezTo>
                    <a:pt x="15" y="102"/>
                    <a:pt x="10" y="122"/>
                    <a:pt x="6" y="141"/>
                  </a:cubicBezTo>
                  <a:cubicBezTo>
                    <a:pt x="2" y="160"/>
                    <a:pt x="0" y="180"/>
                    <a:pt x="3" y="198"/>
                  </a:cubicBezTo>
                  <a:cubicBezTo>
                    <a:pt x="6" y="216"/>
                    <a:pt x="16" y="233"/>
                    <a:pt x="24" y="249"/>
                  </a:cubicBezTo>
                  <a:cubicBezTo>
                    <a:pt x="32" y="265"/>
                    <a:pt x="48" y="285"/>
                    <a:pt x="54" y="294"/>
                  </a:cubicBezTo>
                </a:path>
              </a:pathLst>
            </a:custGeom>
            <a:noFill/>
            <a:ln w="31750" cap="sq" cmpd="sng">
              <a:solidFill>
                <a:srgbClr val="FF0000"/>
              </a:solidFill>
              <a:round/>
              <a:headEnd type="triangl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95" name="Text Box 71"/>
            <p:cNvSpPr txBox="1">
              <a:spLocks noChangeArrowheads="1"/>
            </p:cNvSpPr>
            <p:nvPr/>
          </p:nvSpPr>
          <p:spPr bwMode="auto">
            <a:xfrm>
              <a:off x="336" y="340"/>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i="1">
                  <a:solidFill>
                    <a:srgbClr val="FF0000"/>
                  </a:solidFill>
                  <a:latin typeface="Times New Roman" panose="02020603050405020304" pitchFamily="18" charset="0"/>
                  <a:ea typeface="楷体_GB2312" pitchFamily="1" charset="-122"/>
                </a:rPr>
                <a:t>Q</a:t>
              </a:r>
            </a:p>
          </p:txBody>
        </p:sp>
        <p:sp>
          <p:nvSpPr>
            <p:cNvPr id="52296" name="Text Box 72"/>
            <p:cNvSpPr txBox="1">
              <a:spLocks noChangeArrowheads="1"/>
            </p:cNvSpPr>
            <p:nvPr/>
          </p:nvSpPr>
          <p:spPr bwMode="auto">
            <a:xfrm>
              <a:off x="0" y="4"/>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i="1">
                  <a:solidFill>
                    <a:srgbClr val="FF0000"/>
                  </a:solidFill>
                  <a:latin typeface="Times New Roman" panose="02020603050405020304" pitchFamily="18" charset="0"/>
                  <a:ea typeface="楷体_GB2312" pitchFamily="1" charset="-122"/>
                </a:rPr>
                <a:t>M</a:t>
              </a:r>
            </a:p>
          </p:txBody>
        </p:sp>
      </p:grpSp>
      <p:grpSp>
        <p:nvGrpSpPr>
          <p:cNvPr id="52297" name="Group 73"/>
          <p:cNvGrpSpPr>
            <a:grpSpLocks/>
          </p:cNvGrpSpPr>
          <p:nvPr/>
        </p:nvGrpSpPr>
        <p:grpSpPr bwMode="auto">
          <a:xfrm>
            <a:off x="7086600" y="2209800"/>
            <a:ext cx="1066800" cy="685800"/>
            <a:chOff x="0" y="0"/>
            <a:chExt cx="672" cy="432"/>
          </a:xfrm>
        </p:grpSpPr>
        <p:sp>
          <p:nvSpPr>
            <p:cNvPr id="52298" name="Rectangle 74"/>
            <p:cNvSpPr>
              <a:spLocks noChangeArrowheads="1"/>
            </p:cNvSpPr>
            <p:nvPr/>
          </p:nvSpPr>
          <p:spPr bwMode="auto">
            <a:xfrm>
              <a:off x="0" y="0"/>
              <a:ext cx="672"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99" name="Line 75"/>
            <p:cNvSpPr>
              <a:spLocks noChangeShapeType="1"/>
            </p:cNvSpPr>
            <p:nvPr/>
          </p:nvSpPr>
          <p:spPr bwMode="auto">
            <a:xfrm>
              <a:off x="0" y="192"/>
              <a:ext cx="672"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2300" name="Text Box 76"/>
          <p:cNvSpPr txBox="1">
            <a:spLocks noChangeArrowheads="1"/>
          </p:cNvSpPr>
          <p:nvPr/>
        </p:nvSpPr>
        <p:spPr bwMode="auto">
          <a:xfrm>
            <a:off x="468313" y="1700213"/>
            <a:ext cx="467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取任意截面，其内力如图：</a:t>
            </a:r>
          </a:p>
        </p:txBody>
      </p:sp>
      <p:graphicFrame>
        <p:nvGraphicFramePr>
          <p:cNvPr id="52301" name="Object 77"/>
          <p:cNvGraphicFramePr>
            <a:graphicFrameLocks noChangeAspect="1"/>
          </p:cNvGraphicFramePr>
          <p:nvPr/>
        </p:nvGraphicFramePr>
        <p:xfrm>
          <a:off x="684213" y="2205038"/>
          <a:ext cx="1524000" cy="496887"/>
        </p:xfrm>
        <a:graphic>
          <a:graphicData uri="http://schemas.openxmlformats.org/presentationml/2006/ole">
            <mc:AlternateContent xmlns:mc="http://schemas.openxmlformats.org/markup-compatibility/2006">
              <mc:Choice xmlns:v="urn:schemas-microsoft-com:vml" Requires="v">
                <p:oleObj spid="_x0000_s206049" r:id="rId9" imgW="622077" imgH="203341" progId="">
                  <p:embed/>
                </p:oleObj>
              </mc:Choice>
              <mc:Fallback>
                <p:oleObj r:id="rId9" imgW="622077" imgH="203341" progId="">
                  <p:embed/>
                  <p:pic>
                    <p:nvPicPr>
                      <p:cNvPr id="52301" name="Object 77"/>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684213" y="2205038"/>
                        <a:ext cx="15240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02" name="Object 78"/>
          <p:cNvGraphicFramePr>
            <a:graphicFrameLocks noChangeAspect="1"/>
          </p:cNvGraphicFramePr>
          <p:nvPr/>
        </p:nvGraphicFramePr>
        <p:xfrm>
          <a:off x="608013" y="2738438"/>
          <a:ext cx="4902200" cy="498475"/>
        </p:xfrm>
        <a:graphic>
          <a:graphicData uri="http://schemas.openxmlformats.org/presentationml/2006/ole">
            <mc:AlternateContent xmlns:mc="http://schemas.openxmlformats.org/markup-compatibility/2006">
              <mc:Choice xmlns:v="urn:schemas-microsoft-com:vml" Requires="v">
                <p:oleObj spid="_x0000_s206050" r:id="rId11" imgW="2005177" imgH="203341" progId="">
                  <p:embed/>
                </p:oleObj>
              </mc:Choice>
              <mc:Fallback>
                <p:oleObj r:id="rId11" imgW="2005177" imgH="203341" progId="">
                  <p:embed/>
                  <p:pic>
                    <p:nvPicPr>
                      <p:cNvPr id="52302" name="Object 78"/>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608013" y="2738438"/>
                        <a:ext cx="490220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303" name="AutoShape 79"/>
          <p:cNvSpPr>
            <a:spLocks/>
          </p:cNvSpPr>
          <p:nvPr/>
        </p:nvSpPr>
        <p:spPr bwMode="auto">
          <a:xfrm>
            <a:off x="531813" y="2357438"/>
            <a:ext cx="76200" cy="609600"/>
          </a:xfrm>
          <a:prstGeom prst="leftBrace">
            <a:avLst>
              <a:gd name="adj1" fmla="val 66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304" name="Text Box 80"/>
          <p:cNvSpPr txBox="1">
            <a:spLocks noChangeArrowheads="1"/>
          </p:cNvSpPr>
          <p:nvPr/>
        </p:nvSpPr>
        <p:spPr bwMode="auto">
          <a:xfrm>
            <a:off x="323850" y="3500438"/>
            <a:ext cx="5472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取   作为分析对象，可假设：</a:t>
            </a:r>
          </a:p>
        </p:txBody>
      </p:sp>
      <p:graphicFrame>
        <p:nvGraphicFramePr>
          <p:cNvPr id="52305" name="Object 81"/>
          <p:cNvGraphicFramePr>
            <a:graphicFrameLocks noChangeAspect="1"/>
          </p:cNvGraphicFramePr>
          <p:nvPr/>
        </p:nvGraphicFramePr>
        <p:xfrm>
          <a:off x="827088" y="3500438"/>
          <a:ext cx="450850" cy="533400"/>
        </p:xfrm>
        <a:graphic>
          <a:graphicData uri="http://schemas.openxmlformats.org/presentationml/2006/ole">
            <mc:AlternateContent xmlns:mc="http://schemas.openxmlformats.org/markup-compatibility/2006">
              <mc:Choice xmlns:v="urn:schemas-microsoft-com:vml" Requires="v">
                <p:oleObj spid="_x0000_s206051" r:id="rId13" imgW="203341" imgH="241408" progId="">
                  <p:embed/>
                </p:oleObj>
              </mc:Choice>
              <mc:Fallback>
                <p:oleObj r:id="rId13" imgW="203341" imgH="241408" progId="">
                  <p:embed/>
                  <p:pic>
                    <p:nvPicPr>
                      <p:cNvPr id="52305" name="Object 81"/>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827088" y="3500438"/>
                        <a:ext cx="4508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06" name="Object 82"/>
          <p:cNvGraphicFramePr>
            <a:graphicFrameLocks noChangeAspect="1"/>
          </p:cNvGraphicFramePr>
          <p:nvPr/>
        </p:nvGraphicFramePr>
        <p:xfrm>
          <a:off x="539750" y="4149725"/>
          <a:ext cx="3816350" cy="604838"/>
        </p:xfrm>
        <a:graphic>
          <a:graphicData uri="http://schemas.openxmlformats.org/presentationml/2006/ole">
            <mc:AlternateContent xmlns:mc="http://schemas.openxmlformats.org/markup-compatibility/2006">
              <mc:Choice xmlns:v="urn:schemas-microsoft-com:vml" Requires="v">
                <p:oleObj spid="_x0000_s206052" r:id="rId15" imgW="1523656" imgH="241512" progId="">
                  <p:embed/>
                </p:oleObj>
              </mc:Choice>
              <mc:Fallback>
                <p:oleObj r:id="rId15" imgW="1523656" imgH="241512" progId="">
                  <p:embed/>
                  <p:pic>
                    <p:nvPicPr>
                      <p:cNvPr id="52306" name="Object 82"/>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539750" y="4149725"/>
                        <a:ext cx="381635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307" name="Text Box 83"/>
          <p:cNvSpPr txBox="1">
            <a:spLocks noChangeArrowheads="1"/>
          </p:cNvSpPr>
          <p:nvPr/>
        </p:nvSpPr>
        <p:spPr bwMode="auto">
          <a:xfrm>
            <a:off x="4643438" y="4221163"/>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（a）</a:t>
            </a:r>
          </a:p>
        </p:txBody>
      </p:sp>
      <p:sp>
        <p:nvSpPr>
          <p:cNvPr id="52308" name="Text Box 84"/>
          <p:cNvSpPr txBox="1">
            <a:spLocks noChangeArrowheads="1"/>
          </p:cNvSpPr>
          <p:nvPr/>
        </p:nvSpPr>
        <p:spPr bwMode="auto">
          <a:xfrm>
            <a:off x="5651500" y="4076700"/>
            <a:ext cx="2971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200" b="1">
                <a:latin typeface="Times New Roman" panose="02020603050405020304" pitchFamily="18" charset="0"/>
                <a:ea typeface="楷体_GB2312" pitchFamily="1" charset="-122"/>
              </a:rPr>
              <a:t>—— </a:t>
            </a:r>
            <a:r>
              <a:rPr lang="zh-CN" altLang="zh-CN" sz="2200" i="1">
                <a:solidFill>
                  <a:srgbClr val="3333FF"/>
                </a:solidFill>
                <a:latin typeface="Times New Roman" panose="02020603050405020304" pitchFamily="18" charset="0"/>
                <a:ea typeface="楷体_GB2312" pitchFamily="1" charset="-122"/>
              </a:rPr>
              <a:t>f</a:t>
            </a:r>
            <a:r>
              <a:rPr lang="zh-CN" altLang="zh-CN" sz="2200">
                <a:solidFill>
                  <a:srgbClr val="3333FF"/>
                </a:solidFill>
                <a:latin typeface="Times New Roman" panose="02020603050405020304" pitchFamily="18" charset="0"/>
                <a:ea typeface="楷体_GB2312" pitchFamily="1" charset="-122"/>
              </a:rPr>
              <a:t>(</a:t>
            </a:r>
            <a:r>
              <a:rPr lang="zh-CN" altLang="zh-CN" sz="2200" i="1">
                <a:solidFill>
                  <a:srgbClr val="3333FF"/>
                </a:solidFill>
                <a:latin typeface="Times New Roman" panose="02020603050405020304" pitchFamily="18" charset="0"/>
                <a:ea typeface="楷体_GB2312" pitchFamily="1" charset="-122"/>
              </a:rPr>
              <a:t>y</a:t>
            </a:r>
            <a:r>
              <a:rPr lang="zh-CN" altLang="zh-CN" sz="2200">
                <a:solidFill>
                  <a:srgbClr val="3333FF"/>
                </a:solidFill>
                <a:latin typeface="Times New Roman" panose="02020603050405020304" pitchFamily="18" charset="0"/>
                <a:ea typeface="楷体_GB2312" pitchFamily="1" charset="-122"/>
              </a:rPr>
              <a:t>)</a:t>
            </a:r>
            <a:r>
              <a:rPr lang="zh-CN" altLang="zh-CN" sz="2200" b="1">
                <a:latin typeface="Times New Roman" panose="02020603050405020304" pitchFamily="18" charset="0"/>
              </a:rPr>
              <a:t>为待定函数</a:t>
            </a:r>
          </a:p>
        </p:txBody>
      </p:sp>
      <p:sp>
        <p:nvSpPr>
          <p:cNvPr id="52309" name="Text Box 85"/>
          <p:cNvSpPr txBox="1">
            <a:spLocks noChangeArrowheads="1"/>
          </p:cNvSpPr>
          <p:nvPr/>
        </p:nvSpPr>
        <p:spPr bwMode="auto">
          <a:xfrm>
            <a:off x="468313" y="5013325"/>
            <a:ext cx="5256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由 </a:t>
            </a:r>
            <a:r>
              <a:rPr lang="zh-CN" altLang="zh-CN" sz="2400" b="1">
                <a:solidFill>
                  <a:srgbClr val="3333FF"/>
                </a:solidFill>
                <a:latin typeface="宋体" panose="02010600030101010101" pitchFamily="2" charset="-122"/>
              </a:rPr>
              <a:t>  </a:t>
            </a:r>
            <a:r>
              <a:rPr lang="zh-CN" altLang="zh-CN" sz="2400" b="1">
                <a:latin typeface="宋体" panose="02010600030101010101" pitchFamily="2" charset="-122"/>
              </a:rPr>
              <a:t>与应力函数    的关系，有：</a:t>
            </a:r>
          </a:p>
        </p:txBody>
      </p:sp>
      <p:graphicFrame>
        <p:nvGraphicFramePr>
          <p:cNvPr id="52310" name="Object 86"/>
          <p:cNvGraphicFramePr>
            <a:graphicFrameLocks noChangeAspect="1"/>
          </p:cNvGraphicFramePr>
          <p:nvPr/>
        </p:nvGraphicFramePr>
        <p:xfrm>
          <a:off x="2916238" y="5084763"/>
          <a:ext cx="322262" cy="381000"/>
        </p:xfrm>
        <a:graphic>
          <a:graphicData uri="http://schemas.openxmlformats.org/presentationml/2006/ole">
            <mc:AlternateContent xmlns:mc="http://schemas.openxmlformats.org/markup-compatibility/2006">
              <mc:Choice xmlns:v="urn:schemas-microsoft-com:vml" Requires="v">
                <p:oleObj spid="_x0000_s206053" r:id="rId17" imgW="139835" imgH="165202" progId="">
                  <p:embed/>
                </p:oleObj>
              </mc:Choice>
              <mc:Fallback>
                <p:oleObj r:id="rId17" imgW="139835" imgH="165202" progId="">
                  <p:embed/>
                  <p:pic>
                    <p:nvPicPr>
                      <p:cNvPr id="52310" name="Object 86"/>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2916238" y="5084763"/>
                        <a:ext cx="32226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11" name="Object 87"/>
          <p:cNvGraphicFramePr>
            <a:graphicFrameLocks noChangeAspect="1"/>
          </p:cNvGraphicFramePr>
          <p:nvPr/>
        </p:nvGraphicFramePr>
        <p:xfrm>
          <a:off x="827088" y="5589588"/>
          <a:ext cx="2057400" cy="889000"/>
        </p:xfrm>
        <a:graphic>
          <a:graphicData uri="http://schemas.openxmlformats.org/presentationml/2006/ole">
            <mc:AlternateContent xmlns:mc="http://schemas.openxmlformats.org/markup-compatibility/2006">
              <mc:Choice xmlns:v="urn:schemas-microsoft-com:vml" Requires="v">
                <p:oleObj spid="_x0000_s206054" r:id="rId19" imgW="1028571" imgH="444624" progId="">
                  <p:embed/>
                </p:oleObj>
              </mc:Choice>
              <mc:Fallback>
                <p:oleObj r:id="rId19" imgW="1028571" imgH="444624" progId="">
                  <p:embed/>
                  <p:pic>
                    <p:nvPicPr>
                      <p:cNvPr id="52311" name="Object 87"/>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827088" y="5589588"/>
                        <a:ext cx="20574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312" name="Text Box 88"/>
          <p:cNvSpPr txBox="1">
            <a:spLocks noChangeArrowheads="1"/>
          </p:cNvSpPr>
          <p:nvPr/>
        </p:nvSpPr>
        <p:spPr bwMode="auto">
          <a:xfrm>
            <a:off x="3419475" y="5734050"/>
            <a:ext cx="1873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（b）</a:t>
            </a:r>
          </a:p>
        </p:txBody>
      </p:sp>
      <p:sp>
        <p:nvSpPr>
          <p:cNvPr id="52313" name="Text Box 89"/>
          <p:cNvSpPr txBox="1">
            <a:spLocks noChangeArrowheads="1"/>
          </p:cNvSpPr>
          <p:nvPr/>
        </p:nvSpPr>
        <p:spPr bwMode="auto">
          <a:xfrm>
            <a:off x="5724525" y="4868863"/>
            <a:ext cx="3200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200" b="1">
                <a:latin typeface="宋体" panose="02010600030101010101" pitchFamily="2" charset="-122"/>
              </a:rPr>
              <a:t>对 </a:t>
            </a:r>
            <a:r>
              <a:rPr lang="zh-CN" altLang="zh-CN" sz="2200" i="1">
                <a:latin typeface="Times New Roman" panose="02020603050405020304" pitchFamily="18" charset="0"/>
              </a:rPr>
              <a:t>x </a:t>
            </a:r>
            <a:r>
              <a:rPr lang="zh-CN" altLang="zh-CN" sz="2200" b="1">
                <a:latin typeface="宋体" panose="02010600030101010101" pitchFamily="2" charset="-122"/>
              </a:rPr>
              <a:t>积分一次，有：</a:t>
            </a:r>
          </a:p>
        </p:txBody>
      </p:sp>
      <p:graphicFrame>
        <p:nvGraphicFramePr>
          <p:cNvPr id="52314" name="Object 90"/>
          <p:cNvGraphicFramePr>
            <a:graphicFrameLocks noChangeAspect="1"/>
          </p:cNvGraphicFramePr>
          <p:nvPr/>
        </p:nvGraphicFramePr>
        <p:xfrm>
          <a:off x="5867400" y="5373688"/>
          <a:ext cx="2819400" cy="822325"/>
        </p:xfrm>
        <a:graphic>
          <a:graphicData uri="http://schemas.openxmlformats.org/presentationml/2006/ole">
            <mc:AlternateContent xmlns:mc="http://schemas.openxmlformats.org/markup-compatibility/2006">
              <mc:Choice xmlns:v="urn:schemas-microsoft-com:vml" Requires="v">
                <p:oleObj spid="_x0000_s206055" r:id="rId21" imgW="1435417" imgH="419417" progId="">
                  <p:embed/>
                </p:oleObj>
              </mc:Choice>
              <mc:Fallback>
                <p:oleObj r:id="rId21" imgW="1435417" imgH="419417" progId="">
                  <p:embed/>
                  <p:pic>
                    <p:nvPicPr>
                      <p:cNvPr id="52314" name="Object 90"/>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5867400" y="5373688"/>
                        <a:ext cx="28194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15" name="Object 91"/>
          <p:cNvGraphicFramePr>
            <a:graphicFrameLocks noChangeAspect="1"/>
          </p:cNvGraphicFramePr>
          <p:nvPr/>
        </p:nvGraphicFramePr>
        <p:xfrm>
          <a:off x="900113" y="4941888"/>
          <a:ext cx="514350" cy="576262"/>
        </p:xfrm>
        <a:graphic>
          <a:graphicData uri="http://schemas.openxmlformats.org/presentationml/2006/ole">
            <mc:AlternateContent xmlns:mc="http://schemas.openxmlformats.org/markup-compatibility/2006">
              <mc:Choice xmlns:v="urn:schemas-microsoft-com:vml" Requires="v">
                <p:oleObj spid="_x0000_s206056" r:id="rId23" imgW="203341" imgH="228719" progId="">
                  <p:embed/>
                </p:oleObj>
              </mc:Choice>
              <mc:Fallback>
                <p:oleObj r:id="rId23" imgW="203341" imgH="228719" progId="">
                  <p:embed/>
                  <p:pic>
                    <p:nvPicPr>
                      <p:cNvPr id="52315" name="Object 9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00113" y="4941888"/>
                        <a:ext cx="51435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881188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323850" y="1125538"/>
            <a:ext cx="4537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对 </a:t>
            </a:r>
            <a:r>
              <a:rPr lang="zh-CN" altLang="zh-CN" sz="2400" i="1">
                <a:latin typeface="Times New Roman" panose="02020603050405020304" pitchFamily="18" charset="0"/>
              </a:rPr>
              <a:t>y </a:t>
            </a:r>
            <a:r>
              <a:rPr lang="zh-CN" altLang="zh-CN" sz="2400" b="1">
                <a:latin typeface="宋体" panose="02010600030101010101" pitchFamily="2" charset="-122"/>
              </a:rPr>
              <a:t>再积分一次，有：</a:t>
            </a:r>
          </a:p>
        </p:txBody>
      </p:sp>
      <p:sp>
        <p:nvSpPr>
          <p:cNvPr id="53251" name="Text Box 3"/>
          <p:cNvSpPr txBox="1">
            <a:spLocks noChangeArrowheads="1"/>
          </p:cNvSpPr>
          <p:nvPr/>
        </p:nvSpPr>
        <p:spPr bwMode="auto">
          <a:xfrm>
            <a:off x="539750" y="2349500"/>
            <a:ext cx="1157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其中：</a:t>
            </a:r>
          </a:p>
        </p:txBody>
      </p:sp>
      <p:graphicFrame>
        <p:nvGraphicFramePr>
          <p:cNvPr id="53252" name="Object 4"/>
          <p:cNvGraphicFramePr>
            <a:graphicFrameLocks noChangeAspect="1"/>
          </p:cNvGraphicFramePr>
          <p:nvPr/>
        </p:nvGraphicFramePr>
        <p:xfrm>
          <a:off x="684213" y="3644900"/>
          <a:ext cx="2314575" cy="577850"/>
        </p:xfrm>
        <a:graphic>
          <a:graphicData uri="http://schemas.openxmlformats.org/presentationml/2006/ole">
            <mc:AlternateContent xmlns:mc="http://schemas.openxmlformats.org/markup-compatibility/2006">
              <mc:Choice xmlns:v="urn:schemas-microsoft-com:vml" Requires="v">
                <p:oleObj spid="_x0000_s206990" r:id="rId3" imgW="1117917" imgH="279717" progId="">
                  <p:embed/>
                </p:oleObj>
              </mc:Choice>
              <mc:Fallback>
                <p:oleObj r:id="rId3" imgW="1117917" imgH="279717" progId="">
                  <p:embed/>
                  <p:pic>
                    <p:nvPicPr>
                      <p:cNvPr id="53252" name="Object 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684213" y="3644900"/>
                        <a:ext cx="2314575"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3" name="Object 5"/>
          <p:cNvGraphicFramePr>
            <a:graphicFrameLocks noChangeAspect="1"/>
          </p:cNvGraphicFramePr>
          <p:nvPr/>
        </p:nvGraphicFramePr>
        <p:xfrm>
          <a:off x="760413" y="2959100"/>
          <a:ext cx="2209800" cy="577850"/>
        </p:xfrm>
        <a:graphic>
          <a:graphicData uri="http://schemas.openxmlformats.org/presentationml/2006/ole">
            <mc:AlternateContent xmlns:mc="http://schemas.openxmlformats.org/markup-compatibility/2006">
              <mc:Choice xmlns:v="urn:schemas-microsoft-com:vml" Requires="v">
                <p:oleObj spid="_x0000_s206991" r:id="rId5" imgW="1067117" imgH="279717" progId="">
                  <p:embed/>
                </p:oleObj>
              </mc:Choice>
              <mc:Fallback>
                <p:oleObj r:id="rId5" imgW="1067117" imgH="279717" progId="">
                  <p:embed/>
                  <p:pic>
                    <p:nvPicPr>
                      <p:cNvPr id="53253" name="Object 5"/>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760413" y="2959100"/>
                        <a:ext cx="22098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4" name="AutoShape 6"/>
          <p:cNvSpPr>
            <a:spLocks/>
          </p:cNvSpPr>
          <p:nvPr/>
        </p:nvSpPr>
        <p:spPr bwMode="auto">
          <a:xfrm>
            <a:off x="531813" y="3187700"/>
            <a:ext cx="76200" cy="914400"/>
          </a:xfrm>
          <a:prstGeom prst="leftBrace">
            <a:avLst>
              <a:gd name="adj1" fmla="val 100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3255" name="Object 7"/>
          <p:cNvGraphicFramePr>
            <a:graphicFrameLocks noChangeAspect="1"/>
          </p:cNvGraphicFramePr>
          <p:nvPr/>
        </p:nvGraphicFramePr>
        <p:xfrm>
          <a:off x="395288" y="1700213"/>
          <a:ext cx="3733800" cy="473075"/>
        </p:xfrm>
        <a:graphic>
          <a:graphicData uri="http://schemas.openxmlformats.org/presentationml/2006/ole">
            <mc:AlternateContent xmlns:mc="http://schemas.openxmlformats.org/markup-compatibility/2006">
              <mc:Choice xmlns:v="urn:schemas-microsoft-com:vml" Requires="v">
                <p:oleObj spid="_x0000_s206992" r:id="rId7" imgW="1803717" imgH="228917" progId="">
                  <p:embed/>
                </p:oleObj>
              </mc:Choice>
              <mc:Fallback>
                <p:oleObj r:id="rId7" imgW="1803717" imgH="228917" progId="">
                  <p:embed/>
                  <p:pic>
                    <p:nvPicPr>
                      <p:cNvPr id="53255" name="Object 7"/>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395288" y="1700213"/>
                        <a:ext cx="373380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6" name="Text Box 8"/>
          <p:cNvSpPr txBox="1">
            <a:spLocks noChangeArrowheads="1"/>
          </p:cNvSpPr>
          <p:nvPr/>
        </p:nvSpPr>
        <p:spPr bwMode="auto">
          <a:xfrm>
            <a:off x="4427538" y="1700213"/>
            <a:ext cx="1728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（c）</a:t>
            </a:r>
          </a:p>
        </p:txBody>
      </p:sp>
      <p:graphicFrame>
        <p:nvGraphicFramePr>
          <p:cNvPr id="53257" name="Object 9"/>
          <p:cNvGraphicFramePr>
            <a:graphicFrameLocks noChangeAspect="1"/>
          </p:cNvGraphicFramePr>
          <p:nvPr/>
        </p:nvGraphicFramePr>
        <p:xfrm>
          <a:off x="539750" y="260350"/>
          <a:ext cx="2819400" cy="822325"/>
        </p:xfrm>
        <a:graphic>
          <a:graphicData uri="http://schemas.openxmlformats.org/presentationml/2006/ole">
            <mc:AlternateContent xmlns:mc="http://schemas.openxmlformats.org/markup-compatibility/2006">
              <mc:Choice xmlns:v="urn:schemas-microsoft-com:vml" Requires="v">
                <p:oleObj spid="_x0000_s206993" r:id="rId9" imgW="1435417" imgH="419417" progId="">
                  <p:embed/>
                </p:oleObj>
              </mc:Choice>
              <mc:Fallback>
                <p:oleObj r:id="rId9" imgW="1435417" imgH="419417" progId="">
                  <p:embed/>
                  <p:pic>
                    <p:nvPicPr>
                      <p:cNvPr id="53257" name="Object 9"/>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539750" y="260350"/>
                        <a:ext cx="28194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8" name="Object 10"/>
          <p:cNvGraphicFramePr>
            <a:graphicFrameLocks noChangeAspect="1"/>
          </p:cNvGraphicFramePr>
          <p:nvPr/>
        </p:nvGraphicFramePr>
        <p:xfrm>
          <a:off x="776288" y="4365625"/>
          <a:ext cx="952500" cy="407988"/>
        </p:xfrm>
        <a:graphic>
          <a:graphicData uri="http://schemas.openxmlformats.org/presentationml/2006/ole">
            <mc:AlternateContent xmlns:mc="http://schemas.openxmlformats.org/markup-compatibility/2006">
              <mc:Choice xmlns:v="urn:schemas-microsoft-com:vml" Requires="v">
                <p:oleObj spid="_x0000_s206994" r:id="rId11" imgW="533486" imgH="228818" progId="">
                  <p:embed/>
                </p:oleObj>
              </mc:Choice>
              <mc:Fallback>
                <p:oleObj r:id="rId11" imgW="533486" imgH="228818" progId="">
                  <p:embed/>
                  <p:pic>
                    <p:nvPicPr>
                      <p:cNvPr id="53258" name="Object 10"/>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776288" y="4365625"/>
                        <a:ext cx="952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9" name="Text Box 11"/>
          <p:cNvSpPr txBox="1">
            <a:spLocks noChangeArrowheads="1"/>
          </p:cNvSpPr>
          <p:nvPr/>
        </p:nvSpPr>
        <p:spPr bwMode="auto">
          <a:xfrm>
            <a:off x="395288" y="4365625"/>
            <a:ext cx="5400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由双调和方程确定待定函数：</a:t>
            </a:r>
          </a:p>
        </p:txBody>
      </p:sp>
      <p:graphicFrame>
        <p:nvGraphicFramePr>
          <p:cNvPr id="53260" name="Object 12"/>
          <p:cNvGraphicFramePr>
            <a:graphicFrameLocks noChangeAspect="1"/>
          </p:cNvGraphicFramePr>
          <p:nvPr/>
        </p:nvGraphicFramePr>
        <p:xfrm>
          <a:off x="852488" y="4773613"/>
          <a:ext cx="3352800" cy="938212"/>
        </p:xfrm>
        <a:graphic>
          <a:graphicData uri="http://schemas.openxmlformats.org/presentationml/2006/ole">
            <mc:AlternateContent xmlns:mc="http://schemas.openxmlformats.org/markup-compatibility/2006">
              <mc:Choice xmlns:v="urn:schemas-microsoft-com:vml" Requires="v">
                <p:oleObj spid="_x0000_s206995" r:id="rId13" imgW="1587128" imgH="444624" progId="">
                  <p:embed/>
                </p:oleObj>
              </mc:Choice>
              <mc:Fallback>
                <p:oleObj r:id="rId13" imgW="1587128" imgH="444624" progId="">
                  <p:embed/>
                  <p:pic>
                    <p:nvPicPr>
                      <p:cNvPr id="53260" name="Object 12"/>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852488" y="4773613"/>
                        <a:ext cx="3352800"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1" name="Object 13"/>
          <p:cNvGraphicFramePr>
            <a:graphicFrameLocks noChangeAspect="1"/>
          </p:cNvGraphicFramePr>
          <p:nvPr/>
        </p:nvGraphicFramePr>
        <p:xfrm>
          <a:off x="468313" y="5876925"/>
          <a:ext cx="4724400" cy="554038"/>
        </p:xfrm>
        <a:graphic>
          <a:graphicData uri="http://schemas.openxmlformats.org/presentationml/2006/ole">
            <mc:AlternateContent xmlns:mc="http://schemas.openxmlformats.org/markup-compatibility/2006">
              <mc:Choice xmlns:v="urn:schemas-microsoft-com:vml" Requires="v">
                <p:oleObj spid="_x0000_s206996" r:id="rId15" imgW="2170133" imgH="254097" progId="">
                  <p:embed/>
                </p:oleObj>
              </mc:Choice>
              <mc:Fallback>
                <p:oleObj r:id="rId15" imgW="2170133" imgH="254097" progId="">
                  <p:embed/>
                  <p:pic>
                    <p:nvPicPr>
                      <p:cNvPr id="53261" name="Object 13"/>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468313" y="5876925"/>
                        <a:ext cx="472440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62" name="AutoShape 14"/>
          <p:cNvSpPr>
            <a:spLocks noChangeArrowheads="1"/>
          </p:cNvSpPr>
          <p:nvPr/>
        </p:nvSpPr>
        <p:spPr bwMode="auto">
          <a:xfrm>
            <a:off x="4510088" y="5154613"/>
            <a:ext cx="609600" cy="228600"/>
          </a:xfrm>
          <a:prstGeom prst="rightArrow">
            <a:avLst>
              <a:gd name="adj1" fmla="val 50000"/>
              <a:gd name="adj2" fmla="val 66667"/>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63" name="Text Box 15"/>
          <p:cNvSpPr txBox="1">
            <a:spLocks noChangeArrowheads="1"/>
          </p:cNvSpPr>
          <p:nvPr/>
        </p:nvSpPr>
        <p:spPr bwMode="auto">
          <a:xfrm>
            <a:off x="5500688" y="5916613"/>
            <a:ext cx="1735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（d）</a:t>
            </a:r>
          </a:p>
        </p:txBody>
      </p:sp>
    </p:spTree>
    <p:extLst>
      <p:ext uri="{BB962C8B-B14F-4D97-AF65-F5344CB8AC3E}">
        <p14:creationId xmlns:p14="http://schemas.microsoft.com/office/powerpoint/2010/main" val="3155025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194109" y="1021192"/>
            <a:ext cx="6562825" cy="461665"/>
          </a:xfrm>
          <a:prstGeom prst="rect">
            <a:avLst/>
          </a:prstGeom>
          <a:solidFill>
            <a:schemeClr val="tx1"/>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square" anchor="ctr">
            <a:spAutoFit/>
          </a:bodyPr>
          <a:lstStyle>
            <a:lvl1pPr marL="2857500" indent="-2857500">
              <a:spcBef>
                <a:spcPct val="0"/>
              </a:spcBef>
              <a:defRPr kumimoji="1" sz="2400">
                <a:solidFill>
                  <a:schemeClr val="tx1"/>
                </a:solidFill>
                <a:latin typeface="Times New Roman" panose="02020603050405020304" pitchFamily="18" charset="0"/>
                <a:ea typeface="宋体" panose="02010600030101010101" pitchFamily="2" charset="-122"/>
              </a:defRPr>
            </a:lvl1pPr>
            <a:lvl2pPr marL="3235325">
              <a:spcBef>
                <a:spcPct val="0"/>
              </a:spcBef>
              <a:defRPr kumimoji="1" sz="2400">
                <a:solidFill>
                  <a:schemeClr val="tx1"/>
                </a:solidFill>
                <a:latin typeface="Times New Roman" panose="02020603050405020304" pitchFamily="18" charset="0"/>
                <a:ea typeface="宋体" panose="02010600030101010101" pitchFamily="2" charset="-122"/>
              </a:defRPr>
            </a:lvl2pPr>
            <a:lvl3pPr marL="3425825">
              <a:spcBef>
                <a:spcPct val="0"/>
              </a:spcBef>
              <a:defRPr kumimoji="1" sz="2400">
                <a:solidFill>
                  <a:schemeClr val="tx1"/>
                </a:solidFill>
                <a:latin typeface="Times New Roman" panose="02020603050405020304" pitchFamily="18" charset="0"/>
                <a:ea typeface="宋体" panose="02010600030101010101" pitchFamily="2" charset="-122"/>
              </a:defRPr>
            </a:lvl3pPr>
            <a:lvl4pPr marL="3616325">
              <a:spcBef>
                <a:spcPct val="0"/>
              </a:spcBef>
              <a:defRPr kumimoji="1" sz="2400">
                <a:solidFill>
                  <a:schemeClr val="tx1"/>
                </a:solidFill>
                <a:latin typeface="Times New Roman" panose="02020603050405020304" pitchFamily="18" charset="0"/>
                <a:ea typeface="宋体" panose="02010600030101010101" pitchFamily="2" charset="-122"/>
              </a:defRPr>
            </a:lvl4pPr>
            <a:lvl5pPr marL="3806825">
              <a:spcBef>
                <a:spcPct val="0"/>
              </a:spcBef>
              <a:defRPr kumimoji="1" sz="2400">
                <a:solidFill>
                  <a:schemeClr val="tx1"/>
                </a:solidFill>
                <a:latin typeface="Times New Roman" panose="02020603050405020304" pitchFamily="18" charset="0"/>
                <a:ea typeface="宋体" panose="02010600030101010101" pitchFamily="2" charset="-122"/>
              </a:defRPr>
            </a:lvl5pPr>
            <a:lvl6pPr marL="42640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72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5178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6356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2857500" marR="0" lvl="0" indent="-285750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rPr>
              <a:t>空间问题的平衡微分方程（纳维叶方程）</a:t>
            </a:r>
          </a:p>
        </p:txBody>
      </p:sp>
      <p:sp>
        <p:nvSpPr>
          <p:cNvPr id="119808" name="Text Box 0"/>
          <p:cNvSpPr txBox="1">
            <a:spLocks noChangeArrowheads="1"/>
          </p:cNvSpPr>
          <p:nvPr/>
        </p:nvSpPr>
        <p:spPr bwMode="auto">
          <a:xfrm>
            <a:off x="514149" y="1876927"/>
            <a:ext cx="3200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1. </a:t>
            </a:r>
            <a:r>
              <a:rPr kumimoji="1" lang="zh-CN" altLang="en-US" sz="2800" b="1" i="0" u="none" strike="noStrike" kern="120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平衡微分方程</a:t>
            </a:r>
          </a:p>
        </p:txBody>
      </p:sp>
      <p:pic>
        <p:nvPicPr>
          <p:cNvPr id="119812" name="Picture 4"/>
          <p:cNvPicPr>
            <a:picLocks noChangeAspect="1" noChangeArrowheads="1"/>
          </p:cNvPicPr>
          <p:nvPr/>
        </p:nvPicPr>
        <p:blipFill>
          <a:blip r:embed="rId2" cstate="print">
            <a:lum bright="100000"/>
            <a:extLst>
              <a:ext uri="{28A0092B-C50C-407E-A947-70E740481C1C}">
                <a14:useLocalDpi xmlns:a14="http://schemas.microsoft.com/office/drawing/2010/main" val="0"/>
              </a:ext>
            </a:extLst>
          </a:blip>
          <a:srcRect/>
          <a:stretch>
            <a:fillRect/>
          </a:stretch>
        </p:blipFill>
        <p:spPr bwMode="auto">
          <a:xfrm>
            <a:off x="590349" y="2562727"/>
            <a:ext cx="44196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180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animBg="1"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250825" y="333375"/>
            <a:ext cx="5834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要使上式对任意的</a:t>
            </a:r>
            <a:r>
              <a:rPr lang="zh-CN" altLang="zh-CN" sz="2400" i="1">
                <a:latin typeface="Times New Roman" panose="02020603050405020304" pitchFamily="18" charset="0"/>
              </a:rPr>
              <a:t>x</a:t>
            </a:r>
            <a:r>
              <a:rPr lang="zh-CN" altLang="zh-CN" sz="2400" b="1">
                <a:latin typeface="Times New Roman" panose="02020603050405020304" pitchFamily="18" charset="0"/>
              </a:rPr>
              <a:t>，</a:t>
            </a:r>
            <a:r>
              <a:rPr lang="zh-CN" altLang="zh-CN" sz="2400" i="1">
                <a:latin typeface="Times New Roman" panose="02020603050405020304" pitchFamily="18" charset="0"/>
              </a:rPr>
              <a:t>y</a:t>
            </a:r>
            <a:r>
              <a:rPr lang="zh-CN" altLang="zh-CN" sz="2400" b="1">
                <a:latin typeface="宋体" panose="02010600030101010101" pitchFamily="2" charset="-122"/>
              </a:rPr>
              <a:t>成立，有</a:t>
            </a:r>
          </a:p>
        </p:txBody>
      </p:sp>
      <p:graphicFrame>
        <p:nvGraphicFramePr>
          <p:cNvPr id="54275" name="Object 3"/>
          <p:cNvGraphicFramePr>
            <a:graphicFrameLocks noChangeAspect="1"/>
          </p:cNvGraphicFramePr>
          <p:nvPr/>
        </p:nvGraphicFramePr>
        <p:xfrm>
          <a:off x="950913" y="1323975"/>
          <a:ext cx="2546350" cy="500063"/>
        </p:xfrm>
        <a:graphic>
          <a:graphicData uri="http://schemas.openxmlformats.org/presentationml/2006/ole">
            <mc:AlternateContent xmlns:mc="http://schemas.openxmlformats.org/markup-compatibility/2006">
              <mc:Choice xmlns:v="urn:schemas-microsoft-com:vml" Requires="v">
                <p:oleObj spid="_x0000_s208014" r:id="rId3" imgW="1294593" imgH="254097" progId="">
                  <p:embed/>
                </p:oleObj>
              </mc:Choice>
              <mc:Fallback>
                <p:oleObj r:id="rId3" imgW="1294593" imgH="254097" progId="">
                  <p:embed/>
                  <p:pic>
                    <p:nvPicPr>
                      <p:cNvPr id="54275" name="Object 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950913" y="1323975"/>
                        <a:ext cx="254635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76" name="Object 4"/>
          <p:cNvGraphicFramePr>
            <a:graphicFrameLocks noChangeAspect="1"/>
          </p:cNvGraphicFramePr>
          <p:nvPr/>
        </p:nvGraphicFramePr>
        <p:xfrm>
          <a:off x="1012825" y="790575"/>
          <a:ext cx="1423988" cy="474663"/>
        </p:xfrm>
        <a:graphic>
          <a:graphicData uri="http://schemas.openxmlformats.org/presentationml/2006/ole">
            <mc:AlternateContent xmlns:mc="http://schemas.openxmlformats.org/markup-compatibility/2006">
              <mc:Choice xmlns:v="urn:schemas-microsoft-com:vml" Requires="v">
                <p:oleObj spid="_x0000_s208015" r:id="rId5" imgW="723903" imgH="241512" progId="">
                  <p:embed/>
                </p:oleObj>
              </mc:Choice>
              <mc:Fallback>
                <p:oleObj r:id="rId5" imgW="723903" imgH="241512" progId="">
                  <p:embed/>
                  <p:pic>
                    <p:nvPicPr>
                      <p:cNvPr id="54276" name="Object 4"/>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012825" y="790575"/>
                        <a:ext cx="1423988"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7" name="AutoShape 5"/>
          <p:cNvSpPr>
            <a:spLocks/>
          </p:cNvSpPr>
          <p:nvPr/>
        </p:nvSpPr>
        <p:spPr bwMode="auto">
          <a:xfrm>
            <a:off x="936625" y="942975"/>
            <a:ext cx="76200" cy="838200"/>
          </a:xfrm>
          <a:prstGeom prst="leftBrace">
            <a:avLst>
              <a:gd name="adj1" fmla="val 91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278" name="Text Box 6"/>
          <p:cNvSpPr txBox="1">
            <a:spLocks noChangeArrowheads="1"/>
          </p:cNvSpPr>
          <p:nvPr/>
        </p:nvSpPr>
        <p:spPr bwMode="auto">
          <a:xfrm>
            <a:off x="3679825" y="7747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（e）</a:t>
            </a:r>
          </a:p>
        </p:txBody>
      </p:sp>
      <p:sp>
        <p:nvSpPr>
          <p:cNvPr id="54279" name="Text Box 7"/>
          <p:cNvSpPr txBox="1">
            <a:spLocks noChangeArrowheads="1"/>
          </p:cNvSpPr>
          <p:nvPr/>
        </p:nvSpPr>
        <p:spPr bwMode="auto">
          <a:xfrm>
            <a:off x="3679825" y="14605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（f）</a:t>
            </a:r>
          </a:p>
        </p:txBody>
      </p:sp>
      <p:sp>
        <p:nvSpPr>
          <p:cNvPr id="54280" name="Text Box 8"/>
          <p:cNvSpPr txBox="1">
            <a:spLocks noChangeArrowheads="1"/>
          </p:cNvSpPr>
          <p:nvPr/>
        </p:nvSpPr>
        <p:spPr bwMode="auto">
          <a:xfrm>
            <a:off x="323850" y="2060575"/>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由式</a:t>
            </a:r>
            <a:r>
              <a:rPr lang="zh-CN" altLang="zh-CN" sz="2400" b="1">
                <a:latin typeface="Times New Roman" panose="02020603050405020304" pitchFamily="18" charset="0"/>
              </a:rPr>
              <a:t>（ e）</a:t>
            </a:r>
            <a:r>
              <a:rPr lang="zh-CN" altLang="zh-CN" sz="2400" b="1">
                <a:latin typeface="宋体" panose="02010600030101010101" pitchFamily="2" charset="-122"/>
              </a:rPr>
              <a:t>求得</a:t>
            </a:r>
          </a:p>
        </p:txBody>
      </p:sp>
      <p:graphicFrame>
        <p:nvGraphicFramePr>
          <p:cNvPr id="54281" name="Object 9"/>
          <p:cNvGraphicFramePr>
            <a:graphicFrameLocks noChangeAspect="1"/>
          </p:cNvGraphicFramePr>
          <p:nvPr/>
        </p:nvGraphicFramePr>
        <p:xfrm>
          <a:off x="539750" y="2565400"/>
          <a:ext cx="3048000" cy="481013"/>
        </p:xfrm>
        <a:graphic>
          <a:graphicData uri="http://schemas.openxmlformats.org/presentationml/2006/ole">
            <mc:AlternateContent xmlns:mc="http://schemas.openxmlformats.org/markup-compatibility/2006">
              <mc:Choice xmlns:v="urn:schemas-microsoft-com:vml" Requires="v">
                <p:oleObj spid="_x0000_s208016" r:id="rId7" imgW="1448117" imgH="228917" progId="">
                  <p:embed/>
                </p:oleObj>
              </mc:Choice>
              <mc:Fallback>
                <p:oleObj r:id="rId7" imgW="1448117" imgH="228917" progId="">
                  <p:embed/>
                  <p:pic>
                    <p:nvPicPr>
                      <p:cNvPr id="54281" name="Object 9"/>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539750" y="2565400"/>
                        <a:ext cx="30480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2" name="Text Box 10"/>
          <p:cNvSpPr txBox="1">
            <a:spLocks noChangeArrowheads="1"/>
          </p:cNvSpPr>
          <p:nvPr/>
        </p:nvSpPr>
        <p:spPr bwMode="auto">
          <a:xfrm>
            <a:off x="3779838" y="2565400"/>
            <a:ext cx="1755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（g）</a:t>
            </a:r>
          </a:p>
        </p:txBody>
      </p:sp>
      <p:sp>
        <p:nvSpPr>
          <p:cNvPr id="54283" name="Text Box 11"/>
          <p:cNvSpPr txBox="1">
            <a:spLocks noChangeArrowheads="1"/>
          </p:cNvSpPr>
          <p:nvPr/>
        </p:nvSpPr>
        <p:spPr bwMode="auto">
          <a:xfrm>
            <a:off x="323850" y="3141663"/>
            <a:ext cx="3813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由式</a:t>
            </a:r>
            <a:r>
              <a:rPr lang="zh-CN" altLang="zh-CN" sz="2400" b="1">
                <a:latin typeface="Times New Roman" panose="02020603050405020304" pitchFamily="18" charset="0"/>
              </a:rPr>
              <a:t>（ f）</a:t>
            </a:r>
            <a:r>
              <a:rPr lang="zh-CN" altLang="zh-CN" sz="2400" b="1">
                <a:latin typeface="宋体" panose="02010600030101010101" pitchFamily="2" charset="-122"/>
              </a:rPr>
              <a:t>得</a:t>
            </a:r>
          </a:p>
        </p:txBody>
      </p:sp>
      <p:graphicFrame>
        <p:nvGraphicFramePr>
          <p:cNvPr id="54284" name="Object 12"/>
          <p:cNvGraphicFramePr>
            <a:graphicFrameLocks noChangeAspect="1"/>
          </p:cNvGraphicFramePr>
          <p:nvPr/>
        </p:nvGraphicFramePr>
        <p:xfrm>
          <a:off x="1039813" y="4281488"/>
          <a:ext cx="1905000" cy="577850"/>
        </p:xfrm>
        <a:graphic>
          <a:graphicData uri="http://schemas.openxmlformats.org/presentationml/2006/ole">
            <mc:AlternateContent xmlns:mc="http://schemas.openxmlformats.org/markup-compatibility/2006">
              <mc:Choice xmlns:v="urn:schemas-microsoft-com:vml" Requires="v">
                <p:oleObj spid="_x0000_s208017" r:id="rId9" imgW="837790" imgH="254097" progId="">
                  <p:embed/>
                </p:oleObj>
              </mc:Choice>
              <mc:Fallback>
                <p:oleObj r:id="rId9" imgW="837790" imgH="254097" progId="">
                  <p:embed/>
                  <p:pic>
                    <p:nvPicPr>
                      <p:cNvPr id="54284" name="Object 12"/>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039813" y="4281488"/>
                        <a:ext cx="19050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5" name="Object 13"/>
          <p:cNvGraphicFramePr>
            <a:graphicFrameLocks noChangeAspect="1"/>
          </p:cNvGraphicFramePr>
          <p:nvPr/>
        </p:nvGraphicFramePr>
        <p:xfrm>
          <a:off x="1116013" y="3716338"/>
          <a:ext cx="1676400" cy="531812"/>
        </p:xfrm>
        <a:graphic>
          <a:graphicData uri="http://schemas.openxmlformats.org/presentationml/2006/ole">
            <mc:AlternateContent xmlns:mc="http://schemas.openxmlformats.org/markup-compatibility/2006">
              <mc:Choice xmlns:v="urn:schemas-microsoft-com:vml" Requires="v">
                <p:oleObj spid="_x0000_s208018" r:id="rId11" imgW="761986" imgH="241512" progId="">
                  <p:embed/>
                </p:oleObj>
              </mc:Choice>
              <mc:Fallback>
                <p:oleObj r:id="rId11" imgW="761986" imgH="241512" progId="">
                  <p:embed/>
                  <p:pic>
                    <p:nvPicPr>
                      <p:cNvPr id="54285" name="Object 13"/>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1116013" y="3716338"/>
                        <a:ext cx="1676400"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6" name="AutoShape 14"/>
          <p:cNvSpPr>
            <a:spLocks/>
          </p:cNvSpPr>
          <p:nvPr/>
        </p:nvSpPr>
        <p:spPr bwMode="auto">
          <a:xfrm>
            <a:off x="887413" y="3868738"/>
            <a:ext cx="76200" cy="990600"/>
          </a:xfrm>
          <a:prstGeom prst="leftBrace">
            <a:avLst>
              <a:gd name="adj1" fmla="val 1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287" name="Text Box 15"/>
          <p:cNvSpPr txBox="1">
            <a:spLocks noChangeArrowheads="1"/>
          </p:cNvSpPr>
          <p:nvPr/>
        </p:nvSpPr>
        <p:spPr bwMode="auto">
          <a:xfrm>
            <a:off x="3419475" y="3644900"/>
            <a:ext cx="161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（h）</a:t>
            </a:r>
          </a:p>
        </p:txBody>
      </p:sp>
      <p:sp>
        <p:nvSpPr>
          <p:cNvPr id="54288" name="Text Box 16"/>
          <p:cNvSpPr txBox="1">
            <a:spLocks noChangeArrowheads="1"/>
          </p:cNvSpPr>
          <p:nvPr/>
        </p:nvSpPr>
        <p:spPr bwMode="auto">
          <a:xfrm>
            <a:off x="3402013" y="431006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（i）</a:t>
            </a:r>
          </a:p>
        </p:txBody>
      </p:sp>
      <p:sp>
        <p:nvSpPr>
          <p:cNvPr id="54289" name="Text Box 17"/>
          <p:cNvSpPr txBox="1">
            <a:spLocks noChangeArrowheads="1"/>
          </p:cNvSpPr>
          <p:nvPr/>
        </p:nvSpPr>
        <p:spPr bwMode="auto">
          <a:xfrm>
            <a:off x="320675" y="4876800"/>
            <a:ext cx="3963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积分式</a:t>
            </a:r>
            <a:r>
              <a:rPr lang="zh-CN" altLang="zh-CN" sz="2400" b="1">
                <a:latin typeface="Times New Roman" panose="02020603050405020304" pitchFamily="18" charset="0"/>
              </a:rPr>
              <a:t>（ h）</a:t>
            </a:r>
            <a:r>
              <a:rPr lang="zh-CN" altLang="zh-CN" sz="2400" b="1">
                <a:latin typeface="宋体" panose="02010600030101010101" pitchFamily="2" charset="-122"/>
              </a:rPr>
              <a:t>和</a:t>
            </a:r>
            <a:r>
              <a:rPr lang="zh-CN" altLang="zh-CN" sz="2400" b="1">
                <a:latin typeface="Times New Roman" panose="02020603050405020304" pitchFamily="18" charset="0"/>
              </a:rPr>
              <a:t>（i）</a:t>
            </a:r>
            <a:r>
              <a:rPr lang="zh-CN" altLang="zh-CN" sz="2400" b="1">
                <a:latin typeface="宋体" panose="02010600030101010101" pitchFamily="2" charset="-122"/>
              </a:rPr>
              <a:t>得</a:t>
            </a:r>
          </a:p>
        </p:txBody>
      </p:sp>
      <p:graphicFrame>
        <p:nvGraphicFramePr>
          <p:cNvPr id="54290" name="Object 18"/>
          <p:cNvGraphicFramePr>
            <a:graphicFrameLocks noChangeAspect="1"/>
          </p:cNvGraphicFramePr>
          <p:nvPr/>
        </p:nvGraphicFramePr>
        <p:xfrm>
          <a:off x="250825" y="6165850"/>
          <a:ext cx="3302000" cy="479425"/>
        </p:xfrm>
        <a:graphic>
          <a:graphicData uri="http://schemas.openxmlformats.org/presentationml/2006/ole">
            <mc:AlternateContent xmlns:mc="http://schemas.openxmlformats.org/markup-compatibility/2006">
              <mc:Choice xmlns:v="urn:schemas-microsoft-com:vml" Requires="v">
                <p:oleObj spid="_x0000_s208019" r:id="rId13" imgW="1663295" imgH="241512" progId="">
                  <p:embed/>
                </p:oleObj>
              </mc:Choice>
              <mc:Fallback>
                <p:oleObj r:id="rId13" imgW="1663295" imgH="241512" progId="">
                  <p:embed/>
                  <p:pic>
                    <p:nvPicPr>
                      <p:cNvPr id="54290" name="Object 18"/>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250825" y="6165850"/>
                        <a:ext cx="33020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91" name="Object 19"/>
          <p:cNvGraphicFramePr>
            <a:graphicFrameLocks noChangeAspect="1"/>
          </p:cNvGraphicFramePr>
          <p:nvPr/>
        </p:nvGraphicFramePr>
        <p:xfrm>
          <a:off x="323850" y="5589588"/>
          <a:ext cx="3276600" cy="454025"/>
        </p:xfrm>
        <a:graphic>
          <a:graphicData uri="http://schemas.openxmlformats.org/presentationml/2006/ole">
            <mc:AlternateContent xmlns:mc="http://schemas.openxmlformats.org/markup-compatibility/2006">
              <mc:Choice xmlns:v="urn:schemas-microsoft-com:vml" Requires="v">
                <p:oleObj spid="_x0000_s208020" r:id="rId15" imgW="1651317" imgH="228917" progId="">
                  <p:embed/>
                </p:oleObj>
              </mc:Choice>
              <mc:Fallback>
                <p:oleObj r:id="rId15" imgW="1651317" imgH="228917" progId="">
                  <p:embed/>
                  <p:pic>
                    <p:nvPicPr>
                      <p:cNvPr id="54291" name="Object 19"/>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23850" y="5589588"/>
                        <a:ext cx="327660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2" name="Text Box 20"/>
          <p:cNvSpPr txBox="1">
            <a:spLocks noChangeArrowheads="1"/>
          </p:cNvSpPr>
          <p:nvPr/>
        </p:nvSpPr>
        <p:spPr bwMode="auto">
          <a:xfrm>
            <a:off x="3924300" y="544512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（j）</a:t>
            </a:r>
          </a:p>
        </p:txBody>
      </p:sp>
      <p:sp>
        <p:nvSpPr>
          <p:cNvPr id="54293" name="Text Box 21"/>
          <p:cNvSpPr txBox="1">
            <a:spLocks noChangeArrowheads="1"/>
          </p:cNvSpPr>
          <p:nvPr/>
        </p:nvSpPr>
        <p:spPr bwMode="auto">
          <a:xfrm>
            <a:off x="3924300" y="6308725"/>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（k）</a:t>
            </a:r>
          </a:p>
        </p:txBody>
      </p:sp>
    </p:spTree>
    <p:extLst>
      <p:ext uri="{BB962C8B-B14F-4D97-AF65-F5344CB8AC3E}">
        <p14:creationId xmlns:p14="http://schemas.microsoft.com/office/powerpoint/2010/main" val="2799706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2"/>
          <p:cNvGrpSpPr>
            <a:grpSpLocks/>
          </p:cNvGrpSpPr>
          <p:nvPr/>
        </p:nvGrpSpPr>
        <p:grpSpPr bwMode="auto">
          <a:xfrm>
            <a:off x="5486400" y="609600"/>
            <a:ext cx="3429000" cy="1584325"/>
            <a:chOff x="0" y="0"/>
            <a:chExt cx="2160" cy="998"/>
          </a:xfrm>
        </p:grpSpPr>
        <p:sp>
          <p:nvSpPr>
            <p:cNvPr id="55299" name="Line 3"/>
            <p:cNvSpPr>
              <a:spLocks noChangeShapeType="1"/>
            </p:cNvSpPr>
            <p:nvPr/>
          </p:nvSpPr>
          <p:spPr bwMode="auto">
            <a:xfrm>
              <a:off x="336" y="576"/>
              <a:ext cx="0" cy="33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00" name="Line 4"/>
            <p:cNvSpPr>
              <a:spLocks noChangeShapeType="1"/>
            </p:cNvSpPr>
            <p:nvPr/>
          </p:nvSpPr>
          <p:spPr bwMode="auto">
            <a:xfrm>
              <a:off x="1680" y="144"/>
              <a:ext cx="48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01" name="Text Box 5"/>
            <p:cNvSpPr txBox="1">
              <a:spLocks noChangeArrowheads="1"/>
            </p:cNvSpPr>
            <p:nvPr/>
          </p:nvSpPr>
          <p:spPr bwMode="auto">
            <a:xfrm>
              <a:off x="2064" y="144"/>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宋体" panose="02010600030101010101" pitchFamily="2" charset="-122"/>
                </a:rPr>
                <a:t>x</a:t>
              </a:r>
            </a:p>
          </p:txBody>
        </p:sp>
        <p:sp>
          <p:nvSpPr>
            <p:cNvPr id="55302" name="Text Box 6"/>
            <p:cNvSpPr txBox="1">
              <a:spLocks noChangeArrowheads="1"/>
            </p:cNvSpPr>
            <p:nvPr/>
          </p:nvSpPr>
          <p:spPr bwMode="auto">
            <a:xfrm>
              <a:off x="192" y="768"/>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宋体" panose="02010600030101010101" pitchFamily="2" charset="-122"/>
                </a:rPr>
                <a:t>y</a:t>
              </a:r>
            </a:p>
          </p:txBody>
        </p:sp>
        <p:sp>
          <p:nvSpPr>
            <p:cNvPr id="55303" name="Text Box 7"/>
            <p:cNvSpPr txBox="1">
              <a:spLocks noChangeArrowheads="1"/>
            </p:cNvSpPr>
            <p:nvPr/>
          </p:nvSpPr>
          <p:spPr bwMode="auto">
            <a:xfrm>
              <a:off x="0" y="0"/>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宋体" panose="02010600030101010101" pitchFamily="2" charset="-122"/>
                </a:rPr>
                <a:t>O</a:t>
              </a:r>
            </a:p>
          </p:txBody>
        </p:sp>
      </p:grpSp>
      <p:grpSp>
        <p:nvGrpSpPr>
          <p:cNvPr id="55304" name="Group 8"/>
          <p:cNvGrpSpPr>
            <a:grpSpLocks/>
          </p:cNvGrpSpPr>
          <p:nvPr/>
        </p:nvGrpSpPr>
        <p:grpSpPr bwMode="auto">
          <a:xfrm>
            <a:off x="6096000" y="473075"/>
            <a:ext cx="2057400" cy="0"/>
            <a:chOff x="0" y="0"/>
            <a:chExt cx="1296" cy="0"/>
          </a:xfrm>
        </p:grpSpPr>
        <p:sp>
          <p:nvSpPr>
            <p:cNvPr id="55305" name="Line 9"/>
            <p:cNvSpPr>
              <a:spLocks noChangeShapeType="1"/>
            </p:cNvSpPr>
            <p:nvPr/>
          </p:nvSpPr>
          <p:spPr bwMode="auto">
            <a:xfrm>
              <a:off x="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06" name="Line 10"/>
            <p:cNvSpPr>
              <a:spLocks noChangeShapeType="1"/>
            </p:cNvSpPr>
            <p:nvPr/>
          </p:nvSpPr>
          <p:spPr bwMode="auto">
            <a:xfrm>
              <a:off x="19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07" name="Line 11"/>
            <p:cNvSpPr>
              <a:spLocks noChangeShapeType="1"/>
            </p:cNvSpPr>
            <p:nvPr/>
          </p:nvSpPr>
          <p:spPr bwMode="auto">
            <a:xfrm>
              <a:off x="384"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08" name="Line 12"/>
            <p:cNvSpPr>
              <a:spLocks noChangeShapeType="1"/>
            </p:cNvSpPr>
            <p:nvPr/>
          </p:nvSpPr>
          <p:spPr bwMode="auto">
            <a:xfrm>
              <a:off x="576"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09" name="Line 13"/>
            <p:cNvSpPr>
              <a:spLocks noChangeShapeType="1"/>
            </p:cNvSpPr>
            <p:nvPr/>
          </p:nvSpPr>
          <p:spPr bwMode="auto">
            <a:xfrm>
              <a:off x="768"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10" name="Line 14"/>
            <p:cNvSpPr>
              <a:spLocks noChangeShapeType="1"/>
            </p:cNvSpPr>
            <p:nvPr/>
          </p:nvSpPr>
          <p:spPr bwMode="auto">
            <a:xfrm>
              <a:off x="96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11" name="Line 15"/>
            <p:cNvSpPr>
              <a:spLocks noChangeShapeType="1"/>
            </p:cNvSpPr>
            <p:nvPr/>
          </p:nvSpPr>
          <p:spPr bwMode="auto">
            <a:xfrm>
              <a:off x="115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5312" name="Group 16"/>
          <p:cNvGrpSpPr>
            <a:grpSpLocks/>
          </p:cNvGrpSpPr>
          <p:nvPr/>
        </p:nvGrpSpPr>
        <p:grpSpPr bwMode="auto">
          <a:xfrm rot="10800000">
            <a:off x="6096000" y="1311275"/>
            <a:ext cx="2057400" cy="0"/>
            <a:chOff x="0" y="0"/>
            <a:chExt cx="1296" cy="0"/>
          </a:xfrm>
        </p:grpSpPr>
        <p:sp>
          <p:nvSpPr>
            <p:cNvPr id="55313" name="Line 17"/>
            <p:cNvSpPr>
              <a:spLocks noChangeShapeType="1"/>
            </p:cNvSpPr>
            <p:nvPr/>
          </p:nvSpPr>
          <p:spPr bwMode="auto">
            <a:xfrm>
              <a:off x="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14" name="Line 18"/>
            <p:cNvSpPr>
              <a:spLocks noChangeShapeType="1"/>
            </p:cNvSpPr>
            <p:nvPr/>
          </p:nvSpPr>
          <p:spPr bwMode="auto">
            <a:xfrm>
              <a:off x="19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15" name="Line 19"/>
            <p:cNvSpPr>
              <a:spLocks noChangeShapeType="1"/>
            </p:cNvSpPr>
            <p:nvPr/>
          </p:nvSpPr>
          <p:spPr bwMode="auto">
            <a:xfrm>
              <a:off x="384"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16" name="Line 20"/>
            <p:cNvSpPr>
              <a:spLocks noChangeShapeType="1"/>
            </p:cNvSpPr>
            <p:nvPr/>
          </p:nvSpPr>
          <p:spPr bwMode="auto">
            <a:xfrm>
              <a:off x="576"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17" name="Line 21"/>
            <p:cNvSpPr>
              <a:spLocks noChangeShapeType="1"/>
            </p:cNvSpPr>
            <p:nvPr/>
          </p:nvSpPr>
          <p:spPr bwMode="auto">
            <a:xfrm>
              <a:off x="768"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18" name="Line 22"/>
            <p:cNvSpPr>
              <a:spLocks noChangeShapeType="1"/>
            </p:cNvSpPr>
            <p:nvPr/>
          </p:nvSpPr>
          <p:spPr bwMode="auto">
            <a:xfrm>
              <a:off x="96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19" name="Line 23"/>
            <p:cNvSpPr>
              <a:spLocks noChangeShapeType="1"/>
            </p:cNvSpPr>
            <p:nvPr/>
          </p:nvSpPr>
          <p:spPr bwMode="auto">
            <a:xfrm>
              <a:off x="115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5320" name="Group 24"/>
          <p:cNvGrpSpPr>
            <a:grpSpLocks/>
          </p:cNvGrpSpPr>
          <p:nvPr/>
        </p:nvGrpSpPr>
        <p:grpSpPr bwMode="auto">
          <a:xfrm>
            <a:off x="8229600" y="473075"/>
            <a:ext cx="0" cy="838200"/>
            <a:chOff x="0" y="0"/>
            <a:chExt cx="0" cy="528"/>
          </a:xfrm>
        </p:grpSpPr>
        <p:sp>
          <p:nvSpPr>
            <p:cNvPr id="55321" name="Line 25"/>
            <p:cNvSpPr>
              <a:spLocks noChangeShapeType="1"/>
            </p:cNvSpPr>
            <p:nvPr/>
          </p:nvSpPr>
          <p:spPr bwMode="auto">
            <a:xfrm flipV="1">
              <a:off x="0" y="0"/>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22" name="Line 26"/>
            <p:cNvSpPr>
              <a:spLocks noChangeShapeType="1"/>
            </p:cNvSpPr>
            <p:nvPr/>
          </p:nvSpPr>
          <p:spPr bwMode="auto">
            <a:xfrm flipV="1">
              <a:off x="0" y="192"/>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23" name="Line 27"/>
            <p:cNvSpPr>
              <a:spLocks noChangeShapeType="1"/>
            </p:cNvSpPr>
            <p:nvPr/>
          </p:nvSpPr>
          <p:spPr bwMode="auto">
            <a:xfrm flipV="1">
              <a:off x="0" y="384"/>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5324" name="Object 28"/>
          <p:cNvGraphicFramePr>
            <a:graphicFrameLocks noChangeAspect="1"/>
          </p:cNvGraphicFramePr>
          <p:nvPr/>
        </p:nvGraphicFramePr>
        <p:xfrm>
          <a:off x="7772400" y="15875"/>
          <a:ext cx="411163" cy="450850"/>
        </p:xfrm>
        <a:graphic>
          <a:graphicData uri="http://schemas.openxmlformats.org/presentationml/2006/ole">
            <mc:AlternateContent xmlns:mc="http://schemas.openxmlformats.org/markup-compatibility/2006">
              <mc:Choice xmlns:v="urn:schemas-microsoft-com:vml" Requires="v">
                <p:oleObj spid="_x0000_s209058" r:id="rId3" imgW="127042" imgH="139714" progId="">
                  <p:embed/>
                </p:oleObj>
              </mc:Choice>
              <mc:Fallback>
                <p:oleObj r:id="rId3" imgW="127042" imgH="139714" progId="">
                  <p:embed/>
                  <p:pic>
                    <p:nvPicPr>
                      <p:cNvPr id="55324" name="Object 28"/>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7772400" y="15875"/>
                        <a:ext cx="411163"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325" name="Group 29"/>
          <p:cNvGrpSpPr>
            <a:grpSpLocks/>
          </p:cNvGrpSpPr>
          <p:nvPr/>
        </p:nvGrpSpPr>
        <p:grpSpPr bwMode="auto">
          <a:xfrm>
            <a:off x="5867400" y="228600"/>
            <a:ext cx="2286000" cy="1676400"/>
            <a:chOff x="0" y="0"/>
            <a:chExt cx="1440" cy="1056"/>
          </a:xfrm>
        </p:grpSpPr>
        <p:sp>
          <p:nvSpPr>
            <p:cNvPr id="55326" name="Rectangle 30"/>
            <p:cNvSpPr>
              <a:spLocks noChangeArrowheads="1"/>
            </p:cNvSpPr>
            <p:nvPr/>
          </p:nvSpPr>
          <p:spPr bwMode="auto">
            <a:xfrm>
              <a:off x="96" y="192"/>
              <a:ext cx="1344"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27" name="Line 31"/>
            <p:cNvSpPr>
              <a:spLocks noChangeShapeType="1"/>
            </p:cNvSpPr>
            <p:nvPr/>
          </p:nvSpPr>
          <p:spPr bwMode="auto">
            <a:xfrm>
              <a:off x="96" y="384"/>
              <a:ext cx="134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28" name="Line 32"/>
            <p:cNvSpPr>
              <a:spLocks noChangeShapeType="1"/>
            </p:cNvSpPr>
            <p:nvPr/>
          </p:nvSpPr>
          <p:spPr bwMode="auto">
            <a:xfrm>
              <a:off x="96" y="0"/>
              <a:ext cx="0" cy="768"/>
            </a:xfrm>
            <a:prstGeom prst="line">
              <a:avLst/>
            </a:prstGeom>
            <a:noFill/>
            <a:ln w="28575"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5329" name="Group 33"/>
            <p:cNvGrpSpPr>
              <a:grpSpLocks/>
            </p:cNvGrpSpPr>
            <p:nvPr/>
          </p:nvGrpSpPr>
          <p:grpSpPr bwMode="auto">
            <a:xfrm>
              <a:off x="0" y="96"/>
              <a:ext cx="96" cy="672"/>
              <a:chOff x="0" y="0"/>
              <a:chExt cx="96" cy="864"/>
            </a:xfrm>
          </p:grpSpPr>
          <p:sp>
            <p:nvSpPr>
              <p:cNvPr id="55330" name="Line 34"/>
              <p:cNvSpPr>
                <a:spLocks noChangeShapeType="1"/>
              </p:cNvSpPr>
              <p:nvPr/>
            </p:nvSpPr>
            <p:spPr bwMode="auto">
              <a:xfrm flipH="1">
                <a:off x="0" y="0"/>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31" name="Line 35"/>
              <p:cNvSpPr>
                <a:spLocks noChangeShapeType="1"/>
              </p:cNvSpPr>
              <p:nvPr/>
            </p:nvSpPr>
            <p:spPr bwMode="auto">
              <a:xfrm flipH="1">
                <a:off x="0" y="96"/>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32" name="Line 36"/>
              <p:cNvSpPr>
                <a:spLocks noChangeShapeType="1"/>
              </p:cNvSpPr>
              <p:nvPr/>
            </p:nvSpPr>
            <p:spPr bwMode="auto">
              <a:xfrm flipH="1">
                <a:off x="0" y="192"/>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33" name="Line 37"/>
              <p:cNvSpPr>
                <a:spLocks noChangeShapeType="1"/>
              </p:cNvSpPr>
              <p:nvPr/>
            </p:nvSpPr>
            <p:spPr bwMode="auto">
              <a:xfrm flipH="1">
                <a:off x="0" y="288"/>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34" name="Line 38"/>
              <p:cNvSpPr>
                <a:spLocks noChangeShapeType="1"/>
              </p:cNvSpPr>
              <p:nvPr/>
            </p:nvSpPr>
            <p:spPr bwMode="auto">
              <a:xfrm flipH="1">
                <a:off x="0" y="384"/>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35" name="Line 39"/>
              <p:cNvSpPr>
                <a:spLocks noChangeShapeType="1"/>
              </p:cNvSpPr>
              <p:nvPr/>
            </p:nvSpPr>
            <p:spPr bwMode="auto">
              <a:xfrm flipH="1">
                <a:off x="0" y="480"/>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36" name="Line 40"/>
              <p:cNvSpPr>
                <a:spLocks noChangeShapeType="1"/>
              </p:cNvSpPr>
              <p:nvPr/>
            </p:nvSpPr>
            <p:spPr bwMode="auto">
              <a:xfrm flipH="1">
                <a:off x="0" y="576"/>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37" name="Line 41"/>
              <p:cNvSpPr>
                <a:spLocks noChangeShapeType="1"/>
              </p:cNvSpPr>
              <p:nvPr/>
            </p:nvSpPr>
            <p:spPr bwMode="auto">
              <a:xfrm flipH="1">
                <a:off x="0" y="672"/>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38" name="Line 42"/>
              <p:cNvSpPr>
                <a:spLocks noChangeShapeType="1"/>
              </p:cNvSpPr>
              <p:nvPr/>
            </p:nvSpPr>
            <p:spPr bwMode="auto">
              <a:xfrm flipH="1">
                <a:off x="0" y="768"/>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5339" name="Line 43"/>
            <p:cNvSpPr>
              <a:spLocks noChangeShapeType="1"/>
            </p:cNvSpPr>
            <p:nvPr/>
          </p:nvSpPr>
          <p:spPr bwMode="auto">
            <a:xfrm>
              <a:off x="1008" y="192"/>
              <a:ext cx="0" cy="432"/>
            </a:xfrm>
            <a:prstGeom prst="line">
              <a:avLst/>
            </a:prstGeom>
            <a:noFill/>
            <a:ln w="12700" cap="sq" cmpd="sng">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40" name="Text Box 44"/>
            <p:cNvSpPr txBox="1">
              <a:spLocks noChangeArrowheads="1"/>
            </p:cNvSpPr>
            <p:nvPr/>
          </p:nvSpPr>
          <p:spPr bwMode="auto">
            <a:xfrm>
              <a:off x="768" y="37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宋体" panose="02010600030101010101" pitchFamily="2" charset="-122"/>
                </a:rPr>
                <a:t>b</a:t>
              </a:r>
            </a:p>
          </p:txBody>
        </p:sp>
        <p:sp>
          <p:nvSpPr>
            <p:cNvPr id="55341" name="Line 45"/>
            <p:cNvSpPr>
              <a:spLocks noChangeShapeType="1"/>
            </p:cNvSpPr>
            <p:nvPr/>
          </p:nvSpPr>
          <p:spPr bwMode="auto">
            <a:xfrm>
              <a:off x="1440" y="816"/>
              <a:ext cx="0" cy="24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42" name="Line 46"/>
            <p:cNvSpPr>
              <a:spLocks noChangeShapeType="1"/>
            </p:cNvSpPr>
            <p:nvPr/>
          </p:nvSpPr>
          <p:spPr bwMode="auto">
            <a:xfrm>
              <a:off x="96" y="960"/>
              <a:ext cx="13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43" name="Text Box 47"/>
            <p:cNvSpPr txBox="1">
              <a:spLocks noChangeArrowheads="1"/>
            </p:cNvSpPr>
            <p:nvPr/>
          </p:nvSpPr>
          <p:spPr bwMode="auto">
            <a:xfrm>
              <a:off x="864" y="720"/>
              <a:ext cx="1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宋体" panose="02010600030101010101" pitchFamily="2" charset="-122"/>
                </a:rPr>
                <a:t>l</a:t>
              </a:r>
            </a:p>
          </p:txBody>
        </p:sp>
      </p:grpSp>
      <p:sp>
        <p:nvSpPr>
          <p:cNvPr id="55344" name="Line 48"/>
          <p:cNvSpPr>
            <a:spLocks noChangeShapeType="1"/>
          </p:cNvSpPr>
          <p:nvPr/>
        </p:nvSpPr>
        <p:spPr bwMode="auto">
          <a:xfrm>
            <a:off x="7010400" y="2133600"/>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45" name="Line 49"/>
          <p:cNvSpPr>
            <a:spLocks noChangeShapeType="1"/>
          </p:cNvSpPr>
          <p:nvPr/>
        </p:nvSpPr>
        <p:spPr bwMode="auto">
          <a:xfrm rot="10800000">
            <a:off x="7010400" y="2971800"/>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46" name="Line 50"/>
          <p:cNvSpPr>
            <a:spLocks noChangeShapeType="1"/>
          </p:cNvSpPr>
          <p:nvPr/>
        </p:nvSpPr>
        <p:spPr bwMode="auto">
          <a:xfrm>
            <a:off x="7316788" y="2133600"/>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47" name="Line 51"/>
          <p:cNvSpPr>
            <a:spLocks noChangeShapeType="1"/>
          </p:cNvSpPr>
          <p:nvPr/>
        </p:nvSpPr>
        <p:spPr bwMode="auto">
          <a:xfrm>
            <a:off x="7621588" y="2133600"/>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48" name="Line 52"/>
          <p:cNvSpPr>
            <a:spLocks noChangeShapeType="1"/>
          </p:cNvSpPr>
          <p:nvPr/>
        </p:nvSpPr>
        <p:spPr bwMode="auto">
          <a:xfrm>
            <a:off x="7926388" y="2133600"/>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49" name="Line 53"/>
          <p:cNvSpPr>
            <a:spLocks noChangeShapeType="1"/>
          </p:cNvSpPr>
          <p:nvPr/>
        </p:nvSpPr>
        <p:spPr bwMode="auto">
          <a:xfrm rot="10800000">
            <a:off x="7924800" y="2970213"/>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50" name="Line 54"/>
          <p:cNvSpPr>
            <a:spLocks noChangeShapeType="1"/>
          </p:cNvSpPr>
          <p:nvPr/>
        </p:nvSpPr>
        <p:spPr bwMode="auto">
          <a:xfrm rot="10800000">
            <a:off x="7620000" y="2970213"/>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51" name="Line 55"/>
          <p:cNvSpPr>
            <a:spLocks noChangeShapeType="1"/>
          </p:cNvSpPr>
          <p:nvPr/>
        </p:nvSpPr>
        <p:spPr bwMode="auto">
          <a:xfrm rot="10800000">
            <a:off x="7315200" y="2970213"/>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5352" name="Group 56"/>
          <p:cNvGrpSpPr>
            <a:grpSpLocks/>
          </p:cNvGrpSpPr>
          <p:nvPr/>
        </p:nvGrpSpPr>
        <p:grpSpPr bwMode="auto">
          <a:xfrm>
            <a:off x="8231188" y="2133600"/>
            <a:ext cx="0" cy="838200"/>
            <a:chOff x="0" y="0"/>
            <a:chExt cx="0" cy="528"/>
          </a:xfrm>
        </p:grpSpPr>
        <p:sp>
          <p:nvSpPr>
            <p:cNvPr id="55353" name="Line 57"/>
            <p:cNvSpPr>
              <a:spLocks noChangeShapeType="1"/>
            </p:cNvSpPr>
            <p:nvPr/>
          </p:nvSpPr>
          <p:spPr bwMode="auto">
            <a:xfrm flipV="1">
              <a:off x="0" y="0"/>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54" name="Line 58"/>
            <p:cNvSpPr>
              <a:spLocks noChangeShapeType="1"/>
            </p:cNvSpPr>
            <p:nvPr/>
          </p:nvSpPr>
          <p:spPr bwMode="auto">
            <a:xfrm flipV="1">
              <a:off x="0" y="192"/>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55" name="Line 59"/>
            <p:cNvSpPr>
              <a:spLocks noChangeShapeType="1"/>
            </p:cNvSpPr>
            <p:nvPr/>
          </p:nvSpPr>
          <p:spPr bwMode="auto">
            <a:xfrm flipV="1">
              <a:off x="0" y="384"/>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5356" name="Object 60"/>
          <p:cNvGraphicFramePr>
            <a:graphicFrameLocks noChangeAspect="1"/>
          </p:cNvGraphicFramePr>
          <p:nvPr/>
        </p:nvGraphicFramePr>
        <p:xfrm>
          <a:off x="8307388" y="2286000"/>
          <a:ext cx="347662" cy="381000"/>
        </p:xfrm>
        <a:graphic>
          <a:graphicData uri="http://schemas.openxmlformats.org/presentationml/2006/ole">
            <mc:AlternateContent xmlns:mc="http://schemas.openxmlformats.org/markup-compatibility/2006">
              <mc:Choice xmlns:v="urn:schemas-microsoft-com:vml" Requires="v">
                <p:oleObj spid="_x0000_s209059" r:id="rId5" imgW="127042" imgH="139714" progId="">
                  <p:embed/>
                </p:oleObj>
              </mc:Choice>
              <mc:Fallback>
                <p:oleObj r:id="rId5" imgW="127042" imgH="139714" progId="">
                  <p:embed/>
                  <p:pic>
                    <p:nvPicPr>
                      <p:cNvPr id="55356" name="Object 60"/>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8307388" y="2286000"/>
                        <a:ext cx="34766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357" name="Group 61"/>
          <p:cNvGrpSpPr>
            <a:grpSpLocks/>
          </p:cNvGrpSpPr>
          <p:nvPr/>
        </p:nvGrpSpPr>
        <p:grpSpPr bwMode="auto">
          <a:xfrm>
            <a:off x="6019800" y="1295400"/>
            <a:ext cx="1066800" cy="457200"/>
            <a:chOff x="0" y="0"/>
            <a:chExt cx="672" cy="288"/>
          </a:xfrm>
        </p:grpSpPr>
        <p:sp>
          <p:nvSpPr>
            <p:cNvPr id="55358" name="Line 62"/>
            <p:cNvSpPr>
              <a:spLocks noChangeShapeType="1"/>
            </p:cNvSpPr>
            <p:nvPr/>
          </p:nvSpPr>
          <p:spPr bwMode="auto">
            <a:xfrm flipV="1">
              <a:off x="672" y="48"/>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59" name="Line 63"/>
            <p:cNvSpPr>
              <a:spLocks noChangeShapeType="1"/>
            </p:cNvSpPr>
            <p:nvPr/>
          </p:nvSpPr>
          <p:spPr bwMode="auto">
            <a:xfrm>
              <a:off x="0" y="240"/>
              <a:ext cx="67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60" name="Text Box 64"/>
            <p:cNvSpPr txBox="1">
              <a:spLocks noChangeArrowheads="1"/>
            </p:cNvSpPr>
            <p:nvPr/>
          </p:nvSpPr>
          <p:spPr bwMode="auto">
            <a:xfrm>
              <a:off x="240" y="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宋体" panose="02010600030101010101" pitchFamily="2" charset="-122"/>
                </a:rPr>
                <a:t>x</a:t>
              </a:r>
            </a:p>
          </p:txBody>
        </p:sp>
      </p:grpSp>
      <p:grpSp>
        <p:nvGrpSpPr>
          <p:cNvPr id="55361" name="Group 65"/>
          <p:cNvGrpSpPr>
            <a:grpSpLocks/>
          </p:cNvGrpSpPr>
          <p:nvPr/>
        </p:nvGrpSpPr>
        <p:grpSpPr bwMode="auto">
          <a:xfrm>
            <a:off x="6096000" y="2279650"/>
            <a:ext cx="1143000" cy="996950"/>
            <a:chOff x="0" y="0"/>
            <a:chExt cx="720" cy="628"/>
          </a:xfrm>
        </p:grpSpPr>
        <p:sp>
          <p:nvSpPr>
            <p:cNvPr id="55362" name="Line 66"/>
            <p:cNvSpPr>
              <a:spLocks noChangeShapeType="1"/>
            </p:cNvSpPr>
            <p:nvPr/>
          </p:nvSpPr>
          <p:spPr bwMode="auto">
            <a:xfrm>
              <a:off x="528" y="4"/>
              <a:ext cx="0" cy="336"/>
            </a:xfrm>
            <a:prstGeom prst="line">
              <a:avLst/>
            </a:prstGeom>
            <a:noFill/>
            <a:ln w="2857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63" name="Freeform 67"/>
            <p:cNvSpPr>
              <a:spLocks/>
            </p:cNvSpPr>
            <p:nvPr/>
          </p:nvSpPr>
          <p:spPr bwMode="auto">
            <a:xfrm>
              <a:off x="308" y="0"/>
              <a:ext cx="172" cy="340"/>
            </a:xfrm>
            <a:custGeom>
              <a:avLst/>
              <a:gdLst>
                <a:gd name="T0" fmla="*/ 126 w 126"/>
                <a:gd name="T1" fmla="*/ 0 h 294"/>
                <a:gd name="T2" fmla="*/ 63 w 126"/>
                <a:gd name="T3" fmla="*/ 33 h 294"/>
                <a:gd name="T4" fmla="*/ 24 w 126"/>
                <a:gd name="T5" fmla="*/ 84 h 294"/>
                <a:gd name="T6" fmla="*/ 6 w 126"/>
                <a:gd name="T7" fmla="*/ 141 h 294"/>
                <a:gd name="T8" fmla="*/ 3 w 126"/>
                <a:gd name="T9" fmla="*/ 198 h 294"/>
                <a:gd name="T10" fmla="*/ 24 w 126"/>
                <a:gd name="T11" fmla="*/ 249 h 294"/>
                <a:gd name="T12" fmla="*/ 54 w 126"/>
                <a:gd name="T13" fmla="*/ 294 h 294"/>
              </a:gdLst>
              <a:ahLst/>
              <a:cxnLst>
                <a:cxn ang="0">
                  <a:pos x="T0" y="T1"/>
                </a:cxn>
                <a:cxn ang="0">
                  <a:pos x="T2" y="T3"/>
                </a:cxn>
                <a:cxn ang="0">
                  <a:pos x="T4" y="T5"/>
                </a:cxn>
                <a:cxn ang="0">
                  <a:pos x="T6" y="T7"/>
                </a:cxn>
                <a:cxn ang="0">
                  <a:pos x="T8" y="T9"/>
                </a:cxn>
                <a:cxn ang="0">
                  <a:pos x="T10" y="T11"/>
                </a:cxn>
                <a:cxn ang="0">
                  <a:pos x="T12" y="T13"/>
                </a:cxn>
              </a:cxnLst>
              <a:rect l="0" t="0" r="r" b="b"/>
              <a:pathLst>
                <a:path w="126" h="294">
                  <a:moveTo>
                    <a:pt x="126" y="0"/>
                  </a:moveTo>
                  <a:cubicBezTo>
                    <a:pt x="116" y="5"/>
                    <a:pt x="80" y="19"/>
                    <a:pt x="63" y="33"/>
                  </a:cubicBezTo>
                  <a:cubicBezTo>
                    <a:pt x="46" y="47"/>
                    <a:pt x="33" y="66"/>
                    <a:pt x="24" y="84"/>
                  </a:cubicBezTo>
                  <a:cubicBezTo>
                    <a:pt x="15" y="102"/>
                    <a:pt x="10" y="122"/>
                    <a:pt x="6" y="141"/>
                  </a:cubicBezTo>
                  <a:cubicBezTo>
                    <a:pt x="2" y="160"/>
                    <a:pt x="0" y="180"/>
                    <a:pt x="3" y="198"/>
                  </a:cubicBezTo>
                  <a:cubicBezTo>
                    <a:pt x="6" y="216"/>
                    <a:pt x="16" y="233"/>
                    <a:pt x="24" y="249"/>
                  </a:cubicBezTo>
                  <a:cubicBezTo>
                    <a:pt x="32" y="265"/>
                    <a:pt x="48" y="285"/>
                    <a:pt x="54" y="294"/>
                  </a:cubicBezTo>
                </a:path>
              </a:pathLst>
            </a:custGeom>
            <a:noFill/>
            <a:ln w="31750" cap="sq" cmpd="sng">
              <a:solidFill>
                <a:srgbClr val="FF0000"/>
              </a:solidFill>
              <a:round/>
              <a:headEnd type="triangl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64" name="Text Box 68"/>
            <p:cNvSpPr txBox="1">
              <a:spLocks noChangeArrowheads="1"/>
            </p:cNvSpPr>
            <p:nvPr/>
          </p:nvSpPr>
          <p:spPr bwMode="auto">
            <a:xfrm>
              <a:off x="336" y="34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i="1">
                  <a:solidFill>
                    <a:srgbClr val="FF0000"/>
                  </a:solidFill>
                  <a:latin typeface="宋体" panose="02010600030101010101" pitchFamily="2" charset="-122"/>
                </a:rPr>
                <a:t>Q</a:t>
              </a:r>
            </a:p>
          </p:txBody>
        </p:sp>
        <p:sp>
          <p:nvSpPr>
            <p:cNvPr id="55365" name="Text Box 69"/>
            <p:cNvSpPr txBox="1">
              <a:spLocks noChangeArrowheads="1"/>
            </p:cNvSpPr>
            <p:nvPr/>
          </p:nvSpPr>
          <p:spPr bwMode="auto">
            <a:xfrm>
              <a:off x="0" y="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i="1">
                  <a:solidFill>
                    <a:srgbClr val="FF0000"/>
                  </a:solidFill>
                  <a:latin typeface="宋体" panose="02010600030101010101" pitchFamily="2" charset="-122"/>
                </a:rPr>
                <a:t>M</a:t>
              </a:r>
            </a:p>
          </p:txBody>
        </p:sp>
      </p:grpSp>
      <p:grpSp>
        <p:nvGrpSpPr>
          <p:cNvPr id="55366" name="Group 70"/>
          <p:cNvGrpSpPr>
            <a:grpSpLocks/>
          </p:cNvGrpSpPr>
          <p:nvPr/>
        </p:nvGrpSpPr>
        <p:grpSpPr bwMode="auto">
          <a:xfrm>
            <a:off x="7086600" y="2209800"/>
            <a:ext cx="1066800" cy="685800"/>
            <a:chOff x="0" y="0"/>
            <a:chExt cx="672" cy="432"/>
          </a:xfrm>
        </p:grpSpPr>
        <p:sp>
          <p:nvSpPr>
            <p:cNvPr id="55367" name="Rectangle 71"/>
            <p:cNvSpPr>
              <a:spLocks noChangeArrowheads="1"/>
            </p:cNvSpPr>
            <p:nvPr/>
          </p:nvSpPr>
          <p:spPr bwMode="auto">
            <a:xfrm>
              <a:off x="0" y="0"/>
              <a:ext cx="672"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68" name="Line 72"/>
            <p:cNvSpPr>
              <a:spLocks noChangeShapeType="1"/>
            </p:cNvSpPr>
            <p:nvPr/>
          </p:nvSpPr>
          <p:spPr bwMode="auto">
            <a:xfrm>
              <a:off x="0" y="192"/>
              <a:ext cx="672"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5369" name="Object 73"/>
          <p:cNvGraphicFramePr>
            <a:graphicFrameLocks noChangeAspect="1"/>
          </p:cNvGraphicFramePr>
          <p:nvPr/>
        </p:nvGraphicFramePr>
        <p:xfrm>
          <a:off x="1066800" y="1295400"/>
          <a:ext cx="3128963" cy="508000"/>
        </p:xfrm>
        <a:graphic>
          <a:graphicData uri="http://schemas.openxmlformats.org/presentationml/2006/ole">
            <mc:AlternateContent xmlns:mc="http://schemas.openxmlformats.org/markup-compatibility/2006">
              <mc:Choice xmlns:v="urn:schemas-microsoft-com:vml" Requires="v">
                <p:oleObj spid="_x0000_s209060" r:id="rId7" imgW="1410017" imgH="228917" progId="">
                  <p:embed/>
                </p:oleObj>
              </mc:Choice>
              <mc:Fallback>
                <p:oleObj r:id="rId7" imgW="1410017" imgH="228917" progId="">
                  <p:embed/>
                  <p:pic>
                    <p:nvPicPr>
                      <p:cNvPr id="55369" name="Object 73"/>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066800" y="1295400"/>
                        <a:ext cx="312896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70" name="Object 74"/>
          <p:cNvGraphicFramePr>
            <a:graphicFrameLocks noChangeAspect="1"/>
          </p:cNvGraphicFramePr>
          <p:nvPr/>
        </p:nvGraphicFramePr>
        <p:xfrm>
          <a:off x="381000" y="228600"/>
          <a:ext cx="3581400" cy="508000"/>
        </p:xfrm>
        <a:graphic>
          <a:graphicData uri="http://schemas.openxmlformats.org/presentationml/2006/ole">
            <mc:AlternateContent xmlns:mc="http://schemas.openxmlformats.org/markup-compatibility/2006">
              <mc:Choice xmlns:v="urn:schemas-microsoft-com:vml" Requires="v">
                <p:oleObj spid="_x0000_s209061" r:id="rId9" imgW="1613217" imgH="228917" progId="">
                  <p:embed/>
                </p:oleObj>
              </mc:Choice>
              <mc:Fallback>
                <p:oleObj r:id="rId9" imgW="1613217" imgH="228917" progId="">
                  <p:embed/>
                  <p:pic>
                    <p:nvPicPr>
                      <p:cNvPr id="55370" name="Object 74"/>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381000" y="228600"/>
                        <a:ext cx="3581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71" name="Object 75"/>
          <p:cNvGraphicFramePr>
            <a:graphicFrameLocks noChangeAspect="1"/>
          </p:cNvGraphicFramePr>
          <p:nvPr/>
        </p:nvGraphicFramePr>
        <p:xfrm>
          <a:off x="1066800" y="762000"/>
          <a:ext cx="3101975" cy="508000"/>
        </p:xfrm>
        <a:graphic>
          <a:graphicData uri="http://schemas.openxmlformats.org/presentationml/2006/ole">
            <mc:AlternateContent xmlns:mc="http://schemas.openxmlformats.org/markup-compatibility/2006">
              <mc:Choice xmlns:v="urn:schemas-microsoft-com:vml" Requires="v">
                <p:oleObj spid="_x0000_s209062" r:id="rId11" imgW="1397317" imgH="228917" progId="">
                  <p:embed/>
                </p:oleObj>
              </mc:Choice>
              <mc:Fallback>
                <p:oleObj r:id="rId11" imgW="1397317" imgH="228917" progId="">
                  <p:embed/>
                  <p:pic>
                    <p:nvPicPr>
                      <p:cNvPr id="55371" name="Object 75"/>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1066800" y="762000"/>
                        <a:ext cx="31019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72" name="Text Box 76"/>
          <p:cNvSpPr txBox="1">
            <a:spLocks noChangeArrowheads="1"/>
          </p:cNvSpPr>
          <p:nvPr/>
        </p:nvSpPr>
        <p:spPr bwMode="auto">
          <a:xfrm>
            <a:off x="4495800" y="1295400"/>
            <a:ext cx="1228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宋体" panose="02010600030101010101" pitchFamily="2" charset="-122"/>
              </a:rPr>
              <a:t>( </a:t>
            </a:r>
            <a:r>
              <a:rPr lang="zh-CN" altLang="zh-CN" sz="2400" i="1">
                <a:latin typeface="Times New Roman" panose="02020603050405020304" pitchFamily="18" charset="0"/>
              </a:rPr>
              <a:t>l</a:t>
            </a:r>
            <a:r>
              <a:rPr lang="zh-CN" altLang="zh-CN" sz="2400">
                <a:latin typeface="Times New Roman" panose="02020603050405020304" pitchFamily="18" charset="0"/>
              </a:rPr>
              <a:t> </a:t>
            </a:r>
            <a:r>
              <a:rPr lang="zh-CN" altLang="zh-CN" sz="2400">
                <a:latin typeface="宋体" panose="02010600030101010101" pitchFamily="2" charset="-122"/>
              </a:rPr>
              <a:t>)</a:t>
            </a:r>
          </a:p>
        </p:txBody>
      </p:sp>
      <p:sp>
        <p:nvSpPr>
          <p:cNvPr id="55373" name="Rectangle 77"/>
          <p:cNvSpPr>
            <a:spLocks noChangeArrowheads="1"/>
          </p:cNvSpPr>
          <p:nvPr/>
        </p:nvSpPr>
        <p:spPr bwMode="auto">
          <a:xfrm>
            <a:off x="228600" y="228600"/>
            <a:ext cx="40386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74" name="Text Box 78"/>
          <p:cNvSpPr txBox="1">
            <a:spLocks noChangeArrowheads="1"/>
          </p:cNvSpPr>
          <p:nvPr/>
        </p:nvSpPr>
        <p:spPr bwMode="auto">
          <a:xfrm>
            <a:off x="228600" y="2057400"/>
            <a:ext cx="563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包含9个待定常数，由边界条件确定。</a:t>
            </a:r>
          </a:p>
        </p:txBody>
      </p:sp>
      <p:sp>
        <p:nvSpPr>
          <p:cNvPr id="55375" name="Text Box 79"/>
          <p:cNvSpPr txBox="1">
            <a:spLocks noChangeArrowheads="1"/>
          </p:cNvSpPr>
          <p:nvPr/>
        </p:nvSpPr>
        <p:spPr bwMode="auto">
          <a:xfrm>
            <a:off x="457200" y="2651125"/>
            <a:ext cx="4259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(2)  应力分量的确定</a:t>
            </a:r>
          </a:p>
        </p:txBody>
      </p:sp>
      <p:graphicFrame>
        <p:nvGraphicFramePr>
          <p:cNvPr id="55376" name="Object 80"/>
          <p:cNvGraphicFramePr>
            <a:graphicFrameLocks noChangeAspect="1"/>
          </p:cNvGraphicFramePr>
          <p:nvPr/>
        </p:nvGraphicFramePr>
        <p:xfrm>
          <a:off x="838200" y="3124200"/>
          <a:ext cx="6705600" cy="969963"/>
        </p:xfrm>
        <a:graphic>
          <a:graphicData uri="http://schemas.openxmlformats.org/presentationml/2006/ole">
            <mc:AlternateContent xmlns:mc="http://schemas.openxmlformats.org/markup-compatibility/2006">
              <mc:Choice xmlns:v="urn:schemas-microsoft-com:vml" Requires="v">
                <p:oleObj spid="_x0000_s209063" r:id="rId13" imgW="3072384" imgH="444624" progId="">
                  <p:embed/>
                </p:oleObj>
              </mc:Choice>
              <mc:Fallback>
                <p:oleObj r:id="rId13" imgW="3072384" imgH="444624" progId="">
                  <p:embed/>
                  <p:pic>
                    <p:nvPicPr>
                      <p:cNvPr id="55376" name="Object 80"/>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838200" y="3124200"/>
                        <a:ext cx="6705600"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77" name="Object 81"/>
          <p:cNvGraphicFramePr>
            <a:graphicFrameLocks noChangeAspect="1"/>
          </p:cNvGraphicFramePr>
          <p:nvPr/>
        </p:nvGraphicFramePr>
        <p:xfrm>
          <a:off x="981075" y="4876800"/>
          <a:ext cx="4510088" cy="944563"/>
        </p:xfrm>
        <a:graphic>
          <a:graphicData uri="http://schemas.openxmlformats.org/presentationml/2006/ole">
            <mc:AlternateContent xmlns:mc="http://schemas.openxmlformats.org/markup-compatibility/2006">
              <mc:Choice xmlns:v="urn:schemas-microsoft-com:vml" Requires="v">
                <p:oleObj spid="_x0000_s209064" r:id="rId15" imgW="2120297" imgH="444624" progId="">
                  <p:embed/>
                </p:oleObj>
              </mc:Choice>
              <mc:Fallback>
                <p:oleObj r:id="rId15" imgW="2120297" imgH="444624" progId="">
                  <p:embed/>
                  <p:pic>
                    <p:nvPicPr>
                      <p:cNvPr id="55377" name="Object 81"/>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981075" y="4876800"/>
                        <a:ext cx="4510088"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78" name="Object 82"/>
          <p:cNvGraphicFramePr>
            <a:graphicFrameLocks noChangeAspect="1"/>
          </p:cNvGraphicFramePr>
          <p:nvPr/>
        </p:nvGraphicFramePr>
        <p:xfrm>
          <a:off x="838200" y="4038600"/>
          <a:ext cx="4267200" cy="890588"/>
        </p:xfrm>
        <a:graphic>
          <a:graphicData uri="http://schemas.openxmlformats.org/presentationml/2006/ole">
            <mc:AlternateContent xmlns:mc="http://schemas.openxmlformats.org/markup-compatibility/2006">
              <mc:Choice xmlns:v="urn:schemas-microsoft-com:vml" Requires="v">
                <p:oleObj spid="_x0000_s209065" r:id="rId17" imgW="2006917" imgH="419417" progId="">
                  <p:embed/>
                </p:oleObj>
              </mc:Choice>
              <mc:Fallback>
                <p:oleObj r:id="rId17" imgW="2006917" imgH="419417" progId="">
                  <p:embed/>
                  <p:pic>
                    <p:nvPicPr>
                      <p:cNvPr id="55378" name="Object 82"/>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838200" y="4038600"/>
                        <a:ext cx="4267200" cy="89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79" name="AutoShape 83"/>
          <p:cNvSpPr>
            <a:spLocks/>
          </p:cNvSpPr>
          <p:nvPr/>
        </p:nvSpPr>
        <p:spPr bwMode="auto">
          <a:xfrm>
            <a:off x="685800" y="3657600"/>
            <a:ext cx="76200" cy="1828800"/>
          </a:xfrm>
          <a:prstGeom prst="leftBrace">
            <a:avLst>
              <a:gd name="adj1" fmla="val 200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80" name="Text Box 84"/>
          <p:cNvSpPr txBox="1">
            <a:spLocks noChangeArrowheads="1"/>
          </p:cNvSpPr>
          <p:nvPr/>
        </p:nvSpPr>
        <p:spPr bwMode="auto">
          <a:xfrm>
            <a:off x="7086600" y="4572000"/>
            <a:ext cx="130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宋体" panose="02010600030101010101" pitchFamily="2" charset="-122"/>
              </a:rPr>
              <a:t>( </a:t>
            </a:r>
            <a:r>
              <a:rPr lang="zh-CN" altLang="zh-CN" sz="2400" i="1">
                <a:latin typeface="Times New Roman" panose="02020603050405020304" pitchFamily="18" charset="0"/>
              </a:rPr>
              <a:t>m</a:t>
            </a:r>
            <a:r>
              <a:rPr lang="zh-CN" altLang="zh-CN" sz="2400">
                <a:latin typeface="Times New Roman" panose="02020603050405020304" pitchFamily="18" charset="0"/>
              </a:rPr>
              <a:t> </a:t>
            </a:r>
            <a:r>
              <a:rPr lang="zh-CN" altLang="zh-CN" sz="2400">
                <a:latin typeface="宋体" panose="02010600030101010101" pitchFamily="2" charset="-122"/>
              </a:rPr>
              <a:t>)</a:t>
            </a:r>
          </a:p>
        </p:txBody>
      </p:sp>
      <p:sp>
        <p:nvSpPr>
          <p:cNvPr id="55381" name="Text Box 85"/>
          <p:cNvSpPr txBox="1">
            <a:spLocks noChangeArrowheads="1"/>
          </p:cNvSpPr>
          <p:nvPr/>
        </p:nvSpPr>
        <p:spPr bwMode="auto">
          <a:xfrm>
            <a:off x="533400" y="5927725"/>
            <a:ext cx="627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(3)   利用边界条件确定常数</a:t>
            </a:r>
          </a:p>
        </p:txBody>
      </p:sp>
    </p:spTree>
    <p:extLst>
      <p:ext uri="{BB962C8B-B14F-4D97-AF65-F5344CB8AC3E}">
        <p14:creationId xmlns:p14="http://schemas.microsoft.com/office/powerpoint/2010/main" val="7605849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2"/>
          <p:cNvGrpSpPr>
            <a:grpSpLocks/>
          </p:cNvGrpSpPr>
          <p:nvPr/>
        </p:nvGrpSpPr>
        <p:grpSpPr bwMode="auto">
          <a:xfrm>
            <a:off x="5562600" y="1584325"/>
            <a:ext cx="3429000" cy="1584325"/>
            <a:chOff x="0" y="0"/>
            <a:chExt cx="2160" cy="998"/>
          </a:xfrm>
        </p:grpSpPr>
        <p:sp>
          <p:nvSpPr>
            <p:cNvPr id="56323" name="Line 3"/>
            <p:cNvSpPr>
              <a:spLocks noChangeShapeType="1"/>
            </p:cNvSpPr>
            <p:nvPr/>
          </p:nvSpPr>
          <p:spPr bwMode="auto">
            <a:xfrm>
              <a:off x="336" y="576"/>
              <a:ext cx="0" cy="33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24" name="Line 4"/>
            <p:cNvSpPr>
              <a:spLocks noChangeShapeType="1"/>
            </p:cNvSpPr>
            <p:nvPr/>
          </p:nvSpPr>
          <p:spPr bwMode="auto">
            <a:xfrm>
              <a:off x="1680" y="144"/>
              <a:ext cx="48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25" name="Text Box 5"/>
            <p:cNvSpPr txBox="1">
              <a:spLocks noChangeArrowheads="1"/>
            </p:cNvSpPr>
            <p:nvPr/>
          </p:nvSpPr>
          <p:spPr bwMode="auto">
            <a:xfrm>
              <a:off x="2064" y="144"/>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56326" name="Text Box 6"/>
            <p:cNvSpPr txBox="1">
              <a:spLocks noChangeArrowheads="1"/>
            </p:cNvSpPr>
            <p:nvPr/>
          </p:nvSpPr>
          <p:spPr bwMode="auto">
            <a:xfrm>
              <a:off x="192" y="768"/>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56327" name="Text Box 7"/>
            <p:cNvSpPr txBox="1">
              <a:spLocks noChangeArrowheads="1"/>
            </p:cNvSpPr>
            <p:nvPr/>
          </p:nvSpPr>
          <p:spPr bwMode="auto">
            <a:xfrm>
              <a:off x="0" y="0"/>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O</a:t>
              </a:r>
            </a:p>
          </p:txBody>
        </p:sp>
      </p:grpSp>
      <p:grpSp>
        <p:nvGrpSpPr>
          <p:cNvPr id="56328" name="Group 8"/>
          <p:cNvGrpSpPr>
            <a:grpSpLocks/>
          </p:cNvGrpSpPr>
          <p:nvPr/>
        </p:nvGrpSpPr>
        <p:grpSpPr bwMode="auto">
          <a:xfrm>
            <a:off x="6172200" y="1447800"/>
            <a:ext cx="2057400" cy="0"/>
            <a:chOff x="0" y="0"/>
            <a:chExt cx="1296" cy="0"/>
          </a:xfrm>
        </p:grpSpPr>
        <p:sp>
          <p:nvSpPr>
            <p:cNvPr id="56329" name="Line 9"/>
            <p:cNvSpPr>
              <a:spLocks noChangeShapeType="1"/>
            </p:cNvSpPr>
            <p:nvPr/>
          </p:nvSpPr>
          <p:spPr bwMode="auto">
            <a:xfrm>
              <a:off x="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0" name="Line 10"/>
            <p:cNvSpPr>
              <a:spLocks noChangeShapeType="1"/>
            </p:cNvSpPr>
            <p:nvPr/>
          </p:nvSpPr>
          <p:spPr bwMode="auto">
            <a:xfrm>
              <a:off x="19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1" name="Line 11"/>
            <p:cNvSpPr>
              <a:spLocks noChangeShapeType="1"/>
            </p:cNvSpPr>
            <p:nvPr/>
          </p:nvSpPr>
          <p:spPr bwMode="auto">
            <a:xfrm>
              <a:off x="384"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2" name="Line 12"/>
            <p:cNvSpPr>
              <a:spLocks noChangeShapeType="1"/>
            </p:cNvSpPr>
            <p:nvPr/>
          </p:nvSpPr>
          <p:spPr bwMode="auto">
            <a:xfrm>
              <a:off x="576"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3" name="Line 13"/>
            <p:cNvSpPr>
              <a:spLocks noChangeShapeType="1"/>
            </p:cNvSpPr>
            <p:nvPr/>
          </p:nvSpPr>
          <p:spPr bwMode="auto">
            <a:xfrm>
              <a:off x="768"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4" name="Line 14"/>
            <p:cNvSpPr>
              <a:spLocks noChangeShapeType="1"/>
            </p:cNvSpPr>
            <p:nvPr/>
          </p:nvSpPr>
          <p:spPr bwMode="auto">
            <a:xfrm>
              <a:off x="96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5" name="Line 15"/>
            <p:cNvSpPr>
              <a:spLocks noChangeShapeType="1"/>
            </p:cNvSpPr>
            <p:nvPr/>
          </p:nvSpPr>
          <p:spPr bwMode="auto">
            <a:xfrm>
              <a:off x="115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6336" name="Group 16"/>
          <p:cNvGrpSpPr>
            <a:grpSpLocks/>
          </p:cNvGrpSpPr>
          <p:nvPr/>
        </p:nvGrpSpPr>
        <p:grpSpPr bwMode="auto">
          <a:xfrm rot="10800000">
            <a:off x="6172200" y="2286000"/>
            <a:ext cx="2057400" cy="0"/>
            <a:chOff x="0" y="0"/>
            <a:chExt cx="1296" cy="0"/>
          </a:xfrm>
        </p:grpSpPr>
        <p:sp>
          <p:nvSpPr>
            <p:cNvPr id="56337" name="Line 17"/>
            <p:cNvSpPr>
              <a:spLocks noChangeShapeType="1"/>
            </p:cNvSpPr>
            <p:nvPr/>
          </p:nvSpPr>
          <p:spPr bwMode="auto">
            <a:xfrm>
              <a:off x="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8" name="Line 18"/>
            <p:cNvSpPr>
              <a:spLocks noChangeShapeType="1"/>
            </p:cNvSpPr>
            <p:nvPr/>
          </p:nvSpPr>
          <p:spPr bwMode="auto">
            <a:xfrm>
              <a:off x="19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9" name="Line 19"/>
            <p:cNvSpPr>
              <a:spLocks noChangeShapeType="1"/>
            </p:cNvSpPr>
            <p:nvPr/>
          </p:nvSpPr>
          <p:spPr bwMode="auto">
            <a:xfrm>
              <a:off x="384"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40" name="Line 20"/>
            <p:cNvSpPr>
              <a:spLocks noChangeShapeType="1"/>
            </p:cNvSpPr>
            <p:nvPr/>
          </p:nvSpPr>
          <p:spPr bwMode="auto">
            <a:xfrm>
              <a:off x="576"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41" name="Line 21"/>
            <p:cNvSpPr>
              <a:spLocks noChangeShapeType="1"/>
            </p:cNvSpPr>
            <p:nvPr/>
          </p:nvSpPr>
          <p:spPr bwMode="auto">
            <a:xfrm>
              <a:off x="768"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42" name="Line 22"/>
            <p:cNvSpPr>
              <a:spLocks noChangeShapeType="1"/>
            </p:cNvSpPr>
            <p:nvPr/>
          </p:nvSpPr>
          <p:spPr bwMode="auto">
            <a:xfrm>
              <a:off x="96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43" name="Line 23"/>
            <p:cNvSpPr>
              <a:spLocks noChangeShapeType="1"/>
            </p:cNvSpPr>
            <p:nvPr/>
          </p:nvSpPr>
          <p:spPr bwMode="auto">
            <a:xfrm>
              <a:off x="115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6344" name="Group 24"/>
          <p:cNvGrpSpPr>
            <a:grpSpLocks/>
          </p:cNvGrpSpPr>
          <p:nvPr/>
        </p:nvGrpSpPr>
        <p:grpSpPr bwMode="auto">
          <a:xfrm>
            <a:off x="8305800" y="1447800"/>
            <a:ext cx="0" cy="838200"/>
            <a:chOff x="0" y="0"/>
            <a:chExt cx="0" cy="528"/>
          </a:xfrm>
        </p:grpSpPr>
        <p:sp>
          <p:nvSpPr>
            <p:cNvPr id="56345" name="Line 25"/>
            <p:cNvSpPr>
              <a:spLocks noChangeShapeType="1"/>
            </p:cNvSpPr>
            <p:nvPr/>
          </p:nvSpPr>
          <p:spPr bwMode="auto">
            <a:xfrm flipV="1">
              <a:off x="0" y="0"/>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46" name="Line 26"/>
            <p:cNvSpPr>
              <a:spLocks noChangeShapeType="1"/>
            </p:cNvSpPr>
            <p:nvPr/>
          </p:nvSpPr>
          <p:spPr bwMode="auto">
            <a:xfrm flipV="1">
              <a:off x="0" y="192"/>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47" name="Line 27"/>
            <p:cNvSpPr>
              <a:spLocks noChangeShapeType="1"/>
            </p:cNvSpPr>
            <p:nvPr/>
          </p:nvSpPr>
          <p:spPr bwMode="auto">
            <a:xfrm flipV="1">
              <a:off x="0" y="384"/>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6348" name="Object 28"/>
          <p:cNvGraphicFramePr>
            <a:graphicFrameLocks noChangeAspect="1"/>
          </p:cNvGraphicFramePr>
          <p:nvPr/>
        </p:nvGraphicFramePr>
        <p:xfrm>
          <a:off x="7848600" y="990600"/>
          <a:ext cx="411163" cy="450850"/>
        </p:xfrm>
        <a:graphic>
          <a:graphicData uri="http://schemas.openxmlformats.org/presentationml/2006/ole">
            <mc:AlternateContent xmlns:mc="http://schemas.openxmlformats.org/markup-compatibility/2006">
              <mc:Choice xmlns:v="urn:schemas-microsoft-com:vml" Requires="v">
                <p:oleObj spid="_x0000_s210142" r:id="rId3" imgW="127042" imgH="139714" progId="">
                  <p:embed/>
                </p:oleObj>
              </mc:Choice>
              <mc:Fallback>
                <p:oleObj r:id="rId3" imgW="127042" imgH="139714" progId="">
                  <p:embed/>
                  <p:pic>
                    <p:nvPicPr>
                      <p:cNvPr id="56348" name="Object 28"/>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7848600" y="990600"/>
                        <a:ext cx="411163"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349" name="Group 29"/>
          <p:cNvGrpSpPr>
            <a:grpSpLocks/>
          </p:cNvGrpSpPr>
          <p:nvPr/>
        </p:nvGrpSpPr>
        <p:grpSpPr bwMode="auto">
          <a:xfrm>
            <a:off x="5943600" y="1203325"/>
            <a:ext cx="2286000" cy="1676400"/>
            <a:chOff x="0" y="0"/>
            <a:chExt cx="1440" cy="1056"/>
          </a:xfrm>
        </p:grpSpPr>
        <p:sp>
          <p:nvSpPr>
            <p:cNvPr id="56350" name="Rectangle 30"/>
            <p:cNvSpPr>
              <a:spLocks noChangeArrowheads="1"/>
            </p:cNvSpPr>
            <p:nvPr/>
          </p:nvSpPr>
          <p:spPr bwMode="auto">
            <a:xfrm>
              <a:off x="96" y="192"/>
              <a:ext cx="1344"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51" name="Line 31"/>
            <p:cNvSpPr>
              <a:spLocks noChangeShapeType="1"/>
            </p:cNvSpPr>
            <p:nvPr/>
          </p:nvSpPr>
          <p:spPr bwMode="auto">
            <a:xfrm>
              <a:off x="96" y="384"/>
              <a:ext cx="134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52" name="Line 32"/>
            <p:cNvSpPr>
              <a:spLocks noChangeShapeType="1"/>
            </p:cNvSpPr>
            <p:nvPr/>
          </p:nvSpPr>
          <p:spPr bwMode="auto">
            <a:xfrm>
              <a:off x="96" y="0"/>
              <a:ext cx="0" cy="768"/>
            </a:xfrm>
            <a:prstGeom prst="line">
              <a:avLst/>
            </a:prstGeom>
            <a:noFill/>
            <a:ln w="28575"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6353" name="Group 33"/>
            <p:cNvGrpSpPr>
              <a:grpSpLocks/>
            </p:cNvGrpSpPr>
            <p:nvPr/>
          </p:nvGrpSpPr>
          <p:grpSpPr bwMode="auto">
            <a:xfrm>
              <a:off x="0" y="96"/>
              <a:ext cx="96" cy="672"/>
              <a:chOff x="0" y="0"/>
              <a:chExt cx="96" cy="864"/>
            </a:xfrm>
          </p:grpSpPr>
          <p:sp>
            <p:nvSpPr>
              <p:cNvPr id="56354" name="Line 34"/>
              <p:cNvSpPr>
                <a:spLocks noChangeShapeType="1"/>
              </p:cNvSpPr>
              <p:nvPr/>
            </p:nvSpPr>
            <p:spPr bwMode="auto">
              <a:xfrm flipH="1">
                <a:off x="0" y="0"/>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55" name="Line 35"/>
              <p:cNvSpPr>
                <a:spLocks noChangeShapeType="1"/>
              </p:cNvSpPr>
              <p:nvPr/>
            </p:nvSpPr>
            <p:spPr bwMode="auto">
              <a:xfrm flipH="1">
                <a:off x="0" y="96"/>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56" name="Line 36"/>
              <p:cNvSpPr>
                <a:spLocks noChangeShapeType="1"/>
              </p:cNvSpPr>
              <p:nvPr/>
            </p:nvSpPr>
            <p:spPr bwMode="auto">
              <a:xfrm flipH="1">
                <a:off x="0" y="192"/>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57" name="Line 37"/>
              <p:cNvSpPr>
                <a:spLocks noChangeShapeType="1"/>
              </p:cNvSpPr>
              <p:nvPr/>
            </p:nvSpPr>
            <p:spPr bwMode="auto">
              <a:xfrm flipH="1">
                <a:off x="0" y="288"/>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58" name="Line 38"/>
              <p:cNvSpPr>
                <a:spLocks noChangeShapeType="1"/>
              </p:cNvSpPr>
              <p:nvPr/>
            </p:nvSpPr>
            <p:spPr bwMode="auto">
              <a:xfrm flipH="1">
                <a:off x="0" y="384"/>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59" name="Line 39"/>
              <p:cNvSpPr>
                <a:spLocks noChangeShapeType="1"/>
              </p:cNvSpPr>
              <p:nvPr/>
            </p:nvSpPr>
            <p:spPr bwMode="auto">
              <a:xfrm flipH="1">
                <a:off x="0" y="480"/>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60" name="Line 40"/>
              <p:cNvSpPr>
                <a:spLocks noChangeShapeType="1"/>
              </p:cNvSpPr>
              <p:nvPr/>
            </p:nvSpPr>
            <p:spPr bwMode="auto">
              <a:xfrm flipH="1">
                <a:off x="0" y="576"/>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61" name="Line 41"/>
              <p:cNvSpPr>
                <a:spLocks noChangeShapeType="1"/>
              </p:cNvSpPr>
              <p:nvPr/>
            </p:nvSpPr>
            <p:spPr bwMode="auto">
              <a:xfrm flipH="1">
                <a:off x="0" y="672"/>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62" name="Line 42"/>
              <p:cNvSpPr>
                <a:spLocks noChangeShapeType="1"/>
              </p:cNvSpPr>
              <p:nvPr/>
            </p:nvSpPr>
            <p:spPr bwMode="auto">
              <a:xfrm flipH="1">
                <a:off x="0" y="768"/>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6363" name="Line 43"/>
            <p:cNvSpPr>
              <a:spLocks noChangeShapeType="1"/>
            </p:cNvSpPr>
            <p:nvPr/>
          </p:nvSpPr>
          <p:spPr bwMode="auto">
            <a:xfrm>
              <a:off x="1008" y="192"/>
              <a:ext cx="0" cy="432"/>
            </a:xfrm>
            <a:prstGeom prst="line">
              <a:avLst/>
            </a:prstGeom>
            <a:noFill/>
            <a:ln w="12700" cap="sq" cmpd="sng">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64" name="Text Box 44"/>
            <p:cNvSpPr txBox="1">
              <a:spLocks noChangeArrowheads="1"/>
            </p:cNvSpPr>
            <p:nvPr/>
          </p:nvSpPr>
          <p:spPr bwMode="auto">
            <a:xfrm>
              <a:off x="768" y="3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b</a:t>
              </a:r>
            </a:p>
          </p:txBody>
        </p:sp>
        <p:sp>
          <p:nvSpPr>
            <p:cNvPr id="56365" name="Line 45"/>
            <p:cNvSpPr>
              <a:spLocks noChangeShapeType="1"/>
            </p:cNvSpPr>
            <p:nvPr/>
          </p:nvSpPr>
          <p:spPr bwMode="auto">
            <a:xfrm>
              <a:off x="1440" y="816"/>
              <a:ext cx="0" cy="24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66" name="Line 46"/>
            <p:cNvSpPr>
              <a:spLocks noChangeShapeType="1"/>
            </p:cNvSpPr>
            <p:nvPr/>
          </p:nvSpPr>
          <p:spPr bwMode="auto">
            <a:xfrm>
              <a:off x="96" y="960"/>
              <a:ext cx="13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67" name="Text Box 47"/>
            <p:cNvSpPr txBox="1">
              <a:spLocks noChangeArrowheads="1"/>
            </p:cNvSpPr>
            <p:nvPr/>
          </p:nvSpPr>
          <p:spPr bwMode="auto">
            <a:xfrm>
              <a:off x="864" y="720"/>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l</a:t>
              </a:r>
            </a:p>
          </p:txBody>
        </p:sp>
      </p:grpSp>
      <p:sp>
        <p:nvSpPr>
          <p:cNvPr id="56368" name="Line 48"/>
          <p:cNvSpPr>
            <a:spLocks noChangeShapeType="1"/>
          </p:cNvSpPr>
          <p:nvPr/>
        </p:nvSpPr>
        <p:spPr bwMode="auto">
          <a:xfrm>
            <a:off x="7086600" y="3108325"/>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69" name="Line 49"/>
          <p:cNvSpPr>
            <a:spLocks noChangeShapeType="1"/>
          </p:cNvSpPr>
          <p:nvPr/>
        </p:nvSpPr>
        <p:spPr bwMode="auto">
          <a:xfrm rot="10800000">
            <a:off x="7086600" y="3946525"/>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70" name="Line 50"/>
          <p:cNvSpPr>
            <a:spLocks noChangeShapeType="1"/>
          </p:cNvSpPr>
          <p:nvPr/>
        </p:nvSpPr>
        <p:spPr bwMode="auto">
          <a:xfrm>
            <a:off x="7392988" y="3108325"/>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71" name="Line 51"/>
          <p:cNvSpPr>
            <a:spLocks noChangeShapeType="1"/>
          </p:cNvSpPr>
          <p:nvPr/>
        </p:nvSpPr>
        <p:spPr bwMode="auto">
          <a:xfrm>
            <a:off x="7697788" y="3108325"/>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72" name="Line 52"/>
          <p:cNvSpPr>
            <a:spLocks noChangeShapeType="1"/>
          </p:cNvSpPr>
          <p:nvPr/>
        </p:nvSpPr>
        <p:spPr bwMode="auto">
          <a:xfrm>
            <a:off x="8002588" y="3108325"/>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73" name="Line 53"/>
          <p:cNvSpPr>
            <a:spLocks noChangeShapeType="1"/>
          </p:cNvSpPr>
          <p:nvPr/>
        </p:nvSpPr>
        <p:spPr bwMode="auto">
          <a:xfrm rot="10800000">
            <a:off x="8001000" y="394493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74" name="Line 54"/>
          <p:cNvSpPr>
            <a:spLocks noChangeShapeType="1"/>
          </p:cNvSpPr>
          <p:nvPr/>
        </p:nvSpPr>
        <p:spPr bwMode="auto">
          <a:xfrm rot="10800000">
            <a:off x="7696200" y="394493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75" name="Line 55"/>
          <p:cNvSpPr>
            <a:spLocks noChangeShapeType="1"/>
          </p:cNvSpPr>
          <p:nvPr/>
        </p:nvSpPr>
        <p:spPr bwMode="auto">
          <a:xfrm rot="10800000">
            <a:off x="7391400" y="394493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6376" name="Group 56"/>
          <p:cNvGrpSpPr>
            <a:grpSpLocks/>
          </p:cNvGrpSpPr>
          <p:nvPr/>
        </p:nvGrpSpPr>
        <p:grpSpPr bwMode="auto">
          <a:xfrm>
            <a:off x="8307388" y="3108325"/>
            <a:ext cx="0" cy="838200"/>
            <a:chOff x="0" y="0"/>
            <a:chExt cx="0" cy="528"/>
          </a:xfrm>
        </p:grpSpPr>
        <p:sp>
          <p:nvSpPr>
            <p:cNvPr id="56377" name="Line 57"/>
            <p:cNvSpPr>
              <a:spLocks noChangeShapeType="1"/>
            </p:cNvSpPr>
            <p:nvPr/>
          </p:nvSpPr>
          <p:spPr bwMode="auto">
            <a:xfrm flipV="1">
              <a:off x="0" y="0"/>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78" name="Line 58"/>
            <p:cNvSpPr>
              <a:spLocks noChangeShapeType="1"/>
            </p:cNvSpPr>
            <p:nvPr/>
          </p:nvSpPr>
          <p:spPr bwMode="auto">
            <a:xfrm flipV="1">
              <a:off x="0" y="192"/>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79" name="Line 59"/>
            <p:cNvSpPr>
              <a:spLocks noChangeShapeType="1"/>
            </p:cNvSpPr>
            <p:nvPr/>
          </p:nvSpPr>
          <p:spPr bwMode="auto">
            <a:xfrm flipV="1">
              <a:off x="0" y="384"/>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6380" name="Object 60"/>
          <p:cNvGraphicFramePr>
            <a:graphicFrameLocks noChangeAspect="1"/>
          </p:cNvGraphicFramePr>
          <p:nvPr/>
        </p:nvGraphicFramePr>
        <p:xfrm>
          <a:off x="8383588" y="3260725"/>
          <a:ext cx="347662" cy="381000"/>
        </p:xfrm>
        <a:graphic>
          <a:graphicData uri="http://schemas.openxmlformats.org/presentationml/2006/ole">
            <mc:AlternateContent xmlns:mc="http://schemas.openxmlformats.org/markup-compatibility/2006">
              <mc:Choice xmlns:v="urn:schemas-microsoft-com:vml" Requires="v">
                <p:oleObj spid="_x0000_s210143" r:id="rId5" imgW="127042" imgH="139714" progId="">
                  <p:embed/>
                </p:oleObj>
              </mc:Choice>
              <mc:Fallback>
                <p:oleObj r:id="rId5" imgW="127042" imgH="139714" progId="">
                  <p:embed/>
                  <p:pic>
                    <p:nvPicPr>
                      <p:cNvPr id="56380" name="Object 60"/>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8383588" y="3260725"/>
                        <a:ext cx="34766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381" name="Group 61"/>
          <p:cNvGrpSpPr>
            <a:grpSpLocks/>
          </p:cNvGrpSpPr>
          <p:nvPr/>
        </p:nvGrpSpPr>
        <p:grpSpPr bwMode="auto">
          <a:xfrm>
            <a:off x="6096000" y="2270125"/>
            <a:ext cx="1066800" cy="457200"/>
            <a:chOff x="0" y="0"/>
            <a:chExt cx="672" cy="288"/>
          </a:xfrm>
        </p:grpSpPr>
        <p:sp>
          <p:nvSpPr>
            <p:cNvPr id="56382" name="Line 62"/>
            <p:cNvSpPr>
              <a:spLocks noChangeShapeType="1"/>
            </p:cNvSpPr>
            <p:nvPr/>
          </p:nvSpPr>
          <p:spPr bwMode="auto">
            <a:xfrm flipV="1">
              <a:off x="672" y="48"/>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83" name="Line 63"/>
            <p:cNvSpPr>
              <a:spLocks noChangeShapeType="1"/>
            </p:cNvSpPr>
            <p:nvPr/>
          </p:nvSpPr>
          <p:spPr bwMode="auto">
            <a:xfrm>
              <a:off x="0" y="240"/>
              <a:ext cx="67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84" name="Text Box 64"/>
            <p:cNvSpPr txBox="1">
              <a:spLocks noChangeArrowheads="1"/>
            </p:cNvSpPr>
            <p:nvPr/>
          </p:nvSpPr>
          <p:spPr bwMode="auto">
            <a:xfrm>
              <a:off x="240" y="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x</a:t>
              </a:r>
            </a:p>
          </p:txBody>
        </p:sp>
      </p:grpSp>
      <p:sp>
        <p:nvSpPr>
          <p:cNvPr id="56385" name="Line 65"/>
          <p:cNvSpPr>
            <a:spLocks noChangeShapeType="1"/>
          </p:cNvSpPr>
          <p:nvPr/>
        </p:nvSpPr>
        <p:spPr bwMode="auto">
          <a:xfrm>
            <a:off x="7010400" y="3260725"/>
            <a:ext cx="0" cy="533400"/>
          </a:xfrm>
          <a:prstGeom prst="line">
            <a:avLst/>
          </a:prstGeom>
          <a:noFill/>
          <a:ln w="2857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86" name="Freeform 66"/>
          <p:cNvSpPr>
            <a:spLocks/>
          </p:cNvSpPr>
          <p:nvPr/>
        </p:nvSpPr>
        <p:spPr bwMode="auto">
          <a:xfrm>
            <a:off x="6661150" y="3254375"/>
            <a:ext cx="273050" cy="539750"/>
          </a:xfrm>
          <a:custGeom>
            <a:avLst/>
            <a:gdLst>
              <a:gd name="T0" fmla="*/ 126 w 126"/>
              <a:gd name="T1" fmla="*/ 0 h 294"/>
              <a:gd name="T2" fmla="*/ 63 w 126"/>
              <a:gd name="T3" fmla="*/ 33 h 294"/>
              <a:gd name="T4" fmla="*/ 24 w 126"/>
              <a:gd name="T5" fmla="*/ 84 h 294"/>
              <a:gd name="T6" fmla="*/ 6 w 126"/>
              <a:gd name="T7" fmla="*/ 141 h 294"/>
              <a:gd name="T8" fmla="*/ 3 w 126"/>
              <a:gd name="T9" fmla="*/ 198 h 294"/>
              <a:gd name="T10" fmla="*/ 24 w 126"/>
              <a:gd name="T11" fmla="*/ 249 h 294"/>
              <a:gd name="T12" fmla="*/ 54 w 126"/>
              <a:gd name="T13" fmla="*/ 294 h 294"/>
            </a:gdLst>
            <a:ahLst/>
            <a:cxnLst>
              <a:cxn ang="0">
                <a:pos x="T0" y="T1"/>
              </a:cxn>
              <a:cxn ang="0">
                <a:pos x="T2" y="T3"/>
              </a:cxn>
              <a:cxn ang="0">
                <a:pos x="T4" y="T5"/>
              </a:cxn>
              <a:cxn ang="0">
                <a:pos x="T6" y="T7"/>
              </a:cxn>
              <a:cxn ang="0">
                <a:pos x="T8" y="T9"/>
              </a:cxn>
              <a:cxn ang="0">
                <a:pos x="T10" y="T11"/>
              </a:cxn>
              <a:cxn ang="0">
                <a:pos x="T12" y="T13"/>
              </a:cxn>
            </a:cxnLst>
            <a:rect l="0" t="0" r="r" b="b"/>
            <a:pathLst>
              <a:path w="126" h="294">
                <a:moveTo>
                  <a:pt x="126" y="0"/>
                </a:moveTo>
                <a:cubicBezTo>
                  <a:pt x="116" y="5"/>
                  <a:pt x="80" y="19"/>
                  <a:pt x="63" y="33"/>
                </a:cubicBezTo>
                <a:cubicBezTo>
                  <a:pt x="46" y="47"/>
                  <a:pt x="33" y="66"/>
                  <a:pt x="24" y="84"/>
                </a:cubicBezTo>
                <a:cubicBezTo>
                  <a:pt x="15" y="102"/>
                  <a:pt x="10" y="122"/>
                  <a:pt x="6" y="141"/>
                </a:cubicBezTo>
                <a:cubicBezTo>
                  <a:pt x="2" y="160"/>
                  <a:pt x="0" y="180"/>
                  <a:pt x="3" y="198"/>
                </a:cubicBezTo>
                <a:cubicBezTo>
                  <a:pt x="6" y="216"/>
                  <a:pt x="16" y="233"/>
                  <a:pt x="24" y="249"/>
                </a:cubicBezTo>
                <a:cubicBezTo>
                  <a:pt x="32" y="265"/>
                  <a:pt x="48" y="285"/>
                  <a:pt x="54" y="294"/>
                </a:cubicBezTo>
              </a:path>
            </a:pathLst>
          </a:custGeom>
          <a:noFill/>
          <a:ln w="31750" cap="sq" cmpd="sng">
            <a:solidFill>
              <a:srgbClr val="FF0000"/>
            </a:solidFill>
            <a:round/>
            <a:headEnd type="triangl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87" name="Text Box 67"/>
          <p:cNvSpPr txBox="1">
            <a:spLocks noChangeArrowheads="1"/>
          </p:cNvSpPr>
          <p:nvPr/>
        </p:nvSpPr>
        <p:spPr bwMode="auto">
          <a:xfrm>
            <a:off x="6705600" y="3794125"/>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i="1">
                <a:solidFill>
                  <a:srgbClr val="FF0000"/>
                </a:solidFill>
                <a:latin typeface="Times New Roman" panose="02020603050405020304" pitchFamily="18" charset="0"/>
                <a:ea typeface="楷体_GB2312" pitchFamily="1" charset="-122"/>
              </a:rPr>
              <a:t>Q</a:t>
            </a:r>
          </a:p>
        </p:txBody>
      </p:sp>
      <p:sp>
        <p:nvSpPr>
          <p:cNvPr id="56388" name="Text Box 68"/>
          <p:cNvSpPr txBox="1">
            <a:spLocks noChangeArrowheads="1"/>
          </p:cNvSpPr>
          <p:nvPr/>
        </p:nvSpPr>
        <p:spPr bwMode="auto">
          <a:xfrm>
            <a:off x="6172200" y="3260725"/>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i="1">
                <a:solidFill>
                  <a:srgbClr val="FF0000"/>
                </a:solidFill>
                <a:latin typeface="Times New Roman" panose="02020603050405020304" pitchFamily="18" charset="0"/>
                <a:ea typeface="楷体_GB2312" pitchFamily="1" charset="-122"/>
              </a:rPr>
              <a:t>M</a:t>
            </a:r>
          </a:p>
        </p:txBody>
      </p:sp>
      <p:grpSp>
        <p:nvGrpSpPr>
          <p:cNvPr id="56389" name="Group 69"/>
          <p:cNvGrpSpPr>
            <a:grpSpLocks/>
          </p:cNvGrpSpPr>
          <p:nvPr/>
        </p:nvGrpSpPr>
        <p:grpSpPr bwMode="auto">
          <a:xfrm>
            <a:off x="7162800" y="3184525"/>
            <a:ext cx="1066800" cy="685800"/>
            <a:chOff x="0" y="0"/>
            <a:chExt cx="672" cy="432"/>
          </a:xfrm>
        </p:grpSpPr>
        <p:sp>
          <p:nvSpPr>
            <p:cNvPr id="56390" name="Rectangle 70"/>
            <p:cNvSpPr>
              <a:spLocks noChangeArrowheads="1"/>
            </p:cNvSpPr>
            <p:nvPr/>
          </p:nvSpPr>
          <p:spPr bwMode="auto">
            <a:xfrm>
              <a:off x="0" y="0"/>
              <a:ext cx="672"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91" name="Line 71"/>
            <p:cNvSpPr>
              <a:spLocks noChangeShapeType="1"/>
            </p:cNvSpPr>
            <p:nvPr/>
          </p:nvSpPr>
          <p:spPr bwMode="auto">
            <a:xfrm>
              <a:off x="0" y="192"/>
              <a:ext cx="672"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6392" name="Object 72"/>
          <p:cNvGraphicFramePr>
            <a:graphicFrameLocks noChangeAspect="1"/>
          </p:cNvGraphicFramePr>
          <p:nvPr/>
        </p:nvGraphicFramePr>
        <p:xfrm>
          <a:off x="457200" y="152400"/>
          <a:ext cx="6705600" cy="969963"/>
        </p:xfrm>
        <a:graphic>
          <a:graphicData uri="http://schemas.openxmlformats.org/presentationml/2006/ole">
            <mc:AlternateContent xmlns:mc="http://schemas.openxmlformats.org/markup-compatibility/2006">
              <mc:Choice xmlns:v="urn:schemas-microsoft-com:vml" Requires="v">
                <p:oleObj spid="_x0000_s210144" r:id="rId7" imgW="3072384" imgH="444624" progId="">
                  <p:embed/>
                </p:oleObj>
              </mc:Choice>
              <mc:Fallback>
                <p:oleObj r:id="rId7" imgW="3072384" imgH="444624" progId="">
                  <p:embed/>
                  <p:pic>
                    <p:nvPicPr>
                      <p:cNvPr id="56392" name="Object 72"/>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457200" y="152400"/>
                        <a:ext cx="6705600"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93" name="Object 73"/>
          <p:cNvGraphicFramePr>
            <a:graphicFrameLocks noChangeAspect="1"/>
          </p:cNvGraphicFramePr>
          <p:nvPr/>
        </p:nvGraphicFramePr>
        <p:xfrm>
          <a:off x="600075" y="1905000"/>
          <a:ext cx="4510088" cy="944563"/>
        </p:xfrm>
        <a:graphic>
          <a:graphicData uri="http://schemas.openxmlformats.org/presentationml/2006/ole">
            <mc:AlternateContent xmlns:mc="http://schemas.openxmlformats.org/markup-compatibility/2006">
              <mc:Choice xmlns:v="urn:schemas-microsoft-com:vml" Requires="v">
                <p:oleObj spid="_x0000_s210145" r:id="rId9" imgW="2120297" imgH="444624" progId="">
                  <p:embed/>
                </p:oleObj>
              </mc:Choice>
              <mc:Fallback>
                <p:oleObj r:id="rId9" imgW="2120297" imgH="444624" progId="">
                  <p:embed/>
                  <p:pic>
                    <p:nvPicPr>
                      <p:cNvPr id="56393" name="Object 73"/>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600075" y="1905000"/>
                        <a:ext cx="4510088"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94" name="Object 74"/>
          <p:cNvGraphicFramePr>
            <a:graphicFrameLocks noChangeAspect="1"/>
          </p:cNvGraphicFramePr>
          <p:nvPr/>
        </p:nvGraphicFramePr>
        <p:xfrm>
          <a:off x="457200" y="1066800"/>
          <a:ext cx="4267200" cy="890588"/>
        </p:xfrm>
        <a:graphic>
          <a:graphicData uri="http://schemas.openxmlformats.org/presentationml/2006/ole">
            <mc:AlternateContent xmlns:mc="http://schemas.openxmlformats.org/markup-compatibility/2006">
              <mc:Choice xmlns:v="urn:schemas-microsoft-com:vml" Requires="v">
                <p:oleObj spid="_x0000_s210146" r:id="rId11" imgW="2006917" imgH="419417" progId="">
                  <p:embed/>
                </p:oleObj>
              </mc:Choice>
              <mc:Fallback>
                <p:oleObj r:id="rId11" imgW="2006917" imgH="419417" progId="">
                  <p:embed/>
                  <p:pic>
                    <p:nvPicPr>
                      <p:cNvPr id="56394" name="Object 74"/>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457200" y="1066800"/>
                        <a:ext cx="4267200" cy="89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95" name="AutoShape 75"/>
          <p:cNvSpPr>
            <a:spLocks/>
          </p:cNvSpPr>
          <p:nvPr/>
        </p:nvSpPr>
        <p:spPr bwMode="auto">
          <a:xfrm>
            <a:off x="304800" y="685800"/>
            <a:ext cx="76200" cy="1828800"/>
          </a:xfrm>
          <a:prstGeom prst="leftBrace">
            <a:avLst>
              <a:gd name="adj1" fmla="val 200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96" name="Text Box 76"/>
          <p:cNvSpPr txBox="1">
            <a:spLocks noChangeArrowheads="1"/>
          </p:cNvSpPr>
          <p:nvPr/>
        </p:nvSpPr>
        <p:spPr bwMode="auto">
          <a:xfrm>
            <a:off x="152400" y="2955925"/>
            <a:ext cx="5211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(3)   利用边界条件确定常数</a:t>
            </a:r>
          </a:p>
        </p:txBody>
      </p:sp>
      <p:graphicFrame>
        <p:nvGraphicFramePr>
          <p:cNvPr id="56397" name="Object 77"/>
          <p:cNvGraphicFramePr>
            <a:graphicFrameLocks noChangeAspect="1"/>
          </p:cNvGraphicFramePr>
          <p:nvPr/>
        </p:nvGraphicFramePr>
        <p:xfrm>
          <a:off x="1066800" y="4953000"/>
          <a:ext cx="3448050" cy="712788"/>
        </p:xfrm>
        <a:graphic>
          <a:graphicData uri="http://schemas.openxmlformats.org/presentationml/2006/ole">
            <mc:AlternateContent xmlns:mc="http://schemas.openxmlformats.org/markup-compatibility/2006">
              <mc:Choice xmlns:v="urn:schemas-microsoft-com:vml" Requires="v">
                <p:oleObj spid="_x0000_s210147" r:id="rId13" imgW="1535684" imgH="317542" progId="">
                  <p:embed/>
                </p:oleObj>
              </mc:Choice>
              <mc:Fallback>
                <p:oleObj r:id="rId13" imgW="1535684" imgH="317542" progId="">
                  <p:embed/>
                  <p:pic>
                    <p:nvPicPr>
                      <p:cNvPr id="56397" name="Object 77"/>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1066800" y="4953000"/>
                        <a:ext cx="34480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98" name="Object 78"/>
          <p:cNvGraphicFramePr>
            <a:graphicFrameLocks noChangeAspect="1"/>
          </p:cNvGraphicFramePr>
          <p:nvPr/>
        </p:nvGraphicFramePr>
        <p:xfrm>
          <a:off x="1066800" y="3429000"/>
          <a:ext cx="3276600" cy="569913"/>
        </p:xfrm>
        <a:graphic>
          <a:graphicData uri="http://schemas.openxmlformats.org/presentationml/2006/ole">
            <mc:AlternateContent xmlns:mc="http://schemas.openxmlformats.org/markup-compatibility/2006">
              <mc:Choice xmlns:v="urn:schemas-microsoft-com:vml" Requires="v">
                <p:oleObj spid="_x0000_s210148" r:id="rId15" imgW="1459550" imgH="254097" progId="">
                  <p:embed/>
                </p:oleObj>
              </mc:Choice>
              <mc:Fallback>
                <p:oleObj r:id="rId15" imgW="1459550" imgH="254097" progId="">
                  <p:embed/>
                  <p:pic>
                    <p:nvPicPr>
                      <p:cNvPr id="56398" name="Object 78"/>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1066800" y="3429000"/>
                        <a:ext cx="3276600"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99" name="Object 79"/>
          <p:cNvGraphicFramePr>
            <a:graphicFrameLocks noChangeAspect="1"/>
          </p:cNvGraphicFramePr>
          <p:nvPr/>
        </p:nvGraphicFramePr>
        <p:xfrm>
          <a:off x="1066800" y="4191000"/>
          <a:ext cx="3419475" cy="712788"/>
        </p:xfrm>
        <a:graphic>
          <a:graphicData uri="http://schemas.openxmlformats.org/presentationml/2006/ole">
            <mc:AlternateContent xmlns:mc="http://schemas.openxmlformats.org/markup-compatibility/2006">
              <mc:Choice xmlns:v="urn:schemas-microsoft-com:vml" Requires="v">
                <p:oleObj spid="_x0000_s210149" r:id="rId17" imgW="1522995" imgH="317542" progId="">
                  <p:embed/>
                </p:oleObj>
              </mc:Choice>
              <mc:Fallback>
                <p:oleObj r:id="rId17" imgW="1522995" imgH="317542" progId="">
                  <p:embed/>
                  <p:pic>
                    <p:nvPicPr>
                      <p:cNvPr id="56399" name="Object 79"/>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1066800" y="4191000"/>
                        <a:ext cx="3419475"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400" name="AutoShape 80"/>
          <p:cNvSpPr>
            <a:spLocks/>
          </p:cNvSpPr>
          <p:nvPr/>
        </p:nvSpPr>
        <p:spPr bwMode="auto">
          <a:xfrm>
            <a:off x="838200" y="3657600"/>
            <a:ext cx="76200" cy="1676400"/>
          </a:xfrm>
          <a:prstGeom prst="leftBrace">
            <a:avLst>
              <a:gd name="adj1" fmla="val 18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401" name="Text Box 81"/>
          <p:cNvSpPr txBox="1">
            <a:spLocks noChangeArrowheads="1"/>
          </p:cNvSpPr>
          <p:nvPr/>
        </p:nvSpPr>
        <p:spPr bwMode="auto">
          <a:xfrm>
            <a:off x="4876800" y="41910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 </a:t>
            </a:r>
            <a:r>
              <a:rPr lang="zh-CN" altLang="zh-CN" sz="2400" i="1">
                <a:latin typeface="Times New Roman" panose="02020603050405020304" pitchFamily="18" charset="0"/>
                <a:ea typeface="楷体_GB2312" pitchFamily="1" charset="-122"/>
              </a:rPr>
              <a:t>o</a:t>
            </a:r>
            <a:r>
              <a:rPr lang="zh-CN" altLang="zh-CN" sz="2000">
                <a:latin typeface="Times New Roman" panose="02020603050405020304" pitchFamily="18" charset="0"/>
                <a:ea typeface="楷体_GB2312" pitchFamily="1" charset="-122"/>
              </a:rPr>
              <a:t> )</a:t>
            </a:r>
          </a:p>
        </p:txBody>
      </p:sp>
      <p:sp>
        <p:nvSpPr>
          <p:cNvPr id="56402" name="Text Box 82"/>
          <p:cNvSpPr txBox="1">
            <a:spLocks noChangeArrowheads="1"/>
          </p:cNvSpPr>
          <p:nvPr/>
        </p:nvSpPr>
        <p:spPr bwMode="auto">
          <a:xfrm>
            <a:off x="533400" y="5638800"/>
            <a:ext cx="3751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代入可确定常数为：</a:t>
            </a:r>
          </a:p>
        </p:txBody>
      </p:sp>
      <p:graphicFrame>
        <p:nvGraphicFramePr>
          <p:cNvPr id="56403" name="Object 83"/>
          <p:cNvGraphicFramePr>
            <a:graphicFrameLocks noChangeAspect="1"/>
          </p:cNvGraphicFramePr>
          <p:nvPr/>
        </p:nvGraphicFramePr>
        <p:xfrm>
          <a:off x="6172200" y="4876800"/>
          <a:ext cx="2019300" cy="412750"/>
        </p:xfrm>
        <a:graphic>
          <a:graphicData uri="http://schemas.openxmlformats.org/presentationml/2006/ole">
            <mc:AlternateContent xmlns:mc="http://schemas.openxmlformats.org/markup-compatibility/2006">
              <mc:Choice xmlns:v="urn:schemas-microsoft-com:vml" Requires="v">
                <p:oleObj spid="_x0000_s210150" r:id="rId19" imgW="1053046" imgH="215936" progId="">
                  <p:embed/>
                </p:oleObj>
              </mc:Choice>
              <mc:Fallback>
                <p:oleObj r:id="rId19" imgW="1053046" imgH="215936" progId="">
                  <p:embed/>
                  <p:pic>
                    <p:nvPicPr>
                      <p:cNvPr id="56403" name="Object 83"/>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6172200" y="4876800"/>
                        <a:ext cx="20193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404" name="Object 84"/>
          <p:cNvGraphicFramePr>
            <a:graphicFrameLocks noChangeAspect="1"/>
          </p:cNvGraphicFramePr>
          <p:nvPr/>
        </p:nvGraphicFramePr>
        <p:xfrm>
          <a:off x="6019800" y="4343400"/>
          <a:ext cx="2895600" cy="412750"/>
        </p:xfrm>
        <a:graphic>
          <a:graphicData uri="http://schemas.openxmlformats.org/presentationml/2006/ole">
            <mc:AlternateContent xmlns:mc="http://schemas.openxmlformats.org/markup-compatibility/2006">
              <mc:Choice xmlns:v="urn:schemas-microsoft-com:vml" Requires="v">
                <p:oleObj spid="_x0000_s210151" r:id="rId21" imgW="1509652" imgH="215936" progId="">
                  <p:embed/>
                </p:oleObj>
              </mc:Choice>
              <mc:Fallback>
                <p:oleObj r:id="rId21" imgW="1509652" imgH="215936" progId="">
                  <p:embed/>
                  <p:pic>
                    <p:nvPicPr>
                      <p:cNvPr id="56404" name="Object 84"/>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6019800" y="4343400"/>
                        <a:ext cx="28956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405" name="Object 85"/>
          <p:cNvGraphicFramePr>
            <a:graphicFrameLocks noChangeAspect="1"/>
          </p:cNvGraphicFramePr>
          <p:nvPr/>
        </p:nvGraphicFramePr>
        <p:xfrm>
          <a:off x="6096000" y="5257800"/>
          <a:ext cx="1066800" cy="827088"/>
        </p:xfrm>
        <a:graphic>
          <a:graphicData uri="http://schemas.openxmlformats.org/presentationml/2006/ole">
            <mc:AlternateContent xmlns:mc="http://schemas.openxmlformats.org/markup-compatibility/2006">
              <mc:Choice xmlns:v="urn:schemas-microsoft-com:vml" Requires="v">
                <p:oleObj spid="_x0000_s210152" r:id="rId23" imgW="508097" imgH="393846" progId="">
                  <p:embed/>
                </p:oleObj>
              </mc:Choice>
              <mc:Fallback>
                <p:oleObj r:id="rId23" imgW="508097" imgH="393846" progId="">
                  <p:embed/>
                  <p:pic>
                    <p:nvPicPr>
                      <p:cNvPr id="56405" name="Object 85"/>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6096000" y="5257800"/>
                        <a:ext cx="10668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406" name="AutoShape 86"/>
          <p:cNvSpPr>
            <a:spLocks/>
          </p:cNvSpPr>
          <p:nvPr/>
        </p:nvSpPr>
        <p:spPr bwMode="auto">
          <a:xfrm>
            <a:off x="5791200" y="4419600"/>
            <a:ext cx="76200" cy="1524000"/>
          </a:xfrm>
          <a:prstGeom prst="leftBrace">
            <a:avLst>
              <a:gd name="adj1" fmla="val 166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407" name="Text Box 87"/>
          <p:cNvSpPr txBox="1">
            <a:spLocks noChangeArrowheads="1"/>
          </p:cNvSpPr>
          <p:nvPr/>
        </p:nvSpPr>
        <p:spPr bwMode="auto">
          <a:xfrm>
            <a:off x="5334000" y="62484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代入式（</a:t>
            </a:r>
            <a:r>
              <a:rPr lang="zh-CN" altLang="zh-CN" sz="2400" b="1">
                <a:latin typeface="Times New Roman" panose="02020603050405020304" pitchFamily="18" charset="0"/>
              </a:rPr>
              <a:t>m</a:t>
            </a:r>
            <a:r>
              <a:rPr lang="zh-CN" altLang="zh-CN" sz="2400" b="1">
                <a:latin typeface="宋体" panose="02010600030101010101" pitchFamily="2" charset="-122"/>
              </a:rPr>
              <a:t>）得</a:t>
            </a:r>
          </a:p>
        </p:txBody>
      </p:sp>
    </p:spTree>
    <p:extLst>
      <p:ext uri="{BB962C8B-B14F-4D97-AF65-F5344CB8AC3E}">
        <p14:creationId xmlns:p14="http://schemas.microsoft.com/office/powerpoint/2010/main" val="1839796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p:cNvGrpSpPr>
            <a:grpSpLocks/>
          </p:cNvGrpSpPr>
          <p:nvPr/>
        </p:nvGrpSpPr>
        <p:grpSpPr bwMode="auto">
          <a:xfrm>
            <a:off x="5715000" y="822325"/>
            <a:ext cx="3429000" cy="1584325"/>
            <a:chOff x="0" y="0"/>
            <a:chExt cx="2160" cy="998"/>
          </a:xfrm>
        </p:grpSpPr>
        <p:sp>
          <p:nvSpPr>
            <p:cNvPr id="57347" name="Line 3"/>
            <p:cNvSpPr>
              <a:spLocks noChangeShapeType="1"/>
            </p:cNvSpPr>
            <p:nvPr/>
          </p:nvSpPr>
          <p:spPr bwMode="auto">
            <a:xfrm>
              <a:off x="336" y="576"/>
              <a:ext cx="0" cy="33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48" name="Line 4"/>
            <p:cNvSpPr>
              <a:spLocks noChangeShapeType="1"/>
            </p:cNvSpPr>
            <p:nvPr/>
          </p:nvSpPr>
          <p:spPr bwMode="auto">
            <a:xfrm>
              <a:off x="1680" y="144"/>
              <a:ext cx="48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49" name="Text Box 5"/>
            <p:cNvSpPr txBox="1">
              <a:spLocks noChangeArrowheads="1"/>
            </p:cNvSpPr>
            <p:nvPr/>
          </p:nvSpPr>
          <p:spPr bwMode="auto">
            <a:xfrm>
              <a:off x="2064" y="144"/>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57350" name="Text Box 6"/>
            <p:cNvSpPr txBox="1">
              <a:spLocks noChangeArrowheads="1"/>
            </p:cNvSpPr>
            <p:nvPr/>
          </p:nvSpPr>
          <p:spPr bwMode="auto">
            <a:xfrm>
              <a:off x="192" y="768"/>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57351" name="Text Box 7"/>
            <p:cNvSpPr txBox="1">
              <a:spLocks noChangeArrowheads="1"/>
            </p:cNvSpPr>
            <p:nvPr/>
          </p:nvSpPr>
          <p:spPr bwMode="auto">
            <a:xfrm>
              <a:off x="0" y="0"/>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O</a:t>
              </a:r>
            </a:p>
          </p:txBody>
        </p:sp>
      </p:grpSp>
      <p:grpSp>
        <p:nvGrpSpPr>
          <p:cNvPr id="57352" name="Group 8"/>
          <p:cNvGrpSpPr>
            <a:grpSpLocks/>
          </p:cNvGrpSpPr>
          <p:nvPr/>
        </p:nvGrpSpPr>
        <p:grpSpPr bwMode="auto">
          <a:xfrm>
            <a:off x="6324600" y="685800"/>
            <a:ext cx="2057400" cy="0"/>
            <a:chOff x="0" y="0"/>
            <a:chExt cx="1296" cy="0"/>
          </a:xfrm>
        </p:grpSpPr>
        <p:sp>
          <p:nvSpPr>
            <p:cNvPr id="57353" name="Line 9"/>
            <p:cNvSpPr>
              <a:spLocks noChangeShapeType="1"/>
            </p:cNvSpPr>
            <p:nvPr/>
          </p:nvSpPr>
          <p:spPr bwMode="auto">
            <a:xfrm>
              <a:off x="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4" name="Line 10"/>
            <p:cNvSpPr>
              <a:spLocks noChangeShapeType="1"/>
            </p:cNvSpPr>
            <p:nvPr/>
          </p:nvSpPr>
          <p:spPr bwMode="auto">
            <a:xfrm>
              <a:off x="19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5" name="Line 11"/>
            <p:cNvSpPr>
              <a:spLocks noChangeShapeType="1"/>
            </p:cNvSpPr>
            <p:nvPr/>
          </p:nvSpPr>
          <p:spPr bwMode="auto">
            <a:xfrm>
              <a:off x="384"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6" name="Line 12"/>
            <p:cNvSpPr>
              <a:spLocks noChangeShapeType="1"/>
            </p:cNvSpPr>
            <p:nvPr/>
          </p:nvSpPr>
          <p:spPr bwMode="auto">
            <a:xfrm>
              <a:off x="576"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7" name="Line 13"/>
            <p:cNvSpPr>
              <a:spLocks noChangeShapeType="1"/>
            </p:cNvSpPr>
            <p:nvPr/>
          </p:nvSpPr>
          <p:spPr bwMode="auto">
            <a:xfrm>
              <a:off x="768"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8" name="Line 14"/>
            <p:cNvSpPr>
              <a:spLocks noChangeShapeType="1"/>
            </p:cNvSpPr>
            <p:nvPr/>
          </p:nvSpPr>
          <p:spPr bwMode="auto">
            <a:xfrm>
              <a:off x="96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9" name="Line 15"/>
            <p:cNvSpPr>
              <a:spLocks noChangeShapeType="1"/>
            </p:cNvSpPr>
            <p:nvPr/>
          </p:nvSpPr>
          <p:spPr bwMode="auto">
            <a:xfrm>
              <a:off x="115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7360" name="Group 16"/>
          <p:cNvGrpSpPr>
            <a:grpSpLocks/>
          </p:cNvGrpSpPr>
          <p:nvPr/>
        </p:nvGrpSpPr>
        <p:grpSpPr bwMode="auto">
          <a:xfrm rot="10800000">
            <a:off x="6324600" y="1524000"/>
            <a:ext cx="2057400" cy="0"/>
            <a:chOff x="0" y="0"/>
            <a:chExt cx="1296" cy="0"/>
          </a:xfrm>
        </p:grpSpPr>
        <p:sp>
          <p:nvSpPr>
            <p:cNvPr id="57361" name="Line 17"/>
            <p:cNvSpPr>
              <a:spLocks noChangeShapeType="1"/>
            </p:cNvSpPr>
            <p:nvPr/>
          </p:nvSpPr>
          <p:spPr bwMode="auto">
            <a:xfrm>
              <a:off x="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62" name="Line 18"/>
            <p:cNvSpPr>
              <a:spLocks noChangeShapeType="1"/>
            </p:cNvSpPr>
            <p:nvPr/>
          </p:nvSpPr>
          <p:spPr bwMode="auto">
            <a:xfrm>
              <a:off x="19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63" name="Line 19"/>
            <p:cNvSpPr>
              <a:spLocks noChangeShapeType="1"/>
            </p:cNvSpPr>
            <p:nvPr/>
          </p:nvSpPr>
          <p:spPr bwMode="auto">
            <a:xfrm>
              <a:off x="384"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64" name="Line 20"/>
            <p:cNvSpPr>
              <a:spLocks noChangeShapeType="1"/>
            </p:cNvSpPr>
            <p:nvPr/>
          </p:nvSpPr>
          <p:spPr bwMode="auto">
            <a:xfrm>
              <a:off x="576"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65" name="Line 21"/>
            <p:cNvSpPr>
              <a:spLocks noChangeShapeType="1"/>
            </p:cNvSpPr>
            <p:nvPr/>
          </p:nvSpPr>
          <p:spPr bwMode="auto">
            <a:xfrm>
              <a:off x="768"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66" name="Line 22"/>
            <p:cNvSpPr>
              <a:spLocks noChangeShapeType="1"/>
            </p:cNvSpPr>
            <p:nvPr/>
          </p:nvSpPr>
          <p:spPr bwMode="auto">
            <a:xfrm>
              <a:off x="960"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67" name="Line 23"/>
            <p:cNvSpPr>
              <a:spLocks noChangeShapeType="1"/>
            </p:cNvSpPr>
            <p:nvPr/>
          </p:nvSpPr>
          <p:spPr bwMode="auto">
            <a:xfrm>
              <a:off x="1152" y="0"/>
              <a:ext cx="144"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7368" name="Group 24"/>
          <p:cNvGrpSpPr>
            <a:grpSpLocks/>
          </p:cNvGrpSpPr>
          <p:nvPr/>
        </p:nvGrpSpPr>
        <p:grpSpPr bwMode="auto">
          <a:xfrm>
            <a:off x="8458200" y="685800"/>
            <a:ext cx="0" cy="838200"/>
            <a:chOff x="0" y="0"/>
            <a:chExt cx="0" cy="528"/>
          </a:xfrm>
        </p:grpSpPr>
        <p:sp>
          <p:nvSpPr>
            <p:cNvPr id="57369" name="Line 25"/>
            <p:cNvSpPr>
              <a:spLocks noChangeShapeType="1"/>
            </p:cNvSpPr>
            <p:nvPr/>
          </p:nvSpPr>
          <p:spPr bwMode="auto">
            <a:xfrm flipV="1">
              <a:off x="0" y="0"/>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70" name="Line 26"/>
            <p:cNvSpPr>
              <a:spLocks noChangeShapeType="1"/>
            </p:cNvSpPr>
            <p:nvPr/>
          </p:nvSpPr>
          <p:spPr bwMode="auto">
            <a:xfrm flipV="1">
              <a:off x="0" y="192"/>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71" name="Line 27"/>
            <p:cNvSpPr>
              <a:spLocks noChangeShapeType="1"/>
            </p:cNvSpPr>
            <p:nvPr/>
          </p:nvSpPr>
          <p:spPr bwMode="auto">
            <a:xfrm flipV="1">
              <a:off x="0" y="384"/>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7372" name="Object 28"/>
          <p:cNvGraphicFramePr>
            <a:graphicFrameLocks noChangeAspect="1"/>
          </p:cNvGraphicFramePr>
          <p:nvPr/>
        </p:nvGraphicFramePr>
        <p:xfrm>
          <a:off x="8001000" y="228600"/>
          <a:ext cx="411163" cy="450850"/>
        </p:xfrm>
        <a:graphic>
          <a:graphicData uri="http://schemas.openxmlformats.org/presentationml/2006/ole">
            <mc:AlternateContent xmlns:mc="http://schemas.openxmlformats.org/markup-compatibility/2006">
              <mc:Choice xmlns:v="urn:schemas-microsoft-com:vml" Requires="v">
                <p:oleObj spid="_x0000_s211166" r:id="rId3" imgW="127042" imgH="139714" progId="">
                  <p:embed/>
                </p:oleObj>
              </mc:Choice>
              <mc:Fallback>
                <p:oleObj r:id="rId3" imgW="127042" imgH="139714" progId="">
                  <p:embed/>
                  <p:pic>
                    <p:nvPicPr>
                      <p:cNvPr id="57372" name="Object 28"/>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8001000" y="228600"/>
                        <a:ext cx="411163"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373" name="Group 29"/>
          <p:cNvGrpSpPr>
            <a:grpSpLocks/>
          </p:cNvGrpSpPr>
          <p:nvPr/>
        </p:nvGrpSpPr>
        <p:grpSpPr bwMode="auto">
          <a:xfrm>
            <a:off x="6096000" y="441325"/>
            <a:ext cx="2286000" cy="1676400"/>
            <a:chOff x="0" y="0"/>
            <a:chExt cx="1440" cy="1056"/>
          </a:xfrm>
        </p:grpSpPr>
        <p:sp>
          <p:nvSpPr>
            <p:cNvPr id="57374" name="Rectangle 30"/>
            <p:cNvSpPr>
              <a:spLocks noChangeArrowheads="1"/>
            </p:cNvSpPr>
            <p:nvPr/>
          </p:nvSpPr>
          <p:spPr bwMode="auto">
            <a:xfrm>
              <a:off x="96" y="192"/>
              <a:ext cx="1344"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75" name="Line 31"/>
            <p:cNvSpPr>
              <a:spLocks noChangeShapeType="1"/>
            </p:cNvSpPr>
            <p:nvPr/>
          </p:nvSpPr>
          <p:spPr bwMode="auto">
            <a:xfrm>
              <a:off x="96" y="384"/>
              <a:ext cx="134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76" name="Line 32"/>
            <p:cNvSpPr>
              <a:spLocks noChangeShapeType="1"/>
            </p:cNvSpPr>
            <p:nvPr/>
          </p:nvSpPr>
          <p:spPr bwMode="auto">
            <a:xfrm>
              <a:off x="96" y="0"/>
              <a:ext cx="0" cy="768"/>
            </a:xfrm>
            <a:prstGeom prst="line">
              <a:avLst/>
            </a:prstGeom>
            <a:noFill/>
            <a:ln w="28575"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7377" name="Group 33"/>
            <p:cNvGrpSpPr>
              <a:grpSpLocks/>
            </p:cNvGrpSpPr>
            <p:nvPr/>
          </p:nvGrpSpPr>
          <p:grpSpPr bwMode="auto">
            <a:xfrm>
              <a:off x="0" y="96"/>
              <a:ext cx="96" cy="672"/>
              <a:chOff x="0" y="0"/>
              <a:chExt cx="96" cy="864"/>
            </a:xfrm>
          </p:grpSpPr>
          <p:sp>
            <p:nvSpPr>
              <p:cNvPr id="57378" name="Line 34"/>
              <p:cNvSpPr>
                <a:spLocks noChangeShapeType="1"/>
              </p:cNvSpPr>
              <p:nvPr/>
            </p:nvSpPr>
            <p:spPr bwMode="auto">
              <a:xfrm flipH="1">
                <a:off x="0" y="0"/>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79" name="Line 35"/>
              <p:cNvSpPr>
                <a:spLocks noChangeShapeType="1"/>
              </p:cNvSpPr>
              <p:nvPr/>
            </p:nvSpPr>
            <p:spPr bwMode="auto">
              <a:xfrm flipH="1">
                <a:off x="0" y="96"/>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0" name="Line 36"/>
              <p:cNvSpPr>
                <a:spLocks noChangeShapeType="1"/>
              </p:cNvSpPr>
              <p:nvPr/>
            </p:nvSpPr>
            <p:spPr bwMode="auto">
              <a:xfrm flipH="1">
                <a:off x="0" y="192"/>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1" name="Line 37"/>
              <p:cNvSpPr>
                <a:spLocks noChangeShapeType="1"/>
              </p:cNvSpPr>
              <p:nvPr/>
            </p:nvSpPr>
            <p:spPr bwMode="auto">
              <a:xfrm flipH="1">
                <a:off x="0" y="288"/>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2" name="Line 38"/>
              <p:cNvSpPr>
                <a:spLocks noChangeShapeType="1"/>
              </p:cNvSpPr>
              <p:nvPr/>
            </p:nvSpPr>
            <p:spPr bwMode="auto">
              <a:xfrm flipH="1">
                <a:off x="0" y="384"/>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3" name="Line 39"/>
              <p:cNvSpPr>
                <a:spLocks noChangeShapeType="1"/>
              </p:cNvSpPr>
              <p:nvPr/>
            </p:nvSpPr>
            <p:spPr bwMode="auto">
              <a:xfrm flipH="1">
                <a:off x="0" y="480"/>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4" name="Line 40"/>
              <p:cNvSpPr>
                <a:spLocks noChangeShapeType="1"/>
              </p:cNvSpPr>
              <p:nvPr/>
            </p:nvSpPr>
            <p:spPr bwMode="auto">
              <a:xfrm flipH="1">
                <a:off x="0" y="576"/>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5" name="Line 41"/>
              <p:cNvSpPr>
                <a:spLocks noChangeShapeType="1"/>
              </p:cNvSpPr>
              <p:nvPr/>
            </p:nvSpPr>
            <p:spPr bwMode="auto">
              <a:xfrm flipH="1">
                <a:off x="0" y="672"/>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6" name="Line 42"/>
              <p:cNvSpPr>
                <a:spLocks noChangeShapeType="1"/>
              </p:cNvSpPr>
              <p:nvPr/>
            </p:nvSpPr>
            <p:spPr bwMode="auto">
              <a:xfrm flipH="1">
                <a:off x="0" y="768"/>
                <a:ext cx="96" cy="96"/>
              </a:xfrm>
              <a:prstGeom prst="line">
                <a:avLst/>
              </a:prstGeom>
              <a:noFill/>
              <a:ln w="1905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7387" name="Line 43"/>
            <p:cNvSpPr>
              <a:spLocks noChangeShapeType="1"/>
            </p:cNvSpPr>
            <p:nvPr/>
          </p:nvSpPr>
          <p:spPr bwMode="auto">
            <a:xfrm>
              <a:off x="1008" y="192"/>
              <a:ext cx="0" cy="432"/>
            </a:xfrm>
            <a:prstGeom prst="line">
              <a:avLst/>
            </a:prstGeom>
            <a:noFill/>
            <a:ln w="12700" cap="sq" cmpd="sng">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8" name="Text Box 44"/>
            <p:cNvSpPr txBox="1">
              <a:spLocks noChangeArrowheads="1"/>
            </p:cNvSpPr>
            <p:nvPr/>
          </p:nvSpPr>
          <p:spPr bwMode="auto">
            <a:xfrm>
              <a:off x="768" y="3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b</a:t>
              </a:r>
            </a:p>
          </p:txBody>
        </p:sp>
        <p:sp>
          <p:nvSpPr>
            <p:cNvPr id="57389" name="Line 45"/>
            <p:cNvSpPr>
              <a:spLocks noChangeShapeType="1"/>
            </p:cNvSpPr>
            <p:nvPr/>
          </p:nvSpPr>
          <p:spPr bwMode="auto">
            <a:xfrm>
              <a:off x="1440" y="816"/>
              <a:ext cx="0" cy="24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90" name="Line 46"/>
            <p:cNvSpPr>
              <a:spLocks noChangeShapeType="1"/>
            </p:cNvSpPr>
            <p:nvPr/>
          </p:nvSpPr>
          <p:spPr bwMode="auto">
            <a:xfrm>
              <a:off x="96" y="960"/>
              <a:ext cx="13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91" name="Text Box 47"/>
            <p:cNvSpPr txBox="1">
              <a:spLocks noChangeArrowheads="1"/>
            </p:cNvSpPr>
            <p:nvPr/>
          </p:nvSpPr>
          <p:spPr bwMode="auto">
            <a:xfrm>
              <a:off x="864" y="720"/>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l</a:t>
              </a:r>
            </a:p>
          </p:txBody>
        </p:sp>
      </p:grpSp>
      <p:sp>
        <p:nvSpPr>
          <p:cNvPr id="57392" name="Line 48"/>
          <p:cNvSpPr>
            <a:spLocks noChangeShapeType="1"/>
          </p:cNvSpPr>
          <p:nvPr/>
        </p:nvSpPr>
        <p:spPr bwMode="auto">
          <a:xfrm>
            <a:off x="7239000" y="2346325"/>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93" name="Line 49"/>
          <p:cNvSpPr>
            <a:spLocks noChangeShapeType="1"/>
          </p:cNvSpPr>
          <p:nvPr/>
        </p:nvSpPr>
        <p:spPr bwMode="auto">
          <a:xfrm rot="10800000">
            <a:off x="7239000" y="3184525"/>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94" name="Line 50"/>
          <p:cNvSpPr>
            <a:spLocks noChangeShapeType="1"/>
          </p:cNvSpPr>
          <p:nvPr/>
        </p:nvSpPr>
        <p:spPr bwMode="auto">
          <a:xfrm>
            <a:off x="7545388" y="2346325"/>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95" name="Line 51"/>
          <p:cNvSpPr>
            <a:spLocks noChangeShapeType="1"/>
          </p:cNvSpPr>
          <p:nvPr/>
        </p:nvSpPr>
        <p:spPr bwMode="auto">
          <a:xfrm>
            <a:off x="7850188" y="2346325"/>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96" name="Line 52"/>
          <p:cNvSpPr>
            <a:spLocks noChangeShapeType="1"/>
          </p:cNvSpPr>
          <p:nvPr/>
        </p:nvSpPr>
        <p:spPr bwMode="auto">
          <a:xfrm>
            <a:off x="8154988" y="2346325"/>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97" name="Line 53"/>
          <p:cNvSpPr>
            <a:spLocks noChangeShapeType="1"/>
          </p:cNvSpPr>
          <p:nvPr/>
        </p:nvSpPr>
        <p:spPr bwMode="auto">
          <a:xfrm rot="10800000">
            <a:off x="8153400" y="318293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98" name="Line 54"/>
          <p:cNvSpPr>
            <a:spLocks noChangeShapeType="1"/>
          </p:cNvSpPr>
          <p:nvPr/>
        </p:nvSpPr>
        <p:spPr bwMode="auto">
          <a:xfrm rot="10800000">
            <a:off x="7848600" y="318293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99" name="Line 55"/>
          <p:cNvSpPr>
            <a:spLocks noChangeShapeType="1"/>
          </p:cNvSpPr>
          <p:nvPr/>
        </p:nvSpPr>
        <p:spPr bwMode="auto">
          <a:xfrm rot="10800000">
            <a:off x="7543800" y="3182938"/>
            <a:ext cx="228600" cy="0"/>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7400" name="Group 56"/>
          <p:cNvGrpSpPr>
            <a:grpSpLocks/>
          </p:cNvGrpSpPr>
          <p:nvPr/>
        </p:nvGrpSpPr>
        <p:grpSpPr bwMode="auto">
          <a:xfrm>
            <a:off x="8459788" y="2346325"/>
            <a:ext cx="0" cy="838200"/>
            <a:chOff x="0" y="0"/>
            <a:chExt cx="0" cy="528"/>
          </a:xfrm>
        </p:grpSpPr>
        <p:sp>
          <p:nvSpPr>
            <p:cNvPr id="57401" name="Line 57"/>
            <p:cNvSpPr>
              <a:spLocks noChangeShapeType="1"/>
            </p:cNvSpPr>
            <p:nvPr/>
          </p:nvSpPr>
          <p:spPr bwMode="auto">
            <a:xfrm flipV="1">
              <a:off x="0" y="0"/>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02" name="Line 58"/>
            <p:cNvSpPr>
              <a:spLocks noChangeShapeType="1"/>
            </p:cNvSpPr>
            <p:nvPr/>
          </p:nvSpPr>
          <p:spPr bwMode="auto">
            <a:xfrm flipV="1">
              <a:off x="0" y="192"/>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03" name="Line 59"/>
            <p:cNvSpPr>
              <a:spLocks noChangeShapeType="1"/>
            </p:cNvSpPr>
            <p:nvPr/>
          </p:nvSpPr>
          <p:spPr bwMode="auto">
            <a:xfrm flipV="1">
              <a:off x="0" y="384"/>
              <a:ext cx="0" cy="144"/>
            </a:xfrm>
            <a:prstGeom prst="line">
              <a:avLst/>
            </a:prstGeom>
            <a:noFill/>
            <a:ln w="12700" cap="sq" cmpd="sng">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7404" name="Object 60"/>
          <p:cNvGraphicFramePr>
            <a:graphicFrameLocks noChangeAspect="1"/>
          </p:cNvGraphicFramePr>
          <p:nvPr/>
        </p:nvGraphicFramePr>
        <p:xfrm>
          <a:off x="8535988" y="2498725"/>
          <a:ext cx="347662" cy="381000"/>
        </p:xfrm>
        <a:graphic>
          <a:graphicData uri="http://schemas.openxmlformats.org/presentationml/2006/ole">
            <mc:AlternateContent xmlns:mc="http://schemas.openxmlformats.org/markup-compatibility/2006">
              <mc:Choice xmlns:v="urn:schemas-microsoft-com:vml" Requires="v">
                <p:oleObj spid="_x0000_s211167" r:id="rId5" imgW="127042" imgH="139714" progId="">
                  <p:embed/>
                </p:oleObj>
              </mc:Choice>
              <mc:Fallback>
                <p:oleObj r:id="rId5" imgW="127042" imgH="139714" progId="">
                  <p:embed/>
                  <p:pic>
                    <p:nvPicPr>
                      <p:cNvPr id="57404" name="Object 60"/>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8535988" y="2498725"/>
                        <a:ext cx="34766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05" name="Line 61"/>
          <p:cNvSpPr>
            <a:spLocks noChangeShapeType="1"/>
          </p:cNvSpPr>
          <p:nvPr/>
        </p:nvSpPr>
        <p:spPr bwMode="auto">
          <a:xfrm flipV="1">
            <a:off x="7315200" y="1584325"/>
            <a:ext cx="0" cy="30480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06" name="Line 62"/>
          <p:cNvSpPr>
            <a:spLocks noChangeShapeType="1"/>
          </p:cNvSpPr>
          <p:nvPr/>
        </p:nvSpPr>
        <p:spPr bwMode="auto">
          <a:xfrm>
            <a:off x="6248400" y="1889125"/>
            <a:ext cx="106680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07" name="Text Box 63"/>
          <p:cNvSpPr txBox="1">
            <a:spLocks noChangeArrowheads="1"/>
          </p:cNvSpPr>
          <p:nvPr/>
        </p:nvSpPr>
        <p:spPr bwMode="auto">
          <a:xfrm>
            <a:off x="6629400" y="150812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57408" name="Line 64"/>
          <p:cNvSpPr>
            <a:spLocks noChangeShapeType="1"/>
          </p:cNvSpPr>
          <p:nvPr/>
        </p:nvSpPr>
        <p:spPr bwMode="auto">
          <a:xfrm>
            <a:off x="7162800" y="2498725"/>
            <a:ext cx="0" cy="533400"/>
          </a:xfrm>
          <a:prstGeom prst="line">
            <a:avLst/>
          </a:prstGeom>
          <a:noFill/>
          <a:ln w="2857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09" name="Freeform 65"/>
          <p:cNvSpPr>
            <a:spLocks/>
          </p:cNvSpPr>
          <p:nvPr/>
        </p:nvSpPr>
        <p:spPr bwMode="auto">
          <a:xfrm>
            <a:off x="6813550" y="2492375"/>
            <a:ext cx="273050" cy="539750"/>
          </a:xfrm>
          <a:custGeom>
            <a:avLst/>
            <a:gdLst>
              <a:gd name="T0" fmla="*/ 126 w 126"/>
              <a:gd name="T1" fmla="*/ 0 h 294"/>
              <a:gd name="T2" fmla="*/ 63 w 126"/>
              <a:gd name="T3" fmla="*/ 33 h 294"/>
              <a:gd name="T4" fmla="*/ 24 w 126"/>
              <a:gd name="T5" fmla="*/ 84 h 294"/>
              <a:gd name="T6" fmla="*/ 6 w 126"/>
              <a:gd name="T7" fmla="*/ 141 h 294"/>
              <a:gd name="T8" fmla="*/ 3 w 126"/>
              <a:gd name="T9" fmla="*/ 198 h 294"/>
              <a:gd name="T10" fmla="*/ 24 w 126"/>
              <a:gd name="T11" fmla="*/ 249 h 294"/>
              <a:gd name="T12" fmla="*/ 54 w 126"/>
              <a:gd name="T13" fmla="*/ 294 h 294"/>
            </a:gdLst>
            <a:ahLst/>
            <a:cxnLst>
              <a:cxn ang="0">
                <a:pos x="T0" y="T1"/>
              </a:cxn>
              <a:cxn ang="0">
                <a:pos x="T2" y="T3"/>
              </a:cxn>
              <a:cxn ang="0">
                <a:pos x="T4" y="T5"/>
              </a:cxn>
              <a:cxn ang="0">
                <a:pos x="T6" y="T7"/>
              </a:cxn>
              <a:cxn ang="0">
                <a:pos x="T8" y="T9"/>
              </a:cxn>
              <a:cxn ang="0">
                <a:pos x="T10" y="T11"/>
              </a:cxn>
              <a:cxn ang="0">
                <a:pos x="T12" y="T13"/>
              </a:cxn>
            </a:cxnLst>
            <a:rect l="0" t="0" r="r" b="b"/>
            <a:pathLst>
              <a:path w="126" h="294">
                <a:moveTo>
                  <a:pt x="126" y="0"/>
                </a:moveTo>
                <a:cubicBezTo>
                  <a:pt x="116" y="5"/>
                  <a:pt x="80" y="19"/>
                  <a:pt x="63" y="33"/>
                </a:cubicBezTo>
                <a:cubicBezTo>
                  <a:pt x="46" y="47"/>
                  <a:pt x="33" y="66"/>
                  <a:pt x="24" y="84"/>
                </a:cubicBezTo>
                <a:cubicBezTo>
                  <a:pt x="15" y="102"/>
                  <a:pt x="10" y="122"/>
                  <a:pt x="6" y="141"/>
                </a:cubicBezTo>
                <a:cubicBezTo>
                  <a:pt x="2" y="160"/>
                  <a:pt x="0" y="180"/>
                  <a:pt x="3" y="198"/>
                </a:cubicBezTo>
                <a:cubicBezTo>
                  <a:pt x="6" y="216"/>
                  <a:pt x="16" y="233"/>
                  <a:pt x="24" y="249"/>
                </a:cubicBezTo>
                <a:cubicBezTo>
                  <a:pt x="32" y="265"/>
                  <a:pt x="48" y="285"/>
                  <a:pt x="54" y="294"/>
                </a:cubicBezTo>
              </a:path>
            </a:pathLst>
          </a:custGeom>
          <a:noFill/>
          <a:ln w="31750" cap="sq" cmpd="sng">
            <a:solidFill>
              <a:srgbClr val="FF0000"/>
            </a:solidFill>
            <a:round/>
            <a:headEnd type="triangl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10" name="Text Box 66"/>
          <p:cNvSpPr txBox="1">
            <a:spLocks noChangeArrowheads="1"/>
          </p:cNvSpPr>
          <p:nvPr/>
        </p:nvSpPr>
        <p:spPr bwMode="auto">
          <a:xfrm>
            <a:off x="6858000" y="3032125"/>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i="1">
                <a:solidFill>
                  <a:srgbClr val="FF0000"/>
                </a:solidFill>
                <a:latin typeface="Times New Roman" panose="02020603050405020304" pitchFamily="18" charset="0"/>
                <a:ea typeface="楷体_GB2312" pitchFamily="1" charset="-122"/>
              </a:rPr>
              <a:t>Q</a:t>
            </a:r>
          </a:p>
        </p:txBody>
      </p:sp>
      <p:sp>
        <p:nvSpPr>
          <p:cNvPr id="57411" name="Text Box 67"/>
          <p:cNvSpPr txBox="1">
            <a:spLocks noChangeArrowheads="1"/>
          </p:cNvSpPr>
          <p:nvPr/>
        </p:nvSpPr>
        <p:spPr bwMode="auto">
          <a:xfrm>
            <a:off x="6324600" y="2498725"/>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i="1">
                <a:solidFill>
                  <a:srgbClr val="FF0000"/>
                </a:solidFill>
                <a:latin typeface="Times New Roman" panose="02020603050405020304" pitchFamily="18" charset="0"/>
                <a:ea typeface="楷体_GB2312" pitchFamily="1" charset="-122"/>
              </a:rPr>
              <a:t>M</a:t>
            </a:r>
          </a:p>
        </p:txBody>
      </p:sp>
      <p:grpSp>
        <p:nvGrpSpPr>
          <p:cNvPr id="57412" name="Group 68"/>
          <p:cNvGrpSpPr>
            <a:grpSpLocks/>
          </p:cNvGrpSpPr>
          <p:nvPr/>
        </p:nvGrpSpPr>
        <p:grpSpPr bwMode="auto">
          <a:xfrm>
            <a:off x="7315200" y="2422525"/>
            <a:ext cx="1066800" cy="685800"/>
            <a:chOff x="0" y="0"/>
            <a:chExt cx="672" cy="432"/>
          </a:xfrm>
        </p:grpSpPr>
        <p:sp>
          <p:nvSpPr>
            <p:cNvPr id="57413" name="Rectangle 69"/>
            <p:cNvSpPr>
              <a:spLocks noChangeArrowheads="1"/>
            </p:cNvSpPr>
            <p:nvPr/>
          </p:nvSpPr>
          <p:spPr bwMode="auto">
            <a:xfrm>
              <a:off x="0" y="0"/>
              <a:ext cx="672"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14" name="Line 70"/>
            <p:cNvSpPr>
              <a:spLocks noChangeShapeType="1"/>
            </p:cNvSpPr>
            <p:nvPr/>
          </p:nvSpPr>
          <p:spPr bwMode="auto">
            <a:xfrm>
              <a:off x="0" y="192"/>
              <a:ext cx="672"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7415" name="Object 71"/>
          <p:cNvGraphicFramePr>
            <a:graphicFrameLocks noChangeAspect="1"/>
          </p:cNvGraphicFramePr>
          <p:nvPr/>
        </p:nvGraphicFramePr>
        <p:xfrm>
          <a:off x="1066800" y="1524000"/>
          <a:ext cx="1208088" cy="546100"/>
        </p:xfrm>
        <a:graphic>
          <a:graphicData uri="http://schemas.openxmlformats.org/presentationml/2006/ole">
            <mc:AlternateContent xmlns:mc="http://schemas.openxmlformats.org/markup-compatibility/2006">
              <mc:Choice xmlns:v="urn:schemas-microsoft-com:vml" Requires="v">
                <p:oleObj spid="_x0000_s211168" r:id="rId7" imgW="533486" imgH="241512" progId="">
                  <p:embed/>
                </p:oleObj>
              </mc:Choice>
              <mc:Fallback>
                <p:oleObj r:id="rId7" imgW="533486" imgH="241512" progId="">
                  <p:embed/>
                  <p:pic>
                    <p:nvPicPr>
                      <p:cNvPr id="57415" name="Object 71"/>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066800" y="1524000"/>
                        <a:ext cx="1208088"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16" name="Object 72"/>
          <p:cNvGraphicFramePr>
            <a:graphicFrameLocks noChangeAspect="1"/>
          </p:cNvGraphicFramePr>
          <p:nvPr/>
        </p:nvGraphicFramePr>
        <p:xfrm>
          <a:off x="1066800" y="457200"/>
          <a:ext cx="977900" cy="517525"/>
        </p:xfrm>
        <a:graphic>
          <a:graphicData uri="http://schemas.openxmlformats.org/presentationml/2006/ole">
            <mc:AlternateContent xmlns:mc="http://schemas.openxmlformats.org/markup-compatibility/2006">
              <mc:Choice xmlns:v="urn:schemas-microsoft-com:vml" Requires="v">
                <p:oleObj spid="_x0000_s211169" r:id="rId9" imgW="431930" imgH="228818" progId="">
                  <p:embed/>
                </p:oleObj>
              </mc:Choice>
              <mc:Fallback>
                <p:oleObj r:id="rId9" imgW="431930" imgH="228818" progId="">
                  <p:embed/>
                  <p:pic>
                    <p:nvPicPr>
                      <p:cNvPr id="57416" name="Object 72"/>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066800" y="457200"/>
                        <a:ext cx="97790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17" name="Object 73"/>
          <p:cNvGraphicFramePr>
            <a:graphicFrameLocks noChangeAspect="1"/>
          </p:cNvGraphicFramePr>
          <p:nvPr/>
        </p:nvGraphicFramePr>
        <p:xfrm>
          <a:off x="1066800" y="990600"/>
          <a:ext cx="1006475" cy="546100"/>
        </p:xfrm>
        <a:graphic>
          <a:graphicData uri="http://schemas.openxmlformats.org/presentationml/2006/ole">
            <mc:AlternateContent xmlns:mc="http://schemas.openxmlformats.org/markup-compatibility/2006">
              <mc:Choice xmlns:v="urn:schemas-microsoft-com:vml" Requires="v">
                <p:oleObj spid="_x0000_s211170" r:id="rId11" imgW="444624" imgH="241512" progId="">
                  <p:embed/>
                </p:oleObj>
              </mc:Choice>
              <mc:Fallback>
                <p:oleObj r:id="rId11" imgW="444624" imgH="241512" progId="">
                  <p:embed/>
                  <p:pic>
                    <p:nvPicPr>
                      <p:cNvPr id="57417" name="Object 73"/>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1066800" y="990600"/>
                        <a:ext cx="1006475"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18" name="AutoShape 74"/>
          <p:cNvSpPr>
            <a:spLocks/>
          </p:cNvSpPr>
          <p:nvPr/>
        </p:nvSpPr>
        <p:spPr bwMode="auto">
          <a:xfrm>
            <a:off x="838200" y="609600"/>
            <a:ext cx="76200" cy="1447800"/>
          </a:xfrm>
          <a:prstGeom prst="leftBrace">
            <a:avLst>
              <a:gd name="adj1" fmla="val 15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419" name="Object 75"/>
          <p:cNvGraphicFramePr>
            <a:graphicFrameLocks noChangeAspect="1"/>
          </p:cNvGraphicFramePr>
          <p:nvPr/>
        </p:nvGraphicFramePr>
        <p:xfrm>
          <a:off x="990600" y="2438400"/>
          <a:ext cx="1295400" cy="444500"/>
        </p:xfrm>
        <a:graphic>
          <a:graphicData uri="http://schemas.openxmlformats.org/presentationml/2006/ole">
            <mc:AlternateContent xmlns:mc="http://schemas.openxmlformats.org/markup-compatibility/2006">
              <mc:Choice xmlns:v="urn:schemas-microsoft-com:vml" Requires="v">
                <p:oleObj spid="_x0000_s211171" r:id="rId13" imgW="482289" imgH="165202" progId="">
                  <p:embed/>
                </p:oleObj>
              </mc:Choice>
              <mc:Fallback>
                <p:oleObj r:id="rId13" imgW="482289" imgH="165202" progId="">
                  <p:embed/>
                  <p:pic>
                    <p:nvPicPr>
                      <p:cNvPr id="57419" name="Object 75"/>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990600" y="2438400"/>
                        <a:ext cx="12954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20" name="Text Box 76"/>
          <p:cNvSpPr txBox="1">
            <a:spLocks noChangeArrowheads="1"/>
          </p:cNvSpPr>
          <p:nvPr/>
        </p:nvSpPr>
        <p:spPr bwMode="auto">
          <a:xfrm>
            <a:off x="304800" y="2895600"/>
            <a:ext cx="954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800" b="1">
                <a:solidFill>
                  <a:srgbClr val="FF0000"/>
                </a:solidFill>
                <a:latin typeface="Times New Roman" panose="02020603050405020304" pitchFamily="18" charset="0"/>
              </a:rPr>
              <a:t>注：</a:t>
            </a:r>
          </a:p>
        </p:txBody>
      </p:sp>
      <p:sp>
        <p:nvSpPr>
          <p:cNvPr id="57421" name="Text Box 77"/>
          <p:cNvSpPr txBox="1">
            <a:spLocks noChangeArrowheads="1"/>
          </p:cNvSpPr>
          <p:nvPr/>
        </p:nvSpPr>
        <p:spPr bwMode="auto">
          <a:xfrm>
            <a:off x="1143000" y="2971800"/>
            <a:ext cx="5084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也可利用  </a:t>
            </a:r>
            <a:r>
              <a:rPr lang="zh-CN" altLang="zh-CN" sz="2400" i="1">
                <a:solidFill>
                  <a:srgbClr val="3333FF"/>
                </a:solidFill>
                <a:latin typeface="Times New Roman" panose="02020603050405020304" pitchFamily="18" charset="0"/>
              </a:rPr>
              <a:t>M</a:t>
            </a:r>
            <a:r>
              <a:rPr lang="zh-CN" altLang="zh-CN" sz="2400" b="1">
                <a:solidFill>
                  <a:srgbClr val="3333FF"/>
                </a:solidFill>
                <a:latin typeface="Times New Roman" panose="02020603050405020304" pitchFamily="18" charset="0"/>
              </a:rPr>
              <a:t>（</a:t>
            </a:r>
            <a:r>
              <a:rPr lang="zh-CN" altLang="zh-CN" sz="2400" i="1">
                <a:solidFill>
                  <a:srgbClr val="3333FF"/>
                </a:solidFill>
                <a:latin typeface="Times New Roman" panose="02020603050405020304" pitchFamily="18" charset="0"/>
              </a:rPr>
              <a:t>x</a:t>
            </a:r>
            <a:r>
              <a:rPr lang="zh-CN" altLang="zh-CN" sz="2400" b="1">
                <a:solidFill>
                  <a:srgbClr val="3333FF"/>
                </a:solidFill>
                <a:latin typeface="Times New Roman" panose="02020603050405020304" pitchFamily="18" charset="0"/>
              </a:rPr>
              <a:t>）= </a:t>
            </a:r>
            <a:r>
              <a:rPr lang="zh-CN" altLang="zh-CN" sz="2400">
                <a:solidFill>
                  <a:srgbClr val="3333FF"/>
                </a:solidFill>
                <a:latin typeface="Times New Roman" panose="02020603050405020304" pitchFamily="18" charset="0"/>
              </a:rPr>
              <a:t>0</a:t>
            </a:r>
            <a:r>
              <a:rPr lang="zh-CN" altLang="zh-CN" sz="2400" b="1">
                <a:solidFill>
                  <a:srgbClr val="3333FF"/>
                </a:solidFill>
                <a:latin typeface="Times New Roman" panose="02020603050405020304" pitchFamily="18" charset="0"/>
              </a:rPr>
              <a:t>，</a:t>
            </a:r>
            <a:r>
              <a:rPr lang="zh-CN" altLang="zh-CN" sz="2400" b="1">
                <a:latin typeface="宋体" panose="02010600030101010101" pitchFamily="2" charset="-122"/>
              </a:rPr>
              <a:t>考虑</a:t>
            </a:r>
          </a:p>
        </p:txBody>
      </p:sp>
      <p:graphicFrame>
        <p:nvGraphicFramePr>
          <p:cNvPr id="57422" name="Object 78"/>
          <p:cNvGraphicFramePr>
            <a:graphicFrameLocks noChangeAspect="1"/>
          </p:cNvGraphicFramePr>
          <p:nvPr/>
        </p:nvGraphicFramePr>
        <p:xfrm>
          <a:off x="1676400" y="3505200"/>
          <a:ext cx="2743200" cy="508000"/>
        </p:xfrm>
        <a:graphic>
          <a:graphicData uri="http://schemas.openxmlformats.org/presentationml/2006/ole">
            <mc:AlternateContent xmlns:mc="http://schemas.openxmlformats.org/markup-compatibility/2006">
              <mc:Choice xmlns:v="urn:schemas-microsoft-com:vml" Requires="v">
                <p:oleObj spid="_x0000_s211172" r:id="rId15" imgW="1231683" imgH="228818" progId="">
                  <p:embed/>
                </p:oleObj>
              </mc:Choice>
              <mc:Fallback>
                <p:oleObj r:id="rId15" imgW="1231683" imgH="228818" progId="">
                  <p:embed/>
                  <p:pic>
                    <p:nvPicPr>
                      <p:cNvPr id="57422" name="Object 78"/>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1676400" y="3505200"/>
                        <a:ext cx="27432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23" name="Text Box 79"/>
          <p:cNvSpPr txBox="1">
            <a:spLocks noChangeArrowheads="1"/>
          </p:cNvSpPr>
          <p:nvPr/>
        </p:nvSpPr>
        <p:spPr bwMode="auto">
          <a:xfrm>
            <a:off x="1143000" y="4038600"/>
            <a:ext cx="4221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进行分析。此时有：</a:t>
            </a:r>
          </a:p>
        </p:txBody>
      </p:sp>
      <p:graphicFrame>
        <p:nvGraphicFramePr>
          <p:cNvPr id="57424" name="Object 80"/>
          <p:cNvGraphicFramePr>
            <a:graphicFrameLocks noChangeAspect="1"/>
          </p:cNvGraphicFramePr>
          <p:nvPr/>
        </p:nvGraphicFramePr>
        <p:xfrm>
          <a:off x="1143000" y="4800600"/>
          <a:ext cx="1895475" cy="987425"/>
        </p:xfrm>
        <a:graphic>
          <a:graphicData uri="http://schemas.openxmlformats.org/presentationml/2006/ole">
            <mc:AlternateContent xmlns:mc="http://schemas.openxmlformats.org/markup-compatibility/2006">
              <mc:Choice xmlns:v="urn:schemas-microsoft-com:vml" Requires="v">
                <p:oleObj spid="_x0000_s211173" r:id="rId17" imgW="850848" imgH="444624" progId="">
                  <p:embed/>
                </p:oleObj>
              </mc:Choice>
              <mc:Fallback>
                <p:oleObj r:id="rId17" imgW="850848" imgH="444624" progId="">
                  <p:embed/>
                  <p:pic>
                    <p:nvPicPr>
                      <p:cNvPr id="57424" name="Object 80"/>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1143000" y="4800600"/>
                        <a:ext cx="1895475"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25" name="AutoShape 81"/>
          <p:cNvSpPr>
            <a:spLocks/>
          </p:cNvSpPr>
          <p:nvPr/>
        </p:nvSpPr>
        <p:spPr bwMode="auto">
          <a:xfrm>
            <a:off x="3733800" y="4648200"/>
            <a:ext cx="76200" cy="1219200"/>
          </a:xfrm>
          <a:prstGeom prst="leftBrace">
            <a:avLst>
              <a:gd name="adj1" fmla="val 13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426" name="Object 82"/>
          <p:cNvGraphicFramePr>
            <a:graphicFrameLocks noChangeAspect="1"/>
          </p:cNvGraphicFramePr>
          <p:nvPr/>
        </p:nvGraphicFramePr>
        <p:xfrm>
          <a:off x="3886200" y="4419600"/>
          <a:ext cx="1584325" cy="931863"/>
        </p:xfrm>
        <a:graphic>
          <a:graphicData uri="http://schemas.openxmlformats.org/presentationml/2006/ole">
            <mc:AlternateContent xmlns:mc="http://schemas.openxmlformats.org/markup-compatibility/2006">
              <mc:Choice xmlns:v="urn:schemas-microsoft-com:vml" Requires="v">
                <p:oleObj spid="_x0000_s211174" r:id="rId19" imgW="711208" imgH="419235" progId="">
                  <p:embed/>
                </p:oleObj>
              </mc:Choice>
              <mc:Fallback>
                <p:oleObj r:id="rId19" imgW="711208" imgH="419235" progId="">
                  <p:embed/>
                  <p:pic>
                    <p:nvPicPr>
                      <p:cNvPr id="57426" name="Object 82"/>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3886200" y="4419600"/>
                        <a:ext cx="1584325"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27" name="Object 83"/>
          <p:cNvGraphicFramePr>
            <a:graphicFrameLocks noChangeAspect="1"/>
          </p:cNvGraphicFramePr>
          <p:nvPr/>
        </p:nvGraphicFramePr>
        <p:xfrm>
          <a:off x="4038600" y="5410200"/>
          <a:ext cx="2490788" cy="479425"/>
        </p:xfrm>
        <a:graphic>
          <a:graphicData uri="http://schemas.openxmlformats.org/presentationml/2006/ole">
            <mc:AlternateContent xmlns:mc="http://schemas.openxmlformats.org/markup-compatibility/2006">
              <mc:Choice xmlns:v="urn:schemas-microsoft-com:vml" Requires="v">
                <p:oleObj spid="_x0000_s211175" r:id="rId21" imgW="1116464" imgH="215936" progId="">
                  <p:embed/>
                </p:oleObj>
              </mc:Choice>
              <mc:Fallback>
                <p:oleObj r:id="rId21" imgW="1116464" imgH="215936" progId="">
                  <p:embed/>
                  <p:pic>
                    <p:nvPicPr>
                      <p:cNvPr id="57427" name="Object 83"/>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4038600" y="5410200"/>
                        <a:ext cx="249078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28" name="AutoShape 84"/>
          <p:cNvSpPr>
            <a:spLocks noChangeArrowheads="1"/>
          </p:cNvSpPr>
          <p:nvPr/>
        </p:nvSpPr>
        <p:spPr bwMode="auto">
          <a:xfrm>
            <a:off x="3048000" y="5257800"/>
            <a:ext cx="533400" cy="76200"/>
          </a:xfrm>
          <a:prstGeom prst="rightArrow">
            <a:avLst>
              <a:gd name="adj1" fmla="val 50000"/>
              <a:gd name="adj2" fmla="val 175000"/>
            </a:avLst>
          </a:prstGeom>
          <a:solidFill>
            <a:schemeClr val="accent1"/>
          </a:solidFill>
          <a:ln w="12700" cap="sq" cmpd="sng">
            <a:solidFill>
              <a:srgbClr val="00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429" name="Object 85"/>
          <p:cNvGraphicFramePr>
            <a:graphicFrameLocks noChangeAspect="1"/>
          </p:cNvGraphicFramePr>
          <p:nvPr/>
        </p:nvGraphicFramePr>
        <p:xfrm>
          <a:off x="1447800" y="6096000"/>
          <a:ext cx="1641475" cy="479425"/>
        </p:xfrm>
        <a:graphic>
          <a:graphicData uri="http://schemas.openxmlformats.org/presentationml/2006/ole">
            <mc:AlternateContent xmlns:mc="http://schemas.openxmlformats.org/markup-compatibility/2006">
              <mc:Choice xmlns:v="urn:schemas-microsoft-com:vml" Requires="v">
                <p:oleObj spid="_x0000_s211176" r:id="rId23" imgW="735959" imgH="215936" progId="">
                  <p:embed/>
                </p:oleObj>
              </mc:Choice>
              <mc:Fallback>
                <p:oleObj r:id="rId23" imgW="735959" imgH="215936" progId="">
                  <p:embed/>
                  <p:pic>
                    <p:nvPicPr>
                      <p:cNvPr id="57429" name="Object 85"/>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1447800" y="6096000"/>
                        <a:ext cx="1641475"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30" name="Text Box 86"/>
          <p:cNvSpPr txBox="1">
            <a:spLocks noChangeArrowheads="1"/>
          </p:cNvSpPr>
          <p:nvPr/>
        </p:nvSpPr>
        <p:spPr bwMode="auto">
          <a:xfrm>
            <a:off x="3124200" y="6096000"/>
            <a:ext cx="5408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为待定函数，由相容方程确定。</a:t>
            </a:r>
          </a:p>
        </p:txBody>
      </p:sp>
    </p:spTree>
    <p:extLst>
      <p:ext uri="{BB962C8B-B14F-4D97-AF65-F5344CB8AC3E}">
        <p14:creationId xmlns:p14="http://schemas.microsoft.com/office/powerpoint/2010/main" val="20191514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2"/>
          <p:cNvGrpSpPr>
            <a:grpSpLocks/>
          </p:cNvGrpSpPr>
          <p:nvPr/>
        </p:nvGrpSpPr>
        <p:grpSpPr bwMode="auto">
          <a:xfrm>
            <a:off x="6172200" y="1143000"/>
            <a:ext cx="2514600" cy="1355725"/>
            <a:chOff x="0" y="0"/>
            <a:chExt cx="1584" cy="854"/>
          </a:xfrm>
        </p:grpSpPr>
        <p:sp>
          <p:nvSpPr>
            <p:cNvPr id="58371" name="Rectangle 3"/>
            <p:cNvSpPr>
              <a:spLocks noChangeArrowheads="1"/>
            </p:cNvSpPr>
            <p:nvPr/>
          </p:nvSpPr>
          <p:spPr bwMode="auto">
            <a:xfrm>
              <a:off x="0" y="0"/>
              <a:ext cx="1584" cy="432"/>
            </a:xfrm>
            <a:prstGeom prst="rect">
              <a:avLst/>
            </a:prstGeom>
            <a:noFill/>
            <a:ln w="38100"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72" name="Line 4"/>
            <p:cNvSpPr>
              <a:spLocks noChangeShapeType="1"/>
            </p:cNvSpPr>
            <p:nvPr/>
          </p:nvSpPr>
          <p:spPr bwMode="auto">
            <a:xfrm>
              <a:off x="0" y="192"/>
              <a:ext cx="1584" cy="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73" name="Line 5"/>
            <p:cNvSpPr>
              <a:spLocks noChangeShapeType="1"/>
            </p:cNvSpPr>
            <p:nvPr/>
          </p:nvSpPr>
          <p:spPr bwMode="auto">
            <a:xfrm>
              <a:off x="0"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74" name="Line 6"/>
            <p:cNvSpPr>
              <a:spLocks noChangeShapeType="1"/>
            </p:cNvSpPr>
            <p:nvPr/>
          </p:nvSpPr>
          <p:spPr bwMode="auto">
            <a:xfrm>
              <a:off x="1584" y="48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75" name="Line 7"/>
            <p:cNvSpPr>
              <a:spLocks noChangeShapeType="1"/>
            </p:cNvSpPr>
            <p:nvPr/>
          </p:nvSpPr>
          <p:spPr bwMode="auto">
            <a:xfrm>
              <a:off x="0" y="624"/>
              <a:ext cx="158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76" name="Text Box 8"/>
            <p:cNvSpPr txBox="1">
              <a:spLocks noChangeArrowheads="1"/>
            </p:cNvSpPr>
            <p:nvPr/>
          </p:nvSpPr>
          <p:spPr bwMode="auto">
            <a:xfrm>
              <a:off x="384"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sp>
          <p:nvSpPr>
            <p:cNvPr id="58377" name="Text Box 9"/>
            <p:cNvSpPr txBox="1">
              <a:spLocks noChangeArrowheads="1"/>
            </p:cNvSpPr>
            <p:nvPr/>
          </p:nvSpPr>
          <p:spPr bwMode="auto">
            <a:xfrm>
              <a:off x="1152" y="62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l</a:t>
              </a:r>
            </a:p>
          </p:txBody>
        </p:sp>
      </p:grpSp>
      <p:grpSp>
        <p:nvGrpSpPr>
          <p:cNvPr id="58378" name="Group 10"/>
          <p:cNvGrpSpPr>
            <a:grpSpLocks/>
          </p:cNvGrpSpPr>
          <p:nvPr/>
        </p:nvGrpSpPr>
        <p:grpSpPr bwMode="auto">
          <a:xfrm>
            <a:off x="5638800" y="685800"/>
            <a:ext cx="3505200" cy="1066800"/>
            <a:chOff x="0" y="0"/>
            <a:chExt cx="2208" cy="672"/>
          </a:xfrm>
        </p:grpSpPr>
        <p:sp>
          <p:nvSpPr>
            <p:cNvPr id="58379" name="Line 11"/>
            <p:cNvSpPr>
              <a:spLocks noChangeShapeType="1"/>
            </p:cNvSpPr>
            <p:nvPr/>
          </p:nvSpPr>
          <p:spPr bwMode="auto">
            <a:xfrm flipV="1">
              <a:off x="240"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80" name="Line 12"/>
            <p:cNvSpPr>
              <a:spLocks noChangeShapeType="1"/>
            </p:cNvSpPr>
            <p:nvPr/>
          </p:nvSpPr>
          <p:spPr bwMode="auto">
            <a:xfrm flipV="1">
              <a:off x="2016" y="336"/>
              <a:ext cx="0" cy="336"/>
            </a:xfrm>
            <a:prstGeom prst="line">
              <a:avLst/>
            </a:prstGeom>
            <a:noFill/>
            <a:ln w="381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81" name="Text Box 13"/>
            <p:cNvSpPr txBox="1">
              <a:spLocks noChangeArrowheads="1"/>
            </p:cNvSpPr>
            <p:nvPr/>
          </p:nvSpPr>
          <p:spPr bwMode="auto">
            <a:xfrm>
              <a:off x="0" y="9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sp>
          <p:nvSpPr>
            <p:cNvPr id="58382" name="Text Box 14"/>
            <p:cNvSpPr txBox="1">
              <a:spLocks noChangeArrowheads="1"/>
            </p:cNvSpPr>
            <p:nvPr/>
          </p:nvSpPr>
          <p:spPr bwMode="auto">
            <a:xfrm>
              <a:off x="2016" y="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ql</a:t>
              </a:r>
            </a:p>
          </p:txBody>
        </p:sp>
      </p:grpSp>
      <p:grpSp>
        <p:nvGrpSpPr>
          <p:cNvPr id="58383" name="Group 15"/>
          <p:cNvGrpSpPr>
            <a:grpSpLocks/>
          </p:cNvGrpSpPr>
          <p:nvPr/>
        </p:nvGrpSpPr>
        <p:grpSpPr bwMode="auto">
          <a:xfrm>
            <a:off x="4572000" y="441325"/>
            <a:ext cx="1295400" cy="2073275"/>
            <a:chOff x="0" y="0"/>
            <a:chExt cx="816" cy="1306"/>
          </a:xfrm>
        </p:grpSpPr>
        <p:sp>
          <p:nvSpPr>
            <p:cNvPr id="58384" name="Rectangle 16"/>
            <p:cNvSpPr>
              <a:spLocks noChangeArrowheads="1"/>
            </p:cNvSpPr>
            <p:nvPr/>
          </p:nvSpPr>
          <p:spPr bwMode="auto">
            <a:xfrm>
              <a:off x="432" y="442"/>
              <a:ext cx="96"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85" name="Line 17"/>
            <p:cNvSpPr>
              <a:spLocks noChangeShapeType="1"/>
            </p:cNvSpPr>
            <p:nvPr/>
          </p:nvSpPr>
          <p:spPr bwMode="auto">
            <a:xfrm>
              <a:off x="432"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86" name="Line 18"/>
            <p:cNvSpPr>
              <a:spLocks noChangeShapeType="1"/>
            </p:cNvSpPr>
            <p:nvPr/>
          </p:nvSpPr>
          <p:spPr bwMode="auto">
            <a:xfrm>
              <a:off x="528" y="202"/>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87" name="Line 19"/>
            <p:cNvSpPr>
              <a:spLocks noChangeShapeType="1"/>
            </p:cNvSpPr>
            <p:nvPr/>
          </p:nvSpPr>
          <p:spPr bwMode="auto">
            <a:xfrm>
              <a:off x="384" y="298"/>
              <a:ext cx="19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88" name="Text Box 20"/>
            <p:cNvSpPr txBox="1">
              <a:spLocks noChangeArrowheads="1"/>
            </p:cNvSpPr>
            <p:nvPr/>
          </p:nvSpPr>
          <p:spPr bwMode="auto">
            <a:xfrm>
              <a:off x="384" y="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1</a:t>
              </a:r>
            </a:p>
          </p:txBody>
        </p:sp>
        <p:sp>
          <p:nvSpPr>
            <p:cNvPr id="58389" name="Line 21"/>
            <p:cNvSpPr>
              <a:spLocks noChangeShapeType="1"/>
            </p:cNvSpPr>
            <p:nvPr/>
          </p:nvSpPr>
          <p:spPr bwMode="auto">
            <a:xfrm>
              <a:off x="480" y="634"/>
              <a:ext cx="24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90" name="Line 22"/>
            <p:cNvSpPr>
              <a:spLocks noChangeShapeType="1"/>
            </p:cNvSpPr>
            <p:nvPr/>
          </p:nvSpPr>
          <p:spPr bwMode="auto">
            <a:xfrm>
              <a:off x="480" y="634"/>
              <a:ext cx="0" cy="57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91" name="Line 23"/>
            <p:cNvSpPr>
              <a:spLocks noChangeShapeType="1"/>
            </p:cNvSpPr>
            <p:nvPr/>
          </p:nvSpPr>
          <p:spPr bwMode="auto">
            <a:xfrm flipH="1">
              <a:off x="288" y="442"/>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92" name="Line 24"/>
            <p:cNvSpPr>
              <a:spLocks noChangeShapeType="1"/>
            </p:cNvSpPr>
            <p:nvPr/>
          </p:nvSpPr>
          <p:spPr bwMode="auto">
            <a:xfrm flipH="1">
              <a:off x="288" y="63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93" name="Line 25"/>
            <p:cNvSpPr>
              <a:spLocks noChangeShapeType="1"/>
            </p:cNvSpPr>
            <p:nvPr/>
          </p:nvSpPr>
          <p:spPr bwMode="auto">
            <a:xfrm flipH="1">
              <a:off x="288" y="874"/>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94" name="Line 26"/>
            <p:cNvSpPr>
              <a:spLocks noChangeShapeType="1"/>
            </p:cNvSpPr>
            <p:nvPr/>
          </p:nvSpPr>
          <p:spPr bwMode="auto">
            <a:xfrm>
              <a:off x="384" y="442"/>
              <a:ext cx="0" cy="43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95" name="Text Box 27"/>
            <p:cNvSpPr txBox="1">
              <a:spLocks noChangeArrowheads="1"/>
            </p:cNvSpPr>
            <p:nvPr/>
          </p:nvSpPr>
          <p:spPr bwMode="auto">
            <a:xfrm>
              <a:off x="288" y="101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58396" name="Text Box 28"/>
            <p:cNvSpPr txBox="1">
              <a:spLocks noChangeArrowheads="1"/>
            </p:cNvSpPr>
            <p:nvPr/>
          </p:nvSpPr>
          <p:spPr bwMode="auto">
            <a:xfrm>
              <a:off x="624" y="58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z</a:t>
              </a:r>
            </a:p>
          </p:txBody>
        </p:sp>
        <p:sp>
          <p:nvSpPr>
            <p:cNvPr id="58397" name="Text Box 29"/>
            <p:cNvSpPr txBox="1">
              <a:spLocks noChangeArrowheads="1"/>
            </p:cNvSpPr>
            <p:nvPr/>
          </p:nvSpPr>
          <p:spPr bwMode="auto">
            <a:xfrm>
              <a:off x="0" y="43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sp>
          <p:nvSpPr>
            <p:cNvPr id="58398" name="Text Box 30"/>
            <p:cNvSpPr txBox="1">
              <a:spLocks noChangeArrowheads="1"/>
            </p:cNvSpPr>
            <p:nvPr/>
          </p:nvSpPr>
          <p:spPr bwMode="auto">
            <a:xfrm>
              <a:off x="0" y="62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r>
                <a:rPr lang="zh-CN" altLang="zh-CN" sz="2000">
                  <a:latin typeface="Times New Roman" panose="02020603050405020304" pitchFamily="18" charset="0"/>
                  <a:ea typeface="楷体_GB2312" pitchFamily="1" charset="-122"/>
                </a:rPr>
                <a:t>/2</a:t>
              </a:r>
            </a:p>
          </p:txBody>
        </p:sp>
      </p:grpSp>
      <p:grpSp>
        <p:nvGrpSpPr>
          <p:cNvPr id="58399" name="Group 31"/>
          <p:cNvGrpSpPr>
            <a:grpSpLocks/>
          </p:cNvGrpSpPr>
          <p:nvPr/>
        </p:nvGrpSpPr>
        <p:grpSpPr bwMode="auto">
          <a:xfrm>
            <a:off x="6172200" y="762000"/>
            <a:ext cx="2514600" cy="381000"/>
            <a:chOff x="0" y="0"/>
            <a:chExt cx="1536" cy="240"/>
          </a:xfrm>
        </p:grpSpPr>
        <p:sp>
          <p:nvSpPr>
            <p:cNvPr id="58400" name="Line 32"/>
            <p:cNvSpPr>
              <a:spLocks noChangeShapeType="1"/>
            </p:cNvSpPr>
            <p:nvPr/>
          </p:nvSpPr>
          <p:spPr bwMode="auto">
            <a:xfrm>
              <a:off x="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01" name="Line 33"/>
            <p:cNvSpPr>
              <a:spLocks noChangeShapeType="1"/>
            </p:cNvSpPr>
            <p:nvPr/>
          </p:nvSpPr>
          <p:spPr bwMode="auto">
            <a:xfrm>
              <a:off x="9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02" name="Line 34"/>
            <p:cNvSpPr>
              <a:spLocks noChangeShapeType="1"/>
            </p:cNvSpPr>
            <p:nvPr/>
          </p:nvSpPr>
          <p:spPr bwMode="auto">
            <a:xfrm>
              <a:off x="19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03" name="Line 35"/>
            <p:cNvSpPr>
              <a:spLocks noChangeShapeType="1"/>
            </p:cNvSpPr>
            <p:nvPr/>
          </p:nvSpPr>
          <p:spPr bwMode="auto">
            <a:xfrm>
              <a:off x="28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04" name="Line 36"/>
            <p:cNvSpPr>
              <a:spLocks noChangeShapeType="1"/>
            </p:cNvSpPr>
            <p:nvPr/>
          </p:nvSpPr>
          <p:spPr bwMode="auto">
            <a:xfrm>
              <a:off x="38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05" name="Line 37"/>
            <p:cNvSpPr>
              <a:spLocks noChangeShapeType="1"/>
            </p:cNvSpPr>
            <p:nvPr/>
          </p:nvSpPr>
          <p:spPr bwMode="auto">
            <a:xfrm>
              <a:off x="48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06" name="Line 38"/>
            <p:cNvSpPr>
              <a:spLocks noChangeShapeType="1"/>
            </p:cNvSpPr>
            <p:nvPr/>
          </p:nvSpPr>
          <p:spPr bwMode="auto">
            <a:xfrm>
              <a:off x="57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07" name="Line 39"/>
            <p:cNvSpPr>
              <a:spLocks noChangeShapeType="1"/>
            </p:cNvSpPr>
            <p:nvPr/>
          </p:nvSpPr>
          <p:spPr bwMode="auto">
            <a:xfrm>
              <a:off x="67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08" name="Line 40"/>
            <p:cNvSpPr>
              <a:spLocks noChangeShapeType="1"/>
            </p:cNvSpPr>
            <p:nvPr/>
          </p:nvSpPr>
          <p:spPr bwMode="auto">
            <a:xfrm>
              <a:off x="76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09" name="Line 41"/>
            <p:cNvSpPr>
              <a:spLocks noChangeShapeType="1"/>
            </p:cNvSpPr>
            <p:nvPr/>
          </p:nvSpPr>
          <p:spPr bwMode="auto">
            <a:xfrm>
              <a:off x="86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0" name="Line 42"/>
            <p:cNvSpPr>
              <a:spLocks noChangeShapeType="1"/>
            </p:cNvSpPr>
            <p:nvPr/>
          </p:nvSpPr>
          <p:spPr bwMode="auto">
            <a:xfrm>
              <a:off x="96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1" name="Line 43"/>
            <p:cNvSpPr>
              <a:spLocks noChangeShapeType="1"/>
            </p:cNvSpPr>
            <p:nvPr/>
          </p:nvSpPr>
          <p:spPr bwMode="auto">
            <a:xfrm>
              <a:off x="105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2" name="Line 44"/>
            <p:cNvSpPr>
              <a:spLocks noChangeShapeType="1"/>
            </p:cNvSpPr>
            <p:nvPr/>
          </p:nvSpPr>
          <p:spPr bwMode="auto">
            <a:xfrm>
              <a:off x="1152"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3" name="Line 45"/>
            <p:cNvSpPr>
              <a:spLocks noChangeShapeType="1"/>
            </p:cNvSpPr>
            <p:nvPr/>
          </p:nvSpPr>
          <p:spPr bwMode="auto">
            <a:xfrm>
              <a:off x="1248"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4" name="Line 46"/>
            <p:cNvSpPr>
              <a:spLocks noChangeShapeType="1"/>
            </p:cNvSpPr>
            <p:nvPr/>
          </p:nvSpPr>
          <p:spPr bwMode="auto">
            <a:xfrm>
              <a:off x="1344"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5" name="Line 47"/>
            <p:cNvSpPr>
              <a:spLocks noChangeShapeType="1"/>
            </p:cNvSpPr>
            <p:nvPr/>
          </p:nvSpPr>
          <p:spPr bwMode="auto">
            <a:xfrm>
              <a:off x="1440"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6" name="Line 48"/>
            <p:cNvSpPr>
              <a:spLocks noChangeShapeType="1"/>
            </p:cNvSpPr>
            <p:nvPr/>
          </p:nvSpPr>
          <p:spPr bwMode="auto">
            <a:xfrm>
              <a:off x="1536" y="0"/>
              <a:ext cx="0" cy="24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7" name="Line 49"/>
            <p:cNvSpPr>
              <a:spLocks noChangeShapeType="1"/>
            </p:cNvSpPr>
            <p:nvPr/>
          </p:nvSpPr>
          <p:spPr bwMode="auto">
            <a:xfrm>
              <a:off x="0" y="0"/>
              <a:ext cx="1536" cy="0"/>
            </a:xfrm>
            <a:prstGeom prst="line">
              <a:avLst/>
            </a:prstGeom>
            <a:noFill/>
            <a:ln w="12700" cap="sq"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8418" name="Text Box 50"/>
          <p:cNvSpPr txBox="1">
            <a:spLocks noChangeArrowheads="1"/>
          </p:cNvSpPr>
          <p:nvPr/>
        </p:nvSpPr>
        <p:spPr bwMode="auto">
          <a:xfrm>
            <a:off x="7239000" y="304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q</a:t>
            </a:r>
          </a:p>
        </p:txBody>
      </p:sp>
      <p:graphicFrame>
        <p:nvGraphicFramePr>
          <p:cNvPr id="58419" name="Object 51"/>
          <p:cNvGraphicFramePr>
            <a:graphicFrameLocks noChangeAspect="1"/>
          </p:cNvGraphicFramePr>
          <p:nvPr/>
        </p:nvGraphicFramePr>
        <p:xfrm>
          <a:off x="900113" y="981075"/>
          <a:ext cx="1447800" cy="400050"/>
        </p:xfrm>
        <a:graphic>
          <a:graphicData uri="http://schemas.openxmlformats.org/presentationml/2006/ole">
            <mc:AlternateContent xmlns:mc="http://schemas.openxmlformats.org/markup-compatibility/2006">
              <mc:Choice xmlns:v="urn:schemas-microsoft-com:vml" Requires="v">
                <p:oleObj spid="_x0000_s212070" r:id="rId3" imgW="736278" imgH="203341" progId="">
                  <p:embed/>
                </p:oleObj>
              </mc:Choice>
              <mc:Fallback>
                <p:oleObj r:id="rId3" imgW="736278" imgH="203341" progId="">
                  <p:embed/>
                  <p:pic>
                    <p:nvPicPr>
                      <p:cNvPr id="58419"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981075"/>
                        <a:ext cx="144780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420" name="Text Box 52"/>
          <p:cNvSpPr txBox="1">
            <a:spLocks noChangeArrowheads="1"/>
          </p:cNvSpPr>
          <p:nvPr/>
        </p:nvSpPr>
        <p:spPr bwMode="auto">
          <a:xfrm>
            <a:off x="539750" y="47625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剪力：</a:t>
            </a:r>
          </a:p>
        </p:txBody>
      </p:sp>
      <p:sp>
        <p:nvSpPr>
          <p:cNvPr id="58421" name="Text Box 53"/>
          <p:cNvSpPr txBox="1">
            <a:spLocks noChangeArrowheads="1"/>
          </p:cNvSpPr>
          <p:nvPr/>
        </p:nvSpPr>
        <p:spPr bwMode="auto">
          <a:xfrm>
            <a:off x="323850" y="1484313"/>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可假设剪应力：</a:t>
            </a:r>
          </a:p>
        </p:txBody>
      </p:sp>
      <p:graphicFrame>
        <p:nvGraphicFramePr>
          <p:cNvPr id="58422" name="Object 54"/>
          <p:cNvGraphicFramePr>
            <a:graphicFrameLocks noChangeAspect="1"/>
          </p:cNvGraphicFramePr>
          <p:nvPr/>
        </p:nvGraphicFramePr>
        <p:xfrm>
          <a:off x="539750" y="2133600"/>
          <a:ext cx="2286000" cy="630238"/>
        </p:xfrm>
        <a:graphic>
          <a:graphicData uri="http://schemas.openxmlformats.org/presentationml/2006/ole">
            <mc:AlternateContent xmlns:mc="http://schemas.openxmlformats.org/markup-compatibility/2006">
              <mc:Choice xmlns:v="urn:schemas-microsoft-com:vml" Requires="v">
                <p:oleObj spid="_x0000_s212071" r:id="rId5" imgW="876237" imgH="241512" progId="">
                  <p:embed/>
                </p:oleObj>
              </mc:Choice>
              <mc:Fallback>
                <p:oleObj r:id="rId5" imgW="876237" imgH="241512" progId="">
                  <p:embed/>
                  <p:pic>
                    <p:nvPicPr>
                      <p:cNvPr id="58422"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133600"/>
                        <a:ext cx="2286000" cy="63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8423" name="Picture 55" descr="直角坐标解0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 y="3349625"/>
            <a:ext cx="28956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58424" name="Picture 56" descr="直角坐标解07"/>
          <p:cNvPicPr>
            <a:picLocks noChangeAspect="1" noChangeArrowheads="1"/>
          </p:cNvPicPr>
          <p:nvPr/>
        </p:nvPicPr>
        <p:blipFill>
          <a:blip r:embed="rId8" cstate="print">
            <a:extLst>
              <a:ext uri="{28A0092B-C50C-407E-A947-70E740481C1C}">
                <a14:useLocalDpi xmlns:a14="http://schemas.microsoft.com/office/drawing/2010/main" val="0"/>
              </a:ext>
            </a:extLst>
          </a:blip>
          <a:srcRect b="10611"/>
          <a:stretch>
            <a:fillRect/>
          </a:stretch>
        </p:blipFill>
        <p:spPr bwMode="auto">
          <a:xfrm>
            <a:off x="3581400" y="3332163"/>
            <a:ext cx="2667000"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58425" name="Picture 57" descr="直角坐标解08"/>
          <p:cNvPicPr>
            <a:picLocks noChangeAspect="1" noChangeArrowheads="1"/>
          </p:cNvPicPr>
          <p:nvPr/>
        </p:nvPicPr>
        <p:blipFill>
          <a:blip r:embed="rId9" cstate="print">
            <a:extLst>
              <a:ext uri="{28A0092B-C50C-407E-A947-70E740481C1C}">
                <a14:useLocalDpi xmlns:a14="http://schemas.microsoft.com/office/drawing/2010/main" val="0"/>
              </a:ext>
            </a:extLst>
          </a:blip>
          <a:srcRect t="5882"/>
          <a:stretch>
            <a:fillRect/>
          </a:stretch>
        </p:blipFill>
        <p:spPr bwMode="auto">
          <a:xfrm>
            <a:off x="6553200" y="3352800"/>
            <a:ext cx="2590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58426" name="Object 58"/>
          <p:cNvGraphicFramePr>
            <a:graphicFrameLocks noChangeAspect="1"/>
          </p:cNvGraphicFramePr>
          <p:nvPr/>
        </p:nvGraphicFramePr>
        <p:xfrm>
          <a:off x="6934200" y="5394325"/>
          <a:ext cx="1954213" cy="701675"/>
        </p:xfrm>
        <a:graphic>
          <a:graphicData uri="http://schemas.openxmlformats.org/presentationml/2006/ole">
            <mc:AlternateContent xmlns:mc="http://schemas.openxmlformats.org/markup-compatibility/2006">
              <mc:Choice xmlns:v="urn:schemas-microsoft-com:vml" Requires="v">
                <p:oleObj spid="_x0000_s212072" r:id="rId10" imgW="673125" imgH="241512" progId="">
                  <p:embed/>
                </p:oleObj>
              </mc:Choice>
              <mc:Fallback>
                <p:oleObj r:id="rId10" imgW="673125" imgH="241512" progId="">
                  <p:embed/>
                  <p:pic>
                    <p:nvPicPr>
                      <p:cNvPr id="58426" name="Object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34200" y="5394325"/>
                        <a:ext cx="195421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27" name="Object 59"/>
          <p:cNvGraphicFramePr>
            <a:graphicFrameLocks noChangeAspect="1"/>
          </p:cNvGraphicFramePr>
          <p:nvPr/>
        </p:nvGraphicFramePr>
        <p:xfrm>
          <a:off x="1066800" y="5394325"/>
          <a:ext cx="1143000" cy="701675"/>
        </p:xfrm>
        <a:graphic>
          <a:graphicData uri="http://schemas.openxmlformats.org/presentationml/2006/ole">
            <mc:AlternateContent xmlns:mc="http://schemas.openxmlformats.org/markup-compatibility/2006">
              <mc:Choice xmlns:v="urn:schemas-microsoft-com:vml" Requires="v">
                <p:oleObj spid="_x0000_s212073" r:id="rId12" imgW="393846" imgH="241512" progId="">
                  <p:embed/>
                </p:oleObj>
              </mc:Choice>
              <mc:Fallback>
                <p:oleObj r:id="rId12" imgW="393846" imgH="241512" progId="">
                  <p:embed/>
                  <p:pic>
                    <p:nvPicPr>
                      <p:cNvPr id="58427" name="Object 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6800" y="5394325"/>
                        <a:ext cx="1143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28" name="Object 60"/>
          <p:cNvGraphicFramePr>
            <a:graphicFrameLocks noChangeAspect="1"/>
          </p:cNvGraphicFramePr>
          <p:nvPr/>
        </p:nvGraphicFramePr>
        <p:xfrm>
          <a:off x="3886200" y="5394325"/>
          <a:ext cx="1806575" cy="701675"/>
        </p:xfrm>
        <a:graphic>
          <a:graphicData uri="http://schemas.openxmlformats.org/presentationml/2006/ole">
            <mc:AlternateContent xmlns:mc="http://schemas.openxmlformats.org/markup-compatibility/2006">
              <mc:Choice xmlns:v="urn:schemas-microsoft-com:vml" Requires="v">
                <p:oleObj spid="_x0000_s212074" r:id="rId14" imgW="622347" imgH="241512" progId="">
                  <p:embed/>
                </p:oleObj>
              </mc:Choice>
              <mc:Fallback>
                <p:oleObj r:id="rId14" imgW="622347" imgH="241512" progId="">
                  <p:embed/>
                  <p:pic>
                    <p:nvPicPr>
                      <p:cNvPr id="58428" name="Object 6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6200" y="5394325"/>
                        <a:ext cx="180657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161634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0" y="260350"/>
            <a:ext cx="9175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 图示矩形截面简支梁受三角形分布荷载作用，试取应力函数为：</a:t>
            </a:r>
            <a:endParaRPr lang="zh-CN" altLang="zh-CN" sz="2400"/>
          </a:p>
          <a:p>
            <a:pPr eaLnBrk="0" hangingPunct="0"/>
            <a:endParaRPr lang="zh-CN" altLang="zh-CN" sz="2400"/>
          </a:p>
        </p:txBody>
      </p:sp>
      <p:graphicFrame>
        <p:nvGraphicFramePr>
          <p:cNvPr id="59395" name="Object 3"/>
          <p:cNvGraphicFramePr>
            <a:graphicFrameLocks noChangeAspect="1"/>
          </p:cNvGraphicFramePr>
          <p:nvPr/>
        </p:nvGraphicFramePr>
        <p:xfrm>
          <a:off x="468313" y="765175"/>
          <a:ext cx="8280400" cy="628650"/>
        </p:xfrm>
        <a:graphic>
          <a:graphicData uri="http://schemas.openxmlformats.org/presentationml/2006/ole">
            <mc:AlternateContent xmlns:mc="http://schemas.openxmlformats.org/markup-compatibility/2006">
              <mc:Choice xmlns:v="urn:schemas-microsoft-com:vml" Requires="v">
                <p:oleObj spid="_x0000_s213014" r:id="rId3" imgW="3010217" imgH="228917" progId="">
                  <p:embed/>
                </p:oleObj>
              </mc:Choice>
              <mc:Fallback>
                <p:oleObj r:id="rId3" imgW="3010217" imgH="228917" progId="">
                  <p:embed/>
                  <p:pic>
                    <p:nvPicPr>
                      <p:cNvPr id="5939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765175"/>
                        <a:ext cx="82804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59396" name="Rectangle 4"/>
          <p:cNvSpPr>
            <a:spLocks noChangeArrowheads="1"/>
          </p:cNvSpPr>
          <p:nvPr/>
        </p:nvSpPr>
        <p:spPr bwMode="auto">
          <a:xfrm>
            <a:off x="468313" y="1628775"/>
            <a:ext cx="475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求简支梁的应力分量(体力不计)。</a:t>
            </a:r>
            <a:endParaRPr lang="zh-CN" altLang="zh-CN" sz="2400"/>
          </a:p>
        </p:txBody>
      </p:sp>
      <p:pic>
        <p:nvPicPr>
          <p:cNvPr id="59397" name="Picture 5" descr="复变图006"/>
          <p:cNvPicPr>
            <a:picLocks noChangeAspect="1" noChangeArrowheads="1"/>
          </p:cNvPicPr>
          <p:nvPr/>
        </p:nvPicPr>
        <p:blipFill>
          <a:blip r:embed="rId5">
            <a:lum contrast="18000"/>
            <a:extLst>
              <a:ext uri="{28A0092B-C50C-407E-A947-70E740481C1C}">
                <a14:useLocalDpi xmlns:a14="http://schemas.microsoft.com/office/drawing/2010/main" val="0"/>
              </a:ext>
            </a:extLst>
          </a:blip>
          <a:srcRect/>
          <a:stretch>
            <a:fillRect/>
          </a:stretch>
        </p:blipFill>
        <p:spPr bwMode="auto">
          <a:xfrm>
            <a:off x="1187450" y="2276475"/>
            <a:ext cx="7056438"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3974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79388" y="1125538"/>
            <a:ext cx="11463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b="1">
                <a:latin typeface="宋体" panose="02010600030101010101" pitchFamily="2" charset="-122"/>
              </a:rPr>
              <a:t>解</a:t>
            </a:r>
            <a:r>
              <a:rPr lang="zh-CN" altLang="zh-CN" sz="2400">
                <a:latin typeface="宋体" panose="02010600030101010101" pitchFamily="2" charset="-122"/>
              </a:rPr>
              <a:t>  (1)由满足相容方程确定系数A与B的关系：                                 </a:t>
            </a:r>
          </a:p>
        </p:txBody>
      </p:sp>
      <p:sp>
        <p:nvSpPr>
          <p:cNvPr id="60419" name="Rectangle 3"/>
          <p:cNvSpPr>
            <a:spLocks noChangeArrowheads="1"/>
          </p:cNvSpPr>
          <p:nvPr/>
        </p:nvSpPr>
        <p:spPr bwMode="auto">
          <a:xfrm>
            <a:off x="0" y="2881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0420" name="Object 4"/>
          <p:cNvGraphicFramePr>
            <a:graphicFrameLocks noChangeAspect="1"/>
          </p:cNvGraphicFramePr>
          <p:nvPr/>
        </p:nvGraphicFramePr>
        <p:xfrm>
          <a:off x="468313" y="1700213"/>
          <a:ext cx="5399087" cy="2316162"/>
        </p:xfrm>
        <a:graphic>
          <a:graphicData uri="http://schemas.openxmlformats.org/presentationml/2006/ole">
            <mc:AlternateContent xmlns:mc="http://schemas.openxmlformats.org/markup-compatibility/2006">
              <mc:Choice xmlns:v="urn:schemas-microsoft-com:vml" Requires="v">
                <p:oleObj spid="_x0000_s214078" r:id="rId3" imgW="2553017" imgH="1092517" progId="">
                  <p:embed/>
                </p:oleObj>
              </mc:Choice>
              <mc:Fallback>
                <p:oleObj r:id="rId3" imgW="2553017" imgH="1092517" progId="">
                  <p:embed/>
                  <p:pic>
                    <p:nvPicPr>
                      <p:cNvPr id="604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700213"/>
                        <a:ext cx="5399087"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0421" name="Object 5"/>
          <p:cNvGraphicFramePr>
            <a:graphicFrameLocks noChangeAspect="1"/>
          </p:cNvGraphicFramePr>
          <p:nvPr/>
        </p:nvGraphicFramePr>
        <p:xfrm>
          <a:off x="539750" y="260350"/>
          <a:ext cx="8280400" cy="628650"/>
        </p:xfrm>
        <a:graphic>
          <a:graphicData uri="http://schemas.openxmlformats.org/presentationml/2006/ole">
            <mc:AlternateContent xmlns:mc="http://schemas.openxmlformats.org/markup-compatibility/2006">
              <mc:Choice xmlns:v="urn:schemas-microsoft-com:vml" Requires="v">
                <p:oleObj spid="_x0000_s214079" r:id="rId5" imgW="3010217" imgH="228917" progId="">
                  <p:embed/>
                </p:oleObj>
              </mc:Choice>
              <mc:Fallback>
                <p:oleObj r:id="rId5" imgW="3010217" imgH="228917" progId="">
                  <p:embed/>
                  <p:pic>
                    <p:nvPicPr>
                      <p:cNvPr id="6042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60350"/>
                        <a:ext cx="82804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60422" name="Rectangle 6"/>
          <p:cNvSpPr>
            <a:spLocks noChangeArrowheads="1"/>
          </p:cNvSpPr>
          <p:nvPr/>
        </p:nvSpPr>
        <p:spPr bwMode="auto">
          <a:xfrm>
            <a:off x="7740650" y="2952750"/>
            <a:ext cx="573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t>① </a:t>
            </a:r>
          </a:p>
        </p:txBody>
      </p:sp>
      <p:sp>
        <p:nvSpPr>
          <p:cNvPr id="60423" name="Rectangle 7"/>
          <p:cNvSpPr>
            <a:spLocks noChangeArrowheads="1"/>
          </p:cNvSpPr>
          <p:nvPr/>
        </p:nvSpPr>
        <p:spPr bwMode="auto">
          <a:xfrm>
            <a:off x="0" y="4149725"/>
            <a:ext cx="52562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zh-CN" sz="2400">
                <a:latin typeface="宋体" panose="02010600030101010101" pitchFamily="2" charset="-122"/>
                <a:cs typeface="Times New Roman" panose="02020603050405020304" pitchFamily="18" charset="0"/>
              </a:rPr>
              <a:t>(2)含待定系数的应力分量为</a:t>
            </a:r>
          </a:p>
          <a:p>
            <a:pPr eaLnBrk="0" hangingPunct="0"/>
            <a:r>
              <a:rPr lang="zh-CN" altLang="zh-CN" sz="2400">
                <a:latin typeface="宋体" panose="02010600030101010101" pitchFamily="2" charset="-122"/>
                <a:cs typeface="Times New Roman" panose="02020603050405020304" pitchFamily="18" charset="0"/>
              </a:rPr>
              <a:t>      </a:t>
            </a:r>
            <a:endParaRPr lang="zh-CN" altLang="zh-CN" sz="2400">
              <a:latin typeface="宋体" panose="02010600030101010101" pitchFamily="2" charset="-122"/>
            </a:endParaRPr>
          </a:p>
        </p:txBody>
      </p:sp>
      <p:graphicFrame>
        <p:nvGraphicFramePr>
          <p:cNvPr id="60424" name="Object 8"/>
          <p:cNvGraphicFramePr>
            <a:graphicFrameLocks noChangeAspect="1"/>
          </p:cNvGraphicFramePr>
          <p:nvPr/>
        </p:nvGraphicFramePr>
        <p:xfrm>
          <a:off x="250825" y="4652963"/>
          <a:ext cx="6408738" cy="1803400"/>
        </p:xfrm>
        <a:graphic>
          <a:graphicData uri="http://schemas.openxmlformats.org/presentationml/2006/ole">
            <mc:AlternateContent xmlns:mc="http://schemas.openxmlformats.org/markup-compatibility/2006">
              <mc:Choice xmlns:v="urn:schemas-microsoft-com:vml" Requires="v">
                <p:oleObj spid="_x0000_s214080" r:id="rId7" imgW="2807017" imgH="787717" progId="">
                  <p:embed/>
                </p:oleObj>
              </mc:Choice>
              <mc:Fallback>
                <p:oleObj r:id="rId7" imgW="2807017" imgH="787717" progId="">
                  <p:embed/>
                  <p:pic>
                    <p:nvPicPr>
                      <p:cNvPr id="60424"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4652963"/>
                        <a:ext cx="6408738"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60425" name="Rectangle 9"/>
          <p:cNvSpPr>
            <a:spLocks noChangeArrowheads="1"/>
          </p:cNvSpPr>
          <p:nvPr/>
        </p:nvSpPr>
        <p:spPr bwMode="auto">
          <a:xfrm>
            <a:off x="7812088" y="5400675"/>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t> ② </a:t>
            </a:r>
          </a:p>
        </p:txBody>
      </p:sp>
    </p:spTree>
    <p:extLst>
      <p:ext uri="{BB962C8B-B14F-4D97-AF65-F5344CB8AC3E}">
        <p14:creationId xmlns:p14="http://schemas.microsoft.com/office/powerpoint/2010/main" val="1078870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23850" y="215900"/>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rPr>
              <a:t>(3)由边界条件确定待定系数</a:t>
            </a:r>
          </a:p>
        </p:txBody>
      </p:sp>
      <p:graphicFrame>
        <p:nvGraphicFramePr>
          <p:cNvPr id="61443" name="Object 3"/>
          <p:cNvGraphicFramePr>
            <a:graphicFrameLocks noChangeAspect="1"/>
          </p:cNvGraphicFramePr>
          <p:nvPr/>
        </p:nvGraphicFramePr>
        <p:xfrm>
          <a:off x="250825" y="765175"/>
          <a:ext cx="6626225" cy="1589088"/>
        </p:xfrm>
        <a:graphic>
          <a:graphicData uri="http://schemas.openxmlformats.org/presentationml/2006/ole">
            <mc:AlternateContent xmlns:mc="http://schemas.openxmlformats.org/markup-compatibility/2006">
              <mc:Choice xmlns:v="urn:schemas-microsoft-com:vml" Requires="v">
                <p:oleObj spid="_x0000_s215162" r:id="rId3" imgW="3492817" imgH="838517" progId="">
                  <p:embed/>
                </p:oleObj>
              </mc:Choice>
              <mc:Fallback>
                <p:oleObj r:id="rId3" imgW="3492817" imgH="838517" progId="">
                  <p:embed/>
                  <p:pic>
                    <p:nvPicPr>
                      <p:cNvPr id="6144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765175"/>
                        <a:ext cx="6626225"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1444" name="Object 4"/>
          <p:cNvGraphicFramePr>
            <a:graphicFrameLocks noChangeAspect="1"/>
          </p:cNvGraphicFramePr>
          <p:nvPr/>
        </p:nvGraphicFramePr>
        <p:xfrm>
          <a:off x="250825" y="2492375"/>
          <a:ext cx="6337300" cy="923925"/>
        </p:xfrm>
        <a:graphic>
          <a:graphicData uri="http://schemas.openxmlformats.org/presentationml/2006/ole">
            <mc:AlternateContent xmlns:mc="http://schemas.openxmlformats.org/markup-compatibility/2006">
              <mc:Choice xmlns:v="urn:schemas-microsoft-com:vml" Requires="v">
                <p:oleObj spid="_x0000_s215163" r:id="rId5" imgW="3200717" imgH="470217" progId="">
                  <p:embed/>
                </p:oleObj>
              </mc:Choice>
              <mc:Fallback>
                <p:oleObj r:id="rId5" imgW="3200717" imgH="470217" progId="">
                  <p:embed/>
                  <p:pic>
                    <p:nvPicPr>
                      <p:cNvPr id="6144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2492375"/>
                        <a:ext cx="63373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1445" name="Object 5"/>
          <p:cNvGraphicFramePr>
            <a:graphicFrameLocks noChangeAspect="1"/>
          </p:cNvGraphicFramePr>
          <p:nvPr/>
        </p:nvGraphicFramePr>
        <p:xfrm>
          <a:off x="250825" y="3573463"/>
          <a:ext cx="1439863" cy="666750"/>
        </p:xfrm>
        <a:graphic>
          <a:graphicData uri="http://schemas.openxmlformats.org/presentationml/2006/ole">
            <mc:AlternateContent xmlns:mc="http://schemas.openxmlformats.org/markup-compatibility/2006">
              <mc:Choice xmlns:v="urn:schemas-microsoft-com:vml" Requires="v">
                <p:oleObj spid="_x0000_s215164" r:id="rId7" imgW="761986" imgH="355763" progId="">
                  <p:embed/>
                </p:oleObj>
              </mc:Choice>
              <mc:Fallback>
                <p:oleObj r:id="rId7" imgW="761986" imgH="355763" progId="">
                  <p:embed/>
                  <p:pic>
                    <p:nvPicPr>
                      <p:cNvPr id="6144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3573463"/>
                        <a:ext cx="143986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1446" name="Object 6"/>
          <p:cNvGraphicFramePr>
            <a:graphicFrameLocks noChangeAspect="1"/>
          </p:cNvGraphicFramePr>
          <p:nvPr/>
        </p:nvGraphicFramePr>
        <p:xfrm>
          <a:off x="323850" y="4292600"/>
          <a:ext cx="3744913" cy="922338"/>
        </p:xfrm>
        <a:graphic>
          <a:graphicData uri="http://schemas.openxmlformats.org/presentationml/2006/ole">
            <mc:AlternateContent xmlns:mc="http://schemas.openxmlformats.org/markup-compatibility/2006">
              <mc:Choice xmlns:v="urn:schemas-microsoft-com:vml" Requires="v">
                <p:oleObj spid="_x0000_s215165" r:id="rId9" imgW="1892617" imgH="470217" progId="">
                  <p:embed/>
                </p:oleObj>
              </mc:Choice>
              <mc:Fallback>
                <p:oleObj r:id="rId9" imgW="1892617" imgH="470217" progId="">
                  <p:embed/>
                  <p:pic>
                    <p:nvPicPr>
                      <p:cNvPr id="6144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4292600"/>
                        <a:ext cx="374491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1447" name="Object 7"/>
          <p:cNvGraphicFramePr>
            <a:graphicFrameLocks noChangeAspect="1"/>
          </p:cNvGraphicFramePr>
          <p:nvPr/>
        </p:nvGraphicFramePr>
        <p:xfrm>
          <a:off x="250825" y="5373688"/>
          <a:ext cx="1439863" cy="657225"/>
        </p:xfrm>
        <a:graphic>
          <a:graphicData uri="http://schemas.openxmlformats.org/presentationml/2006/ole">
            <mc:AlternateContent xmlns:mc="http://schemas.openxmlformats.org/markup-compatibility/2006">
              <mc:Choice xmlns:v="urn:schemas-microsoft-com:vml" Requires="v">
                <p:oleObj spid="_x0000_s215166" r:id="rId11" imgW="774681" imgH="355763" progId="">
                  <p:embed/>
                </p:oleObj>
              </mc:Choice>
              <mc:Fallback>
                <p:oleObj r:id="rId11" imgW="774681" imgH="355763" progId="">
                  <p:embed/>
                  <p:pic>
                    <p:nvPicPr>
                      <p:cNvPr id="61447"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0825" y="5373688"/>
                        <a:ext cx="143986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1448" name="Object 8"/>
          <p:cNvGraphicFramePr>
            <a:graphicFrameLocks noChangeAspect="1"/>
          </p:cNvGraphicFramePr>
          <p:nvPr/>
        </p:nvGraphicFramePr>
        <p:xfrm>
          <a:off x="179388" y="5949950"/>
          <a:ext cx="5761037" cy="908050"/>
        </p:xfrm>
        <a:graphic>
          <a:graphicData uri="http://schemas.openxmlformats.org/presentationml/2006/ole">
            <mc:AlternateContent xmlns:mc="http://schemas.openxmlformats.org/markup-compatibility/2006">
              <mc:Choice xmlns:v="urn:schemas-microsoft-com:vml" Requires="v">
                <p:oleObj spid="_x0000_s215167" r:id="rId13" imgW="2959417" imgH="470217" progId="">
                  <p:embed/>
                </p:oleObj>
              </mc:Choice>
              <mc:Fallback>
                <p:oleObj r:id="rId13" imgW="2959417" imgH="470217" progId="">
                  <p:embed/>
                  <p:pic>
                    <p:nvPicPr>
                      <p:cNvPr id="61448"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388" y="5949950"/>
                        <a:ext cx="576103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61449" name="Rectangle 9"/>
          <p:cNvSpPr>
            <a:spLocks noChangeArrowheads="1"/>
          </p:cNvSpPr>
          <p:nvPr/>
        </p:nvSpPr>
        <p:spPr bwMode="auto">
          <a:xfrm>
            <a:off x="2017713" y="584200"/>
            <a:ext cx="6127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1200">
                <a:latin typeface="宋体" panose="02010600030101010101" pitchFamily="2" charset="-122"/>
                <a:cs typeface="Times New Roman" panose="02020603050405020304" pitchFamily="18" charset="0"/>
              </a:rPr>
              <a:t>  </a:t>
            </a:r>
            <a:endParaRPr lang="zh-CN" altLang="zh-CN"/>
          </a:p>
        </p:txBody>
      </p:sp>
      <p:sp>
        <p:nvSpPr>
          <p:cNvPr id="61450" name="Rectangle 10"/>
          <p:cNvSpPr>
            <a:spLocks noChangeArrowheads="1"/>
          </p:cNvSpPr>
          <p:nvPr/>
        </p:nvSpPr>
        <p:spPr bwMode="auto">
          <a:xfrm>
            <a:off x="5940425" y="981075"/>
            <a:ext cx="16033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5794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a:latin typeface="Times New Roman" panose="02020603050405020304" pitchFamily="18" charset="0"/>
                <a:cs typeface="Times New Roman" panose="02020603050405020304" pitchFamily="18" charset="0"/>
              </a:rPr>
              <a:t>           ③</a:t>
            </a:r>
            <a:endParaRPr lang="zh-CN" altLang="zh-CN" sz="2400">
              <a:latin typeface="Times New Roman" panose="02020603050405020304" pitchFamily="18" charset="0"/>
            </a:endParaRPr>
          </a:p>
          <a:p>
            <a:pPr eaLnBrk="0" hangingPunct="0"/>
            <a:endParaRPr lang="zh-CN" altLang="zh-CN" sz="2400">
              <a:latin typeface="Times New Roman" panose="02020603050405020304" pitchFamily="18" charset="0"/>
            </a:endParaRPr>
          </a:p>
        </p:txBody>
      </p:sp>
      <p:sp>
        <p:nvSpPr>
          <p:cNvPr id="61451" name="Rectangle 11"/>
          <p:cNvSpPr>
            <a:spLocks noChangeArrowheads="1"/>
          </p:cNvSpPr>
          <p:nvPr/>
        </p:nvSpPr>
        <p:spPr bwMode="auto">
          <a:xfrm>
            <a:off x="5219700" y="2781300"/>
            <a:ext cx="20589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5794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a:latin typeface="Times New Roman" panose="02020603050405020304" pitchFamily="18" charset="0"/>
                <a:cs typeface="Times New Roman" panose="02020603050405020304" pitchFamily="18" charset="0"/>
              </a:rPr>
              <a:t>             ④</a:t>
            </a:r>
            <a:endParaRPr lang="zh-CN" altLang="zh-CN" sz="2400">
              <a:latin typeface="Times New Roman" panose="02020603050405020304" pitchFamily="18" charset="0"/>
            </a:endParaRPr>
          </a:p>
          <a:p>
            <a:pPr eaLnBrk="0" hangingPunct="0"/>
            <a:endParaRPr lang="zh-CN" altLang="zh-CN" sz="2400">
              <a:latin typeface="Times New Roman" panose="02020603050405020304" pitchFamily="18" charset="0"/>
            </a:endParaRPr>
          </a:p>
        </p:txBody>
      </p:sp>
      <p:sp>
        <p:nvSpPr>
          <p:cNvPr id="61452" name="Rectangle 12"/>
          <p:cNvSpPr>
            <a:spLocks noChangeArrowheads="1"/>
          </p:cNvSpPr>
          <p:nvPr/>
        </p:nvSpPr>
        <p:spPr bwMode="auto">
          <a:xfrm>
            <a:off x="2017713" y="3614738"/>
            <a:ext cx="8397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1200">
                <a:latin typeface="宋体" panose="02010600030101010101" pitchFamily="2" charset="-122"/>
                <a:cs typeface="Times New Roman" panose="02020603050405020304" pitchFamily="18" charset="0"/>
              </a:rPr>
              <a:t>,</a:t>
            </a:r>
            <a:endParaRPr lang="zh-CN" altLang="zh-CN"/>
          </a:p>
        </p:txBody>
      </p:sp>
      <p:sp>
        <p:nvSpPr>
          <p:cNvPr id="61453" name="Rectangle 13"/>
          <p:cNvSpPr>
            <a:spLocks noChangeArrowheads="1"/>
          </p:cNvSpPr>
          <p:nvPr/>
        </p:nvSpPr>
        <p:spPr bwMode="auto">
          <a:xfrm>
            <a:off x="2411413" y="4508500"/>
            <a:ext cx="25161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5794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a:latin typeface="Times New Roman" panose="02020603050405020304" pitchFamily="18" charset="0"/>
                <a:cs typeface="Times New Roman" panose="02020603050405020304" pitchFamily="18" charset="0"/>
              </a:rPr>
              <a:t>                   ⑤</a:t>
            </a:r>
            <a:endParaRPr lang="zh-CN" altLang="zh-CN" sz="2400">
              <a:latin typeface="Times New Roman" panose="02020603050405020304" pitchFamily="18" charset="0"/>
            </a:endParaRPr>
          </a:p>
          <a:p>
            <a:pPr eaLnBrk="0" hangingPunct="0"/>
            <a:endParaRPr lang="zh-CN" altLang="zh-CN" sz="2400">
              <a:latin typeface="Times New Roman" panose="02020603050405020304" pitchFamily="18" charset="0"/>
            </a:endParaRPr>
          </a:p>
        </p:txBody>
      </p:sp>
      <p:sp>
        <p:nvSpPr>
          <p:cNvPr id="61454" name="Rectangle 14"/>
          <p:cNvSpPr>
            <a:spLocks noChangeArrowheads="1"/>
          </p:cNvSpPr>
          <p:nvPr/>
        </p:nvSpPr>
        <p:spPr bwMode="auto">
          <a:xfrm>
            <a:off x="2017713" y="5257800"/>
            <a:ext cx="8397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1200">
                <a:latin typeface="宋体" panose="02010600030101010101" pitchFamily="2" charset="-122"/>
                <a:cs typeface="Times New Roman" panose="02020603050405020304" pitchFamily="18" charset="0"/>
              </a:rPr>
              <a:t>,</a:t>
            </a:r>
            <a:endParaRPr lang="zh-CN" altLang="zh-CN"/>
          </a:p>
        </p:txBody>
      </p:sp>
      <p:sp>
        <p:nvSpPr>
          <p:cNvPr id="61455" name="Rectangle 15"/>
          <p:cNvSpPr>
            <a:spLocks noChangeArrowheads="1"/>
          </p:cNvSpPr>
          <p:nvPr/>
        </p:nvSpPr>
        <p:spPr bwMode="auto">
          <a:xfrm>
            <a:off x="6011863" y="5805488"/>
            <a:ext cx="6445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zh-CN" sz="2400">
                <a:latin typeface="Times New Roman" panose="02020603050405020304" pitchFamily="18" charset="0"/>
                <a:cs typeface="Times New Roman" panose="02020603050405020304" pitchFamily="18" charset="0"/>
              </a:rPr>
              <a:t>                                                           ⑥</a:t>
            </a:r>
            <a:endParaRPr lang="zh-CN" altLang="zh-CN" sz="2400">
              <a:latin typeface="Times New Roman" panose="02020603050405020304" pitchFamily="18" charset="0"/>
            </a:endParaRPr>
          </a:p>
        </p:txBody>
      </p:sp>
      <p:pic>
        <p:nvPicPr>
          <p:cNvPr id="61456" name="Picture 16" descr="复变图006"/>
          <p:cNvPicPr>
            <a:picLocks noChangeAspect="1" noChangeArrowheads="1"/>
          </p:cNvPicPr>
          <p:nvPr/>
        </p:nvPicPr>
        <p:blipFill>
          <a:blip r:embed="rId15">
            <a:lum contrast="18000"/>
            <a:extLst>
              <a:ext uri="{28A0092B-C50C-407E-A947-70E740481C1C}">
                <a14:useLocalDpi xmlns:a14="http://schemas.microsoft.com/office/drawing/2010/main" val="0"/>
              </a:ext>
            </a:extLst>
          </a:blip>
          <a:srcRect l="5107" t="1768" r="8167" b="9338"/>
          <a:stretch>
            <a:fillRect/>
          </a:stretch>
        </p:blipFill>
        <p:spPr bwMode="auto">
          <a:xfrm>
            <a:off x="5076825" y="3573463"/>
            <a:ext cx="3529013"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4783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250825" y="404813"/>
            <a:ext cx="28987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8842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a:latin typeface="宋体" panose="02010600030101010101" pitchFamily="2" charset="-122"/>
                <a:cs typeface="Times New Roman" panose="02020603050405020304" pitchFamily="18" charset="0"/>
              </a:rPr>
              <a:t>由以上式子可求得</a:t>
            </a:r>
            <a:endParaRPr lang="zh-CN" altLang="zh-CN" sz="2400"/>
          </a:p>
          <a:p>
            <a:pPr eaLnBrk="0" hangingPunct="0"/>
            <a:endParaRPr lang="zh-CN" altLang="zh-CN" sz="2400"/>
          </a:p>
        </p:txBody>
      </p:sp>
      <p:graphicFrame>
        <p:nvGraphicFramePr>
          <p:cNvPr id="62467" name="Object 3"/>
          <p:cNvGraphicFramePr>
            <a:graphicFrameLocks noChangeAspect="1"/>
          </p:cNvGraphicFramePr>
          <p:nvPr/>
        </p:nvGraphicFramePr>
        <p:xfrm>
          <a:off x="250825" y="692150"/>
          <a:ext cx="6408738" cy="1011238"/>
        </p:xfrm>
        <a:graphic>
          <a:graphicData uri="http://schemas.openxmlformats.org/presentationml/2006/ole">
            <mc:AlternateContent xmlns:mc="http://schemas.openxmlformats.org/markup-compatibility/2006">
              <mc:Choice xmlns:v="urn:schemas-microsoft-com:vml" Requires="v">
                <p:oleObj spid="_x0000_s216166" r:id="rId3" imgW="2476817" imgH="394017" progId="">
                  <p:embed/>
                </p:oleObj>
              </mc:Choice>
              <mc:Fallback>
                <p:oleObj r:id="rId3" imgW="2476817" imgH="394017" progId="">
                  <p:embed/>
                  <p:pic>
                    <p:nvPicPr>
                      <p:cNvPr id="624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692150"/>
                        <a:ext cx="6408738"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2468" name="Object 4"/>
          <p:cNvGraphicFramePr>
            <a:graphicFrameLocks noChangeAspect="1"/>
          </p:cNvGraphicFramePr>
          <p:nvPr/>
        </p:nvGraphicFramePr>
        <p:xfrm>
          <a:off x="179388" y="1844675"/>
          <a:ext cx="6913562" cy="1139825"/>
        </p:xfrm>
        <a:graphic>
          <a:graphicData uri="http://schemas.openxmlformats.org/presentationml/2006/ole">
            <mc:AlternateContent xmlns:mc="http://schemas.openxmlformats.org/markup-compatibility/2006">
              <mc:Choice xmlns:v="urn:schemas-microsoft-com:vml" Requires="v">
                <p:oleObj spid="_x0000_s216167" r:id="rId5" imgW="2832417" imgH="470217" progId="">
                  <p:embed/>
                </p:oleObj>
              </mc:Choice>
              <mc:Fallback>
                <p:oleObj r:id="rId5" imgW="2832417" imgH="470217" progId="">
                  <p:embed/>
                  <p:pic>
                    <p:nvPicPr>
                      <p:cNvPr id="624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1844675"/>
                        <a:ext cx="691356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2469" name="Object 5"/>
          <p:cNvGraphicFramePr>
            <a:graphicFrameLocks noChangeAspect="1"/>
          </p:cNvGraphicFramePr>
          <p:nvPr/>
        </p:nvGraphicFramePr>
        <p:xfrm>
          <a:off x="250825" y="2852738"/>
          <a:ext cx="2771775" cy="1138237"/>
        </p:xfrm>
        <a:graphic>
          <a:graphicData uri="http://schemas.openxmlformats.org/presentationml/2006/ole">
            <mc:AlternateContent xmlns:mc="http://schemas.openxmlformats.org/markup-compatibility/2006">
              <mc:Choice xmlns:v="urn:schemas-microsoft-com:vml" Requires="v">
                <p:oleObj spid="_x0000_s216168" r:id="rId7" imgW="1117917" imgH="457517" progId="">
                  <p:embed/>
                </p:oleObj>
              </mc:Choice>
              <mc:Fallback>
                <p:oleObj r:id="rId7" imgW="1117917" imgH="457517" progId="">
                  <p:embed/>
                  <p:pic>
                    <p:nvPicPr>
                      <p:cNvPr id="6246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2852738"/>
                        <a:ext cx="277177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2470" name="Object 6"/>
          <p:cNvGraphicFramePr>
            <a:graphicFrameLocks noChangeAspect="1"/>
          </p:cNvGraphicFramePr>
          <p:nvPr/>
        </p:nvGraphicFramePr>
        <p:xfrm>
          <a:off x="3132138" y="3141663"/>
          <a:ext cx="2952750" cy="520700"/>
        </p:xfrm>
        <a:graphic>
          <a:graphicData uri="http://schemas.openxmlformats.org/presentationml/2006/ole">
            <mc:AlternateContent xmlns:mc="http://schemas.openxmlformats.org/markup-compatibility/2006">
              <mc:Choice xmlns:v="urn:schemas-microsoft-com:vml" Requires="v">
                <p:oleObj spid="_x0000_s216169" r:id="rId9" imgW="1130127" imgH="203429" progId="">
                  <p:embed/>
                </p:oleObj>
              </mc:Choice>
              <mc:Fallback>
                <p:oleObj r:id="rId9" imgW="1130127" imgH="203429" progId="">
                  <p:embed/>
                  <p:pic>
                    <p:nvPicPr>
                      <p:cNvPr id="6247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138" y="3141663"/>
                        <a:ext cx="29527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62471" name="Rectangle 7"/>
          <p:cNvSpPr>
            <a:spLocks noChangeArrowheads="1"/>
          </p:cNvSpPr>
          <p:nvPr/>
        </p:nvSpPr>
        <p:spPr bwMode="auto">
          <a:xfrm>
            <a:off x="0" y="2122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2472" name="Rectangle 8"/>
          <p:cNvSpPr>
            <a:spLocks noChangeArrowheads="1"/>
          </p:cNvSpPr>
          <p:nvPr/>
        </p:nvSpPr>
        <p:spPr bwMode="auto">
          <a:xfrm>
            <a:off x="1476375"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2473" name="Rectangle 9"/>
          <p:cNvSpPr>
            <a:spLocks noChangeArrowheads="1"/>
          </p:cNvSpPr>
          <p:nvPr/>
        </p:nvSpPr>
        <p:spPr bwMode="auto">
          <a:xfrm>
            <a:off x="5508625" y="2133600"/>
            <a:ext cx="24399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8842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a:latin typeface="Times New Roman" panose="02020603050405020304" pitchFamily="18" charset="0"/>
                <a:cs typeface="Times New Roman" panose="02020603050405020304" pitchFamily="18" charset="0"/>
              </a:rPr>
              <a:t>              ⑦</a:t>
            </a:r>
            <a:endParaRPr lang="zh-CN" altLang="zh-CN" sz="2400">
              <a:latin typeface="Times New Roman" panose="02020603050405020304" pitchFamily="18" charset="0"/>
            </a:endParaRPr>
          </a:p>
          <a:p>
            <a:pPr eaLnBrk="0" hangingPunct="0"/>
            <a:endParaRPr lang="zh-CN" altLang="zh-CN" sz="2400">
              <a:latin typeface="Times New Roman" panose="02020603050405020304" pitchFamily="18" charset="0"/>
            </a:endParaRPr>
          </a:p>
        </p:txBody>
      </p:sp>
      <p:sp>
        <p:nvSpPr>
          <p:cNvPr id="62474" name="Rectangle 10"/>
          <p:cNvSpPr>
            <a:spLocks noChangeArrowheads="1"/>
          </p:cNvSpPr>
          <p:nvPr/>
        </p:nvSpPr>
        <p:spPr bwMode="auto">
          <a:xfrm>
            <a:off x="6516688" y="2420938"/>
            <a:ext cx="50323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zh-CN" sz="2400">
                <a:latin typeface="Times New Roman" panose="02020603050405020304" pitchFamily="18" charset="0"/>
                <a:cs typeface="Times New Roman" panose="02020603050405020304" pitchFamily="18" charset="0"/>
              </a:rPr>
              <a:t>                     ⑧</a:t>
            </a:r>
            <a:endParaRPr lang="zh-CN" altLang="zh-CN" sz="2400">
              <a:latin typeface="Times New Roman" panose="02020603050405020304" pitchFamily="18" charset="0"/>
            </a:endParaRPr>
          </a:p>
        </p:txBody>
      </p:sp>
      <p:sp>
        <p:nvSpPr>
          <p:cNvPr id="62475" name="Rectangle 11"/>
          <p:cNvSpPr>
            <a:spLocks noChangeArrowheads="1"/>
          </p:cNvSpPr>
          <p:nvPr/>
        </p:nvSpPr>
        <p:spPr bwMode="auto">
          <a:xfrm>
            <a:off x="0" y="4076700"/>
            <a:ext cx="2289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由此可解得  </a:t>
            </a:r>
            <a:endParaRPr lang="zh-CN" altLang="zh-CN" sz="2400">
              <a:latin typeface="宋体" panose="02010600030101010101" pitchFamily="2" charset="-122"/>
            </a:endParaRPr>
          </a:p>
        </p:txBody>
      </p:sp>
      <p:graphicFrame>
        <p:nvGraphicFramePr>
          <p:cNvPr id="62476" name="Object 12"/>
          <p:cNvGraphicFramePr>
            <a:graphicFrameLocks noChangeAspect="1"/>
          </p:cNvGraphicFramePr>
          <p:nvPr/>
        </p:nvGraphicFramePr>
        <p:xfrm>
          <a:off x="179388" y="4724400"/>
          <a:ext cx="4608512" cy="862013"/>
        </p:xfrm>
        <a:graphic>
          <a:graphicData uri="http://schemas.openxmlformats.org/presentationml/2006/ole">
            <mc:AlternateContent xmlns:mc="http://schemas.openxmlformats.org/markup-compatibility/2006">
              <mc:Choice xmlns:v="urn:schemas-microsoft-com:vml" Requires="v">
                <p:oleObj spid="_x0000_s216170" r:id="rId11" imgW="2083117" imgH="394017" progId="">
                  <p:embed/>
                </p:oleObj>
              </mc:Choice>
              <mc:Fallback>
                <p:oleObj r:id="rId11" imgW="2083117" imgH="394017" progId="">
                  <p:embed/>
                  <p:pic>
                    <p:nvPicPr>
                      <p:cNvPr id="62476"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388" y="4724400"/>
                        <a:ext cx="4608512"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pic>
        <p:nvPicPr>
          <p:cNvPr id="62477" name="Picture 13" descr="复变图006"/>
          <p:cNvPicPr>
            <a:picLocks noChangeAspect="1" noChangeArrowheads="1"/>
          </p:cNvPicPr>
          <p:nvPr/>
        </p:nvPicPr>
        <p:blipFill>
          <a:blip r:embed="rId13">
            <a:lum contrast="18000"/>
            <a:extLst>
              <a:ext uri="{28A0092B-C50C-407E-A947-70E740481C1C}">
                <a14:useLocalDpi xmlns:a14="http://schemas.microsoft.com/office/drawing/2010/main" val="0"/>
              </a:ext>
            </a:extLst>
          </a:blip>
          <a:srcRect l="5107" t="1768" r="8167" b="9338"/>
          <a:stretch>
            <a:fillRect/>
          </a:stretch>
        </p:blipFill>
        <p:spPr bwMode="auto">
          <a:xfrm>
            <a:off x="5148263" y="3789363"/>
            <a:ext cx="3529012"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4792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23850" y="293688"/>
            <a:ext cx="2470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7622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a:latin typeface="宋体" panose="02010600030101010101" pitchFamily="2" charset="-122"/>
                <a:cs typeface="Times New Roman" panose="02020603050405020304" pitchFamily="18" charset="0"/>
              </a:rPr>
              <a:t>(4)应力分量为</a:t>
            </a:r>
            <a:endParaRPr lang="zh-CN" altLang="zh-CN" sz="2400">
              <a:latin typeface="宋体" panose="02010600030101010101" pitchFamily="2" charset="-122"/>
            </a:endParaRPr>
          </a:p>
          <a:p>
            <a:pPr eaLnBrk="0" hangingPunct="0"/>
            <a:r>
              <a:rPr lang="zh-CN" altLang="zh-CN" sz="2400">
                <a:latin typeface="宋体" panose="02010600030101010101" pitchFamily="2" charset="-122"/>
                <a:cs typeface="Times New Roman" panose="02020603050405020304" pitchFamily="18" charset="0"/>
              </a:rPr>
              <a:t>       </a:t>
            </a:r>
            <a:endParaRPr lang="zh-CN" altLang="zh-CN" sz="2400">
              <a:latin typeface="宋体" panose="02010600030101010101" pitchFamily="2" charset="-122"/>
            </a:endParaRPr>
          </a:p>
        </p:txBody>
      </p:sp>
      <p:graphicFrame>
        <p:nvGraphicFramePr>
          <p:cNvPr id="63491" name="Object 3"/>
          <p:cNvGraphicFramePr>
            <a:graphicFrameLocks noChangeAspect="1"/>
          </p:cNvGraphicFramePr>
          <p:nvPr/>
        </p:nvGraphicFramePr>
        <p:xfrm>
          <a:off x="684213" y="765175"/>
          <a:ext cx="5472112" cy="2873375"/>
        </p:xfrm>
        <a:graphic>
          <a:graphicData uri="http://schemas.openxmlformats.org/presentationml/2006/ole">
            <mc:AlternateContent xmlns:mc="http://schemas.openxmlformats.org/markup-compatibility/2006">
              <mc:Choice xmlns:v="urn:schemas-microsoft-com:vml" Requires="v">
                <p:oleObj spid="_x0000_s217210" r:id="rId3" imgW="2667317" imgH="1397317" progId="">
                  <p:embed/>
                </p:oleObj>
              </mc:Choice>
              <mc:Fallback>
                <p:oleObj r:id="rId3" imgW="2667317" imgH="1397317" progId="">
                  <p:embed/>
                  <p:pic>
                    <p:nvPicPr>
                      <p:cNvPr id="6349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765175"/>
                        <a:ext cx="5472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63492" name="Rectangle 4"/>
          <p:cNvSpPr>
            <a:spLocks noChangeArrowheads="1"/>
          </p:cNvSpPr>
          <p:nvPr/>
        </p:nvSpPr>
        <p:spPr bwMode="auto">
          <a:xfrm>
            <a:off x="5076825" y="2205038"/>
            <a:ext cx="3355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                 ⑨</a:t>
            </a:r>
            <a:endParaRPr lang="zh-CN" altLang="zh-CN" sz="2400"/>
          </a:p>
        </p:txBody>
      </p:sp>
      <p:graphicFrame>
        <p:nvGraphicFramePr>
          <p:cNvPr id="63493" name="Object 5"/>
          <p:cNvGraphicFramePr>
            <a:graphicFrameLocks noChangeAspect="1"/>
          </p:cNvGraphicFramePr>
          <p:nvPr/>
        </p:nvGraphicFramePr>
        <p:xfrm>
          <a:off x="323850" y="4724400"/>
          <a:ext cx="2303463" cy="973138"/>
        </p:xfrm>
        <a:graphic>
          <a:graphicData uri="http://schemas.openxmlformats.org/presentationml/2006/ole">
            <mc:AlternateContent xmlns:mc="http://schemas.openxmlformats.org/markup-compatibility/2006">
              <mc:Choice xmlns:v="urn:schemas-microsoft-com:vml" Requires="v">
                <p:oleObj spid="_x0000_s217211" r:id="rId5" imgW="1105217" imgH="470217" progId="">
                  <p:embed/>
                </p:oleObj>
              </mc:Choice>
              <mc:Fallback>
                <p:oleObj r:id="rId5" imgW="1105217" imgH="470217" progId="">
                  <p:embed/>
                  <p:pic>
                    <p:nvPicPr>
                      <p:cNvPr id="6349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4724400"/>
                        <a:ext cx="2303463"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3494" name="Object 6"/>
          <p:cNvGraphicFramePr>
            <a:graphicFrameLocks noChangeAspect="1"/>
          </p:cNvGraphicFramePr>
          <p:nvPr/>
        </p:nvGraphicFramePr>
        <p:xfrm>
          <a:off x="3276600" y="4797425"/>
          <a:ext cx="3382963" cy="925513"/>
        </p:xfrm>
        <a:graphic>
          <a:graphicData uri="http://schemas.openxmlformats.org/presentationml/2006/ole">
            <mc:AlternateContent xmlns:mc="http://schemas.openxmlformats.org/markup-compatibility/2006">
              <mc:Choice xmlns:v="urn:schemas-microsoft-com:vml" Requires="v">
                <p:oleObj spid="_x0000_s217212" r:id="rId7" imgW="1702117" imgH="470217" progId="">
                  <p:embed/>
                </p:oleObj>
              </mc:Choice>
              <mc:Fallback>
                <p:oleObj r:id="rId7" imgW="1702117" imgH="470217" progId="">
                  <p:embed/>
                  <p:pic>
                    <p:nvPicPr>
                      <p:cNvPr id="6349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4797425"/>
                        <a:ext cx="3382963"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3495" name="Object 7"/>
          <p:cNvGraphicFramePr>
            <a:graphicFrameLocks noChangeAspect="1"/>
          </p:cNvGraphicFramePr>
          <p:nvPr/>
        </p:nvGraphicFramePr>
        <p:xfrm>
          <a:off x="1008063" y="5765800"/>
          <a:ext cx="936625" cy="481013"/>
        </p:xfrm>
        <a:graphic>
          <a:graphicData uri="http://schemas.openxmlformats.org/presentationml/2006/ole">
            <mc:AlternateContent xmlns:mc="http://schemas.openxmlformats.org/markup-compatibility/2006">
              <mc:Choice xmlns:v="urn:schemas-microsoft-com:vml" Requires="v">
                <p:oleObj spid="_x0000_s217213" r:id="rId9" imgW="355455" imgH="177886" progId="">
                  <p:embed/>
                </p:oleObj>
              </mc:Choice>
              <mc:Fallback>
                <p:oleObj r:id="rId9" imgW="355455" imgH="177886" progId="">
                  <p:embed/>
                  <p:pic>
                    <p:nvPicPr>
                      <p:cNvPr id="63495"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8063" y="5765800"/>
                        <a:ext cx="9366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3496" name="Object 8"/>
          <p:cNvGraphicFramePr>
            <a:graphicFrameLocks noChangeAspect="1"/>
          </p:cNvGraphicFramePr>
          <p:nvPr/>
        </p:nvGraphicFramePr>
        <p:xfrm>
          <a:off x="2663825" y="5816600"/>
          <a:ext cx="865188" cy="433388"/>
        </p:xfrm>
        <a:graphic>
          <a:graphicData uri="http://schemas.openxmlformats.org/presentationml/2006/ole">
            <mc:AlternateContent xmlns:mc="http://schemas.openxmlformats.org/markup-compatibility/2006">
              <mc:Choice xmlns:v="urn:schemas-microsoft-com:vml" Requires="v">
                <p:oleObj spid="_x0000_s217214" r:id="rId11" imgW="457517" imgH="228917" progId="">
                  <p:embed/>
                </p:oleObj>
              </mc:Choice>
              <mc:Fallback>
                <p:oleObj r:id="rId11" imgW="457517" imgH="228917" progId="">
                  <p:embed/>
                  <p:pic>
                    <p:nvPicPr>
                      <p:cNvPr id="63496"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3825" y="5816600"/>
                        <a:ext cx="8651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63497" name="Object 9"/>
          <p:cNvGraphicFramePr>
            <a:graphicFrameLocks noChangeAspect="1"/>
          </p:cNvGraphicFramePr>
          <p:nvPr/>
        </p:nvGraphicFramePr>
        <p:xfrm>
          <a:off x="1116013" y="6237288"/>
          <a:ext cx="542925" cy="620712"/>
        </p:xfrm>
        <a:graphic>
          <a:graphicData uri="http://schemas.openxmlformats.org/presentationml/2006/ole">
            <mc:AlternateContent xmlns:mc="http://schemas.openxmlformats.org/markup-compatibility/2006">
              <mc:Choice xmlns:v="urn:schemas-microsoft-com:vml" Requires="v">
                <p:oleObj spid="_x0000_s217215" r:id="rId13" imgW="203429" imgH="228818" progId="">
                  <p:embed/>
                </p:oleObj>
              </mc:Choice>
              <mc:Fallback>
                <p:oleObj r:id="rId13" imgW="203429" imgH="228818" progId="">
                  <p:embed/>
                  <p:pic>
                    <p:nvPicPr>
                      <p:cNvPr id="63497"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6013" y="6237288"/>
                        <a:ext cx="54292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63498" name="Rectangle 10"/>
          <p:cNvSpPr>
            <a:spLocks noChangeArrowheads="1"/>
          </p:cNvSpPr>
          <p:nvPr/>
        </p:nvSpPr>
        <p:spPr bwMode="auto">
          <a:xfrm>
            <a:off x="0" y="3644900"/>
            <a:ext cx="82089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zh-CN" sz="2400">
                <a:latin typeface="Times New Roman" panose="02020603050405020304" pitchFamily="18" charset="0"/>
                <a:cs typeface="Times New Roman" panose="02020603050405020304" pitchFamily="18" charset="0"/>
              </a:rPr>
              <a:t>(5)</a:t>
            </a:r>
            <a:r>
              <a:rPr lang="zh-CN" altLang="zh-CN" sz="2400">
                <a:latin typeface="宋体" panose="02010600030101010101" pitchFamily="2" charset="-122"/>
                <a:cs typeface="Times New Roman" panose="02020603050405020304" pitchFamily="18" charset="0"/>
              </a:rPr>
              <a:t>分析</a:t>
            </a:r>
            <a:endParaRPr lang="zh-CN" altLang="zh-CN" sz="2400"/>
          </a:p>
          <a:p>
            <a:pPr eaLnBrk="0" hangingPunct="0"/>
            <a:r>
              <a:rPr lang="zh-CN" altLang="zh-CN" sz="2400">
                <a:latin typeface="宋体" panose="02010600030101010101" pitchFamily="2" charset="-122"/>
                <a:cs typeface="Times New Roman" panose="02020603050405020304" pitchFamily="18" charset="0"/>
              </a:rPr>
              <a:t>a.因对</a:t>
            </a:r>
            <a:r>
              <a:rPr lang="zh-CN" altLang="zh-CN" sz="2400" i="1">
                <a:latin typeface="Times New Roman" panose="02020603050405020304" pitchFamily="18" charset="0"/>
                <a:cs typeface="Times New Roman" panose="02020603050405020304" pitchFamily="18" charset="0"/>
              </a:rPr>
              <a:t>x</a:t>
            </a:r>
            <a:r>
              <a:rPr lang="zh-CN" altLang="zh-CN" sz="2400"/>
              <a:t>取任意值时都成立，边界条件式(6)可分解为以下两个等式：</a:t>
            </a:r>
            <a:r>
              <a:rPr lang="zh-CN" altLang="zh-CN"/>
              <a:t> </a:t>
            </a:r>
          </a:p>
        </p:txBody>
      </p:sp>
      <p:sp>
        <p:nvSpPr>
          <p:cNvPr id="63499" name="Rectangle 11"/>
          <p:cNvSpPr>
            <a:spLocks noChangeArrowheads="1"/>
          </p:cNvSpPr>
          <p:nvPr/>
        </p:nvSpPr>
        <p:spPr bwMode="auto">
          <a:xfrm>
            <a:off x="2598738" y="2952750"/>
            <a:ext cx="565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1200">
                <a:latin typeface="宋体" panose="02010600030101010101" pitchFamily="2" charset="-122"/>
                <a:cs typeface="Times New Roman" panose="02020603050405020304" pitchFamily="18" charset="0"/>
              </a:rPr>
              <a:t>,    </a:t>
            </a:r>
            <a:endParaRPr lang="zh-CN" altLang="zh-CN"/>
          </a:p>
        </p:txBody>
      </p:sp>
      <p:sp>
        <p:nvSpPr>
          <p:cNvPr id="63500" name="Rectangle 12"/>
          <p:cNvSpPr>
            <a:spLocks noChangeArrowheads="1"/>
          </p:cNvSpPr>
          <p:nvPr/>
        </p:nvSpPr>
        <p:spPr bwMode="auto">
          <a:xfrm>
            <a:off x="0" y="5805488"/>
            <a:ext cx="102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Times New Roman" panose="02020603050405020304" pitchFamily="18" charset="0"/>
                <a:cs typeface="Times New Roman" panose="02020603050405020304" pitchFamily="18" charset="0"/>
              </a:rPr>
              <a:t>b.</a:t>
            </a:r>
            <a:r>
              <a:rPr lang="zh-CN" altLang="zh-CN" sz="2400">
                <a:latin typeface="宋体" panose="02010600030101010101" pitchFamily="2" charset="-122"/>
                <a:cs typeface="Times New Roman" panose="02020603050405020304" pitchFamily="18" charset="0"/>
              </a:rPr>
              <a:t>在</a:t>
            </a:r>
            <a:endParaRPr lang="zh-CN" altLang="zh-CN" sz="2400"/>
          </a:p>
        </p:txBody>
      </p:sp>
      <p:sp>
        <p:nvSpPr>
          <p:cNvPr id="63501" name="Rectangle 13"/>
          <p:cNvSpPr>
            <a:spLocks noChangeArrowheads="1"/>
          </p:cNvSpPr>
          <p:nvPr/>
        </p:nvSpPr>
        <p:spPr bwMode="auto">
          <a:xfrm>
            <a:off x="1655763" y="5805488"/>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处,</a:t>
            </a:r>
            <a:endParaRPr lang="zh-CN" altLang="zh-CN" sz="2400"/>
          </a:p>
        </p:txBody>
      </p:sp>
      <p:sp>
        <p:nvSpPr>
          <p:cNvPr id="63502" name="Rectangle 14"/>
          <p:cNvSpPr>
            <a:spLocks noChangeArrowheads="1"/>
          </p:cNvSpPr>
          <p:nvPr/>
        </p:nvSpPr>
        <p:spPr bwMode="auto">
          <a:xfrm>
            <a:off x="3348038" y="573405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能精确满足，由此得知</a:t>
            </a:r>
            <a:endParaRPr lang="zh-CN" altLang="zh-CN" sz="2400"/>
          </a:p>
        </p:txBody>
      </p:sp>
      <p:sp>
        <p:nvSpPr>
          <p:cNvPr id="63503" name="Rectangle 15"/>
          <p:cNvSpPr>
            <a:spLocks noChangeArrowheads="1"/>
          </p:cNvSpPr>
          <p:nvPr/>
        </p:nvSpPr>
        <p:spPr bwMode="auto">
          <a:xfrm>
            <a:off x="1763713" y="6291263"/>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在简支梁左端为精确解。</a:t>
            </a:r>
            <a:endParaRPr lang="zh-CN" altLang="zh-CN" sz="2400"/>
          </a:p>
        </p:txBody>
      </p:sp>
    </p:spTree>
    <p:extLst>
      <p:ext uri="{BB962C8B-B14F-4D97-AF65-F5344CB8AC3E}">
        <p14:creationId xmlns:p14="http://schemas.microsoft.com/office/powerpoint/2010/main" val="244872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 name="Text Box 0"/>
          <p:cNvSpPr txBox="1">
            <a:spLocks noChangeArrowheads="1"/>
          </p:cNvSpPr>
          <p:nvPr/>
        </p:nvSpPr>
        <p:spPr bwMode="auto">
          <a:xfrm>
            <a:off x="304800" y="457200"/>
            <a:ext cx="2590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对平面应力问题</a:t>
            </a:r>
          </a:p>
        </p:txBody>
      </p:sp>
      <p:graphicFrame>
        <p:nvGraphicFramePr>
          <p:cNvPr id="120834" name="Object 2"/>
          <p:cNvGraphicFramePr>
            <a:graphicFrameLocks noChangeAspect="1"/>
          </p:cNvGraphicFramePr>
          <p:nvPr/>
        </p:nvGraphicFramePr>
        <p:xfrm>
          <a:off x="3048000" y="457200"/>
          <a:ext cx="990600" cy="495300"/>
        </p:xfrm>
        <a:graphic>
          <a:graphicData uri="http://schemas.openxmlformats.org/presentationml/2006/ole">
            <mc:AlternateContent xmlns:mc="http://schemas.openxmlformats.org/markup-compatibility/2006">
              <mc:Choice xmlns:v="urn:schemas-microsoft-com:vml" Requires="v">
                <p:oleObj spid="_x0000_s116938" name="Equation" r:id="rId3" imgW="431613" imgH="215806" progId="Equation.3">
                  <p:embed/>
                </p:oleObj>
              </mc:Choice>
              <mc:Fallback>
                <p:oleObj name="Equation" r:id="rId3" imgW="431613" imgH="215806" progId="Equation.3">
                  <p:embed/>
                  <p:pic>
                    <p:nvPicPr>
                      <p:cNvPr id="120834" name="Object 2"/>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048000" y="457200"/>
                        <a:ext cx="9906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5" name="Object 3"/>
          <p:cNvGraphicFramePr>
            <a:graphicFrameLocks noChangeAspect="1"/>
          </p:cNvGraphicFramePr>
          <p:nvPr/>
        </p:nvGraphicFramePr>
        <p:xfrm>
          <a:off x="4343400" y="457200"/>
          <a:ext cx="1066800" cy="547688"/>
        </p:xfrm>
        <a:graphic>
          <a:graphicData uri="http://schemas.openxmlformats.org/presentationml/2006/ole">
            <mc:AlternateContent xmlns:mc="http://schemas.openxmlformats.org/markup-compatibility/2006">
              <mc:Choice xmlns:v="urn:schemas-microsoft-com:vml" Requires="v">
                <p:oleObj spid="_x0000_s116939" name="Equation" r:id="rId5" imgW="444307" imgH="228501" progId="Equation.3">
                  <p:embed/>
                </p:oleObj>
              </mc:Choice>
              <mc:Fallback>
                <p:oleObj name="Equation" r:id="rId5" imgW="444307" imgH="228501" progId="Equation.3">
                  <p:embed/>
                  <p:pic>
                    <p:nvPicPr>
                      <p:cNvPr id="120835" name="Object 3"/>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343400" y="457200"/>
                        <a:ext cx="1066800"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6" name="Object 4"/>
          <p:cNvGraphicFramePr>
            <a:graphicFrameLocks noChangeAspect="1"/>
          </p:cNvGraphicFramePr>
          <p:nvPr/>
        </p:nvGraphicFramePr>
        <p:xfrm>
          <a:off x="5638800" y="457200"/>
          <a:ext cx="1066800" cy="577850"/>
        </p:xfrm>
        <a:graphic>
          <a:graphicData uri="http://schemas.openxmlformats.org/presentationml/2006/ole">
            <mc:AlternateContent xmlns:mc="http://schemas.openxmlformats.org/markup-compatibility/2006">
              <mc:Choice xmlns:v="urn:schemas-microsoft-com:vml" Requires="v">
                <p:oleObj spid="_x0000_s116940" name="Equation" r:id="rId7" imgW="444307" imgH="241195" progId="Equation.3">
                  <p:embed/>
                </p:oleObj>
              </mc:Choice>
              <mc:Fallback>
                <p:oleObj name="Equation" r:id="rId7" imgW="444307" imgH="241195" progId="Equation.3">
                  <p:embed/>
                  <p:pic>
                    <p:nvPicPr>
                      <p:cNvPr id="120836" name="Object 4"/>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5638800" y="457200"/>
                        <a:ext cx="1066800"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7" name="Object 5"/>
          <p:cNvGraphicFramePr>
            <a:graphicFrameLocks noChangeAspect="1"/>
          </p:cNvGraphicFramePr>
          <p:nvPr/>
        </p:nvGraphicFramePr>
        <p:xfrm>
          <a:off x="457200" y="1143000"/>
          <a:ext cx="2971800" cy="2420938"/>
        </p:xfrm>
        <a:graphic>
          <a:graphicData uri="http://schemas.openxmlformats.org/presentationml/2006/ole">
            <mc:AlternateContent xmlns:mc="http://schemas.openxmlformats.org/markup-compatibility/2006">
              <mc:Choice xmlns:v="urn:schemas-microsoft-com:vml" Requires="v">
                <p:oleObj spid="_x0000_s116941" name="Equation" r:id="rId9" imgW="1714500" imgH="1397000" progId="Equation.DSMT4">
                  <p:embed/>
                </p:oleObj>
              </mc:Choice>
              <mc:Fallback>
                <p:oleObj name="Equation" r:id="rId9" imgW="1714500" imgH="1397000" progId="Equation.DSMT4">
                  <p:embed/>
                  <p:pic>
                    <p:nvPicPr>
                      <p:cNvPr id="120837" name="Object 5"/>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457200" y="1143000"/>
                        <a:ext cx="2971800" cy="2420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838" name="AutoShape 6"/>
          <p:cNvSpPr>
            <a:spLocks noChangeArrowheads="1"/>
          </p:cNvSpPr>
          <p:nvPr/>
        </p:nvSpPr>
        <p:spPr bwMode="auto">
          <a:xfrm>
            <a:off x="3581400" y="1981200"/>
            <a:ext cx="1371600" cy="685800"/>
          </a:xfrm>
          <a:prstGeom prst="rightArrow">
            <a:avLst>
              <a:gd name="adj1" fmla="val 50000"/>
              <a:gd name="adj2" fmla="val 500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20839" name="Object 7"/>
          <p:cNvGraphicFramePr>
            <a:graphicFrameLocks noChangeAspect="1"/>
          </p:cNvGraphicFramePr>
          <p:nvPr>
            <p:extLst>
              <p:ext uri="{D42A27DB-BD31-4B8C-83A1-F6EECF244321}">
                <p14:modId xmlns:p14="http://schemas.microsoft.com/office/powerpoint/2010/main" val="3778261373"/>
              </p:ext>
            </p:extLst>
          </p:nvPr>
        </p:nvGraphicFramePr>
        <p:xfrm>
          <a:off x="5181600" y="1524000"/>
          <a:ext cx="2590800" cy="1816100"/>
        </p:xfrm>
        <a:graphic>
          <a:graphicData uri="http://schemas.openxmlformats.org/presentationml/2006/ole">
            <mc:AlternateContent xmlns:mc="http://schemas.openxmlformats.org/markup-compatibility/2006">
              <mc:Choice xmlns:v="urn:schemas-microsoft-com:vml" Requires="v">
                <p:oleObj spid="_x0000_s116942" name="Equation" r:id="rId11" imgW="1231366" imgH="863225" progId="Equation.DSMT4">
                  <p:embed/>
                </p:oleObj>
              </mc:Choice>
              <mc:Fallback>
                <p:oleObj name="Equation" r:id="rId11" imgW="1231366" imgH="863225" progId="Equation.DSMT4">
                  <p:embed/>
                  <p:pic>
                    <p:nvPicPr>
                      <p:cNvPr id="120839" name="Object 7"/>
                      <p:cNvPicPr preferRelativeResize="0">
                        <a:picLocks noChangeAspect="1" noChangeArrowheads="1"/>
                      </p:cNvPicPr>
                      <p:nvPr/>
                    </p:nvPicPr>
                    <p:blipFill>
                      <a:blip r:embed="rId12">
                        <a:lum bright="100000" contrast="6000"/>
                        <a:extLst>
                          <a:ext uri="{28A0092B-C50C-407E-A947-70E740481C1C}">
                            <a14:useLocalDpi xmlns:a14="http://schemas.microsoft.com/office/drawing/2010/main" val="0"/>
                          </a:ext>
                        </a:extLst>
                      </a:blip>
                      <a:srcRect/>
                      <a:stretch>
                        <a:fillRect/>
                      </a:stretch>
                    </p:blipFill>
                    <p:spPr bwMode="auto">
                      <a:xfrm>
                        <a:off x="5181600" y="1524000"/>
                        <a:ext cx="2590800" cy="1816100"/>
                      </a:xfrm>
                      <a:prstGeom prst="rect">
                        <a:avLst/>
                      </a:prstGeom>
                      <a:noFill/>
                      <a:ln w="25400">
                        <a:solidFill>
                          <a:srgbClr val="FF0000"/>
                        </a:solidFill>
                        <a:miter lim="800000"/>
                        <a:headEnd/>
                        <a:tailEnd/>
                      </a:ln>
                      <a:extLst/>
                    </p:spPr>
                  </p:pic>
                </p:oleObj>
              </mc:Fallback>
            </mc:AlternateContent>
          </a:graphicData>
        </a:graphic>
      </p:graphicFrame>
      <p:sp>
        <p:nvSpPr>
          <p:cNvPr id="120840" name="Text Box 8"/>
          <p:cNvSpPr txBox="1">
            <a:spLocks noChangeArrowheads="1"/>
          </p:cNvSpPr>
          <p:nvPr/>
        </p:nvSpPr>
        <p:spPr bwMode="auto">
          <a:xfrm>
            <a:off x="228600" y="3810000"/>
            <a:ext cx="2590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对平面应变问题</a:t>
            </a:r>
          </a:p>
        </p:txBody>
      </p:sp>
      <p:graphicFrame>
        <p:nvGraphicFramePr>
          <p:cNvPr id="120844" name="Object 12"/>
          <p:cNvGraphicFramePr>
            <a:graphicFrameLocks noChangeAspect="1"/>
          </p:cNvGraphicFramePr>
          <p:nvPr/>
        </p:nvGraphicFramePr>
        <p:xfrm>
          <a:off x="2514600" y="3810000"/>
          <a:ext cx="3886200" cy="550863"/>
        </p:xfrm>
        <a:graphic>
          <a:graphicData uri="http://schemas.openxmlformats.org/presentationml/2006/ole">
            <mc:AlternateContent xmlns:mc="http://schemas.openxmlformats.org/markup-compatibility/2006">
              <mc:Choice xmlns:v="urn:schemas-microsoft-com:vml" Requires="v">
                <p:oleObj spid="_x0000_s116943" name="Equation" r:id="rId13" imgW="1701800" imgH="241300" progId="Equation.3">
                  <p:embed/>
                </p:oleObj>
              </mc:Choice>
              <mc:Fallback>
                <p:oleObj name="Equation" r:id="rId13" imgW="1701800" imgH="241300" progId="Equation.3">
                  <p:embed/>
                  <p:pic>
                    <p:nvPicPr>
                      <p:cNvPr id="120844" name="Object 12"/>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2514600" y="3810000"/>
                        <a:ext cx="3886200" cy="550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845" name="Text Box 13"/>
          <p:cNvSpPr txBox="1">
            <a:spLocks noChangeArrowheads="1"/>
          </p:cNvSpPr>
          <p:nvPr/>
        </p:nvSpPr>
        <p:spPr bwMode="auto">
          <a:xfrm>
            <a:off x="6400800" y="38100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仅为 </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 y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的函数。</a:t>
            </a:r>
          </a:p>
        </p:txBody>
      </p:sp>
      <p:graphicFrame>
        <p:nvGraphicFramePr>
          <p:cNvPr id="120846" name="Object 14"/>
          <p:cNvGraphicFramePr>
            <a:graphicFrameLocks noChangeAspect="1"/>
          </p:cNvGraphicFramePr>
          <p:nvPr/>
        </p:nvGraphicFramePr>
        <p:xfrm>
          <a:off x="457200" y="4419600"/>
          <a:ext cx="2971800" cy="2420938"/>
        </p:xfrm>
        <a:graphic>
          <a:graphicData uri="http://schemas.openxmlformats.org/presentationml/2006/ole">
            <mc:AlternateContent xmlns:mc="http://schemas.openxmlformats.org/markup-compatibility/2006">
              <mc:Choice xmlns:v="urn:schemas-microsoft-com:vml" Requires="v">
                <p:oleObj spid="_x0000_s116944" name="Equation" r:id="rId15" imgW="1714500" imgH="1397000" progId="Equation.DSMT4">
                  <p:embed/>
                </p:oleObj>
              </mc:Choice>
              <mc:Fallback>
                <p:oleObj name="Equation" r:id="rId15" imgW="1714500" imgH="1397000" progId="Equation.DSMT4">
                  <p:embed/>
                  <p:pic>
                    <p:nvPicPr>
                      <p:cNvPr id="120846" name="Object 14"/>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457200" y="4419600"/>
                        <a:ext cx="2971800" cy="2420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847" name="AutoShape 15"/>
          <p:cNvSpPr>
            <a:spLocks noChangeArrowheads="1"/>
          </p:cNvSpPr>
          <p:nvPr/>
        </p:nvSpPr>
        <p:spPr bwMode="auto">
          <a:xfrm>
            <a:off x="3581400" y="5257800"/>
            <a:ext cx="1371600" cy="685800"/>
          </a:xfrm>
          <a:prstGeom prst="rightArrow">
            <a:avLst>
              <a:gd name="adj1" fmla="val 50000"/>
              <a:gd name="adj2" fmla="val 500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20848" name="Object 16"/>
          <p:cNvGraphicFramePr>
            <a:graphicFrameLocks noChangeAspect="1"/>
          </p:cNvGraphicFramePr>
          <p:nvPr>
            <p:extLst>
              <p:ext uri="{D42A27DB-BD31-4B8C-83A1-F6EECF244321}">
                <p14:modId xmlns:p14="http://schemas.microsoft.com/office/powerpoint/2010/main" val="4195148567"/>
              </p:ext>
            </p:extLst>
          </p:nvPr>
        </p:nvGraphicFramePr>
        <p:xfrm>
          <a:off x="5181600" y="4724400"/>
          <a:ext cx="2590800" cy="1816100"/>
        </p:xfrm>
        <a:graphic>
          <a:graphicData uri="http://schemas.openxmlformats.org/presentationml/2006/ole">
            <mc:AlternateContent xmlns:mc="http://schemas.openxmlformats.org/markup-compatibility/2006">
              <mc:Choice xmlns:v="urn:schemas-microsoft-com:vml" Requires="v">
                <p:oleObj spid="_x0000_s116945" name="Equation" r:id="rId16" imgW="1231366" imgH="863225" progId="Equation.3">
                  <p:embed/>
                </p:oleObj>
              </mc:Choice>
              <mc:Fallback>
                <p:oleObj name="Equation" r:id="rId16" imgW="1231366" imgH="863225" progId="Equation.3">
                  <p:embed/>
                  <p:pic>
                    <p:nvPicPr>
                      <p:cNvPr id="120848" name="Object 16"/>
                      <p:cNvPicPr preferRelativeResize="0">
                        <a:picLocks noChangeAspect="1" noChangeArrowheads="1"/>
                      </p:cNvPicPr>
                      <p:nvPr/>
                    </p:nvPicPr>
                    <p:blipFill>
                      <a:blip r:embed="rId17">
                        <a:lum bright="100000" contrast="6000"/>
                        <a:extLst>
                          <a:ext uri="{28A0092B-C50C-407E-A947-70E740481C1C}">
                            <a14:useLocalDpi xmlns:a14="http://schemas.microsoft.com/office/drawing/2010/main" val="0"/>
                          </a:ext>
                        </a:extLst>
                      </a:blip>
                      <a:srcRect/>
                      <a:stretch>
                        <a:fillRect/>
                      </a:stretch>
                    </p:blipFill>
                    <p:spPr bwMode="auto">
                      <a:xfrm>
                        <a:off x="5181600" y="4724400"/>
                        <a:ext cx="2590800" cy="1816100"/>
                      </a:xfrm>
                      <a:prstGeom prst="rect">
                        <a:avLst/>
                      </a:prstGeom>
                      <a:noFill/>
                      <a:ln w="25400">
                        <a:solidFill>
                          <a:srgbClr val="FF0000"/>
                        </a:solidFill>
                        <a:miter lim="800000"/>
                        <a:headEnd/>
                        <a:tailEnd/>
                      </a:ln>
                      <a:extLst/>
                    </p:spPr>
                  </p:pic>
                </p:oleObj>
              </mc:Fallback>
            </mc:AlternateContent>
          </a:graphicData>
        </a:graphic>
      </p:graphicFrame>
    </p:spTree>
    <p:extLst>
      <p:ext uri="{BB962C8B-B14F-4D97-AF65-F5344CB8AC3E}">
        <p14:creationId xmlns:p14="http://schemas.microsoft.com/office/powerpoint/2010/main" val="1425859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08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08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208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208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208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2084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0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5"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644851" y="765034"/>
            <a:ext cx="6096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marL="2857500" indent="-2857500">
              <a:defRPr>
                <a:solidFill>
                  <a:schemeClr val="tx1"/>
                </a:solidFill>
                <a:latin typeface="Arial" panose="020B0604020202020204" pitchFamily="34" charset="0"/>
                <a:ea typeface="宋体" panose="02010600030101010101" pitchFamily="2" charset="-122"/>
              </a:defRPr>
            </a:lvl1pPr>
            <a:lvl2pPr marL="3235325">
              <a:defRPr>
                <a:solidFill>
                  <a:schemeClr val="tx1"/>
                </a:solidFill>
                <a:latin typeface="Arial" panose="020B0604020202020204" pitchFamily="34" charset="0"/>
                <a:ea typeface="宋体" panose="02010600030101010101" pitchFamily="2" charset="-122"/>
              </a:defRPr>
            </a:lvl2pPr>
            <a:lvl3pPr marL="3425825">
              <a:defRPr>
                <a:solidFill>
                  <a:schemeClr val="tx1"/>
                </a:solidFill>
                <a:latin typeface="Arial" panose="020B0604020202020204" pitchFamily="34" charset="0"/>
                <a:ea typeface="宋体" panose="02010600030101010101" pitchFamily="2" charset="-122"/>
              </a:defRPr>
            </a:lvl3pPr>
            <a:lvl4pPr marL="3616325">
              <a:defRPr>
                <a:solidFill>
                  <a:schemeClr val="tx1"/>
                </a:solidFill>
                <a:latin typeface="Arial" panose="020B0604020202020204" pitchFamily="34" charset="0"/>
                <a:ea typeface="宋体" panose="02010600030101010101" pitchFamily="2" charset="-122"/>
              </a:defRPr>
            </a:lvl4pPr>
            <a:lvl5pPr marL="3806825">
              <a:defRPr>
                <a:solidFill>
                  <a:schemeClr val="tx1"/>
                </a:solidFill>
                <a:latin typeface="Arial" panose="020B0604020202020204" pitchFamily="34" charset="0"/>
                <a:ea typeface="宋体" panose="02010600030101010101" pitchFamily="2" charset="-122"/>
              </a:defRPr>
            </a:lvl5pPr>
            <a:lvl6pPr marL="42640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47212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51784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56356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3200" b="1" dirty="0">
                <a:solidFill>
                  <a:srgbClr val="FF0000"/>
                </a:solidFill>
                <a:latin typeface="黑体" panose="02010609060101010101" pitchFamily="49" charset="-122"/>
                <a:ea typeface="黑体" panose="02010609060101010101" pitchFamily="49" charset="-122"/>
              </a:rPr>
              <a:t>§3-4 楔形体受重力和液体压力</a:t>
            </a:r>
          </a:p>
        </p:txBody>
      </p:sp>
      <p:sp>
        <p:nvSpPr>
          <p:cNvPr id="4" name="Text Box 3"/>
          <p:cNvSpPr txBox="1">
            <a:spLocks noChangeArrowheads="1"/>
          </p:cNvSpPr>
          <p:nvPr/>
        </p:nvSpPr>
        <p:spPr bwMode="auto">
          <a:xfrm>
            <a:off x="1782964" y="1571842"/>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800" b="1" dirty="0">
                <a:solidFill>
                  <a:srgbClr val="3333FF"/>
                </a:solidFill>
                <a:latin typeface="Times New Roman" panose="02020603050405020304" pitchFamily="18" charset="0"/>
              </a:rPr>
              <a:t>要点</a:t>
            </a:r>
          </a:p>
        </p:txBody>
      </p:sp>
      <p:sp>
        <p:nvSpPr>
          <p:cNvPr id="5" name="Text Box 4"/>
          <p:cNvSpPr txBox="1">
            <a:spLocks noChangeArrowheads="1"/>
          </p:cNvSpPr>
          <p:nvPr/>
        </p:nvSpPr>
        <p:spPr bwMode="auto">
          <a:xfrm>
            <a:off x="2854526" y="1602799"/>
            <a:ext cx="541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663575" indent="-663575">
              <a:defRPr>
                <a:solidFill>
                  <a:schemeClr val="tx1"/>
                </a:solidFill>
                <a:latin typeface="Arial" panose="020B0604020202020204" pitchFamily="34" charset="0"/>
                <a:ea typeface="宋体" panose="02010600030101010101" pitchFamily="2" charset="-122"/>
              </a:defRPr>
            </a:lvl1pPr>
            <a:lvl2pPr marL="854075">
              <a:defRPr>
                <a:solidFill>
                  <a:schemeClr val="tx1"/>
                </a:solidFill>
                <a:latin typeface="Arial" panose="020B0604020202020204" pitchFamily="34" charset="0"/>
                <a:ea typeface="宋体" panose="02010600030101010101" pitchFamily="2" charset="-122"/>
              </a:defRPr>
            </a:lvl2pPr>
            <a:lvl3pPr marL="10445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dirty="0">
                <a:latin typeface="宋体" panose="02010600030101010101" pitchFamily="2" charset="-122"/>
              </a:rPr>
              <a:t>——</a:t>
            </a:r>
            <a:r>
              <a:rPr lang="zh-CN" altLang="zh-CN" sz="2400" b="1" dirty="0">
                <a:solidFill>
                  <a:srgbClr val="3333FF"/>
                </a:solidFill>
                <a:latin typeface="Times New Roman" panose="02020603050405020304" pitchFamily="18" charset="0"/>
              </a:rPr>
              <a:t>半逆解法</a:t>
            </a:r>
            <a:r>
              <a:rPr lang="zh-CN" altLang="zh-CN" sz="2400" b="1" dirty="0">
                <a:latin typeface="Times New Roman" panose="02020603050405020304" pitchFamily="18" charset="0"/>
              </a:rPr>
              <a:t>（因次或量纲分析法）</a:t>
            </a:r>
          </a:p>
        </p:txBody>
      </p:sp>
      <p:sp>
        <p:nvSpPr>
          <p:cNvPr id="6" name="Line 5"/>
          <p:cNvSpPr>
            <a:spLocks noChangeShapeType="1"/>
          </p:cNvSpPr>
          <p:nvPr/>
        </p:nvSpPr>
        <p:spPr bwMode="auto">
          <a:xfrm>
            <a:off x="6902651" y="2992655"/>
            <a:ext cx="0" cy="1981200"/>
          </a:xfrm>
          <a:prstGeom prst="line">
            <a:avLst/>
          </a:prstGeom>
          <a:noFill/>
          <a:ln w="381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 name="Line 6"/>
          <p:cNvSpPr>
            <a:spLocks noChangeShapeType="1"/>
          </p:cNvSpPr>
          <p:nvPr/>
        </p:nvSpPr>
        <p:spPr bwMode="auto">
          <a:xfrm>
            <a:off x="6902651" y="2992655"/>
            <a:ext cx="1295400" cy="1905000"/>
          </a:xfrm>
          <a:prstGeom prst="line">
            <a:avLst/>
          </a:prstGeom>
          <a:noFill/>
          <a:ln w="381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 name="Freeform 7"/>
          <p:cNvSpPr>
            <a:spLocks/>
          </p:cNvSpPr>
          <p:nvPr/>
        </p:nvSpPr>
        <p:spPr bwMode="auto">
          <a:xfrm>
            <a:off x="6891539" y="4857968"/>
            <a:ext cx="1314450" cy="130175"/>
          </a:xfrm>
          <a:custGeom>
            <a:avLst/>
            <a:gdLst>
              <a:gd name="T0" fmla="*/ 12 w 828"/>
              <a:gd name="T1" fmla="*/ 82 h 82"/>
              <a:gd name="T2" fmla="*/ 204 w 828"/>
              <a:gd name="T3" fmla="*/ 18 h 82"/>
              <a:gd name="T4" fmla="*/ 396 w 828"/>
              <a:gd name="T5" fmla="*/ 18 h 82"/>
              <a:gd name="T6" fmla="*/ 524 w 828"/>
              <a:gd name="T7" fmla="*/ 55 h 82"/>
              <a:gd name="T8" fmla="*/ 652 w 828"/>
              <a:gd name="T9" fmla="*/ 18 h 82"/>
              <a:gd name="T10" fmla="*/ 706 w 828"/>
              <a:gd name="T11" fmla="*/ 0 h 82"/>
              <a:gd name="T12" fmla="*/ 761 w 828"/>
              <a:gd name="T13" fmla="*/ 18 h 82"/>
              <a:gd name="T14" fmla="*/ 789 w 828"/>
              <a:gd name="T15" fmla="*/ 27 h 82"/>
              <a:gd name="T16" fmla="*/ 825 w 828"/>
              <a:gd name="T17"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82">
                <a:moveTo>
                  <a:pt x="12" y="82"/>
                </a:moveTo>
                <a:cubicBezTo>
                  <a:pt x="116" y="4"/>
                  <a:pt x="0" y="31"/>
                  <a:pt x="204" y="18"/>
                </a:cubicBezTo>
                <a:cubicBezTo>
                  <a:pt x="282" y="57"/>
                  <a:pt x="312" y="45"/>
                  <a:pt x="396" y="18"/>
                </a:cubicBezTo>
                <a:cubicBezTo>
                  <a:pt x="442" y="29"/>
                  <a:pt x="480" y="41"/>
                  <a:pt x="524" y="55"/>
                </a:cubicBezTo>
                <a:cubicBezTo>
                  <a:pt x="589" y="46"/>
                  <a:pt x="598" y="42"/>
                  <a:pt x="652" y="18"/>
                </a:cubicBezTo>
                <a:cubicBezTo>
                  <a:pt x="669" y="10"/>
                  <a:pt x="706" y="0"/>
                  <a:pt x="706" y="0"/>
                </a:cubicBezTo>
                <a:cubicBezTo>
                  <a:pt x="724" y="6"/>
                  <a:pt x="743" y="12"/>
                  <a:pt x="761" y="18"/>
                </a:cubicBezTo>
                <a:cubicBezTo>
                  <a:pt x="770" y="21"/>
                  <a:pt x="789" y="27"/>
                  <a:pt x="789" y="27"/>
                </a:cubicBezTo>
                <a:cubicBezTo>
                  <a:pt x="828" y="17"/>
                  <a:pt x="825" y="6"/>
                  <a:pt x="825" y="27"/>
                </a:cubicBezTo>
              </a:path>
            </a:pathLst>
          </a:custGeom>
          <a:noFill/>
          <a:ln w="1905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Freeform 8"/>
          <p:cNvSpPr>
            <a:spLocks/>
          </p:cNvSpPr>
          <p:nvPr/>
        </p:nvSpPr>
        <p:spPr bwMode="auto">
          <a:xfrm>
            <a:off x="6924876" y="3333968"/>
            <a:ext cx="188913" cy="52387"/>
          </a:xfrm>
          <a:custGeom>
            <a:avLst/>
            <a:gdLst>
              <a:gd name="T0" fmla="*/ 0 w 119"/>
              <a:gd name="T1" fmla="*/ 18 h 33"/>
              <a:gd name="T2" fmla="*/ 82 w 119"/>
              <a:gd name="T3" fmla="*/ 18 h 33"/>
              <a:gd name="T4" fmla="*/ 119 w 119"/>
              <a:gd name="T5" fmla="*/ 0 h 33"/>
            </a:gdLst>
            <a:ahLst/>
            <a:cxnLst>
              <a:cxn ang="0">
                <a:pos x="T0" y="T1"/>
              </a:cxn>
              <a:cxn ang="0">
                <a:pos x="T2" y="T3"/>
              </a:cxn>
              <a:cxn ang="0">
                <a:pos x="T4" y="T5"/>
              </a:cxn>
            </a:cxnLst>
            <a:rect l="0" t="0" r="r" b="b"/>
            <a:pathLst>
              <a:path w="119" h="33">
                <a:moveTo>
                  <a:pt x="0" y="18"/>
                </a:moveTo>
                <a:cubicBezTo>
                  <a:pt x="38" y="31"/>
                  <a:pt x="31" y="33"/>
                  <a:pt x="82" y="18"/>
                </a:cubicBezTo>
                <a:cubicBezTo>
                  <a:pt x="95" y="14"/>
                  <a:pt x="119" y="0"/>
                  <a:pt x="119" y="0"/>
                </a:cubicBezTo>
              </a:path>
            </a:pathLst>
          </a:cu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1787377731"/>
              </p:ext>
            </p:extLst>
          </p:nvPr>
        </p:nvGraphicFramePr>
        <p:xfrm>
          <a:off x="6985201" y="3532405"/>
          <a:ext cx="298450" cy="298450"/>
        </p:xfrm>
        <a:graphic>
          <a:graphicData uri="http://schemas.openxmlformats.org/presentationml/2006/ole">
            <mc:AlternateContent xmlns:mc="http://schemas.openxmlformats.org/markup-compatibility/2006">
              <mc:Choice xmlns:v="urn:schemas-microsoft-com:vml" Requires="v">
                <p:oleObj spid="_x0000_s235618" r:id="rId3" imgW="140017" imgH="140017" progId="">
                  <p:embed/>
                </p:oleObj>
              </mc:Choice>
              <mc:Fallback>
                <p:oleObj r:id="rId3" imgW="140017" imgH="140017" progId="">
                  <p:embed/>
                  <p:pic>
                    <p:nvPicPr>
                      <p:cNvPr id="64521"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201" y="3532405"/>
                        <a:ext cx="29845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10"/>
          <p:cNvSpPr>
            <a:spLocks noChangeShapeType="1"/>
          </p:cNvSpPr>
          <p:nvPr/>
        </p:nvSpPr>
        <p:spPr bwMode="auto">
          <a:xfrm>
            <a:off x="7131251" y="3983255"/>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11"/>
          <p:cNvSpPr>
            <a:spLocks noChangeShapeType="1"/>
          </p:cNvSpPr>
          <p:nvPr/>
        </p:nvSpPr>
        <p:spPr bwMode="auto">
          <a:xfrm>
            <a:off x="7283651" y="4135655"/>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12"/>
          <p:cNvSpPr>
            <a:spLocks noChangeShapeType="1"/>
          </p:cNvSpPr>
          <p:nvPr/>
        </p:nvSpPr>
        <p:spPr bwMode="auto">
          <a:xfrm>
            <a:off x="7436051" y="3983255"/>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13"/>
          <p:cNvSpPr>
            <a:spLocks noChangeShapeType="1"/>
          </p:cNvSpPr>
          <p:nvPr/>
        </p:nvSpPr>
        <p:spPr bwMode="auto">
          <a:xfrm>
            <a:off x="7588451" y="4135655"/>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Line 14"/>
          <p:cNvSpPr>
            <a:spLocks noChangeShapeType="1"/>
          </p:cNvSpPr>
          <p:nvPr/>
        </p:nvSpPr>
        <p:spPr bwMode="auto">
          <a:xfrm>
            <a:off x="7740851" y="4364255"/>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15"/>
          <p:cNvSpPr>
            <a:spLocks noChangeShapeType="1"/>
          </p:cNvSpPr>
          <p:nvPr/>
        </p:nvSpPr>
        <p:spPr bwMode="auto">
          <a:xfrm>
            <a:off x="7893251" y="4516655"/>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Line 16"/>
          <p:cNvSpPr>
            <a:spLocks noChangeShapeType="1"/>
          </p:cNvSpPr>
          <p:nvPr/>
        </p:nvSpPr>
        <p:spPr bwMode="auto">
          <a:xfrm>
            <a:off x="7588451" y="4516655"/>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Line 17"/>
          <p:cNvSpPr>
            <a:spLocks noChangeShapeType="1"/>
          </p:cNvSpPr>
          <p:nvPr/>
        </p:nvSpPr>
        <p:spPr bwMode="auto">
          <a:xfrm>
            <a:off x="7436051" y="4364255"/>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Line 18"/>
          <p:cNvSpPr>
            <a:spLocks noChangeShapeType="1"/>
          </p:cNvSpPr>
          <p:nvPr/>
        </p:nvSpPr>
        <p:spPr bwMode="auto">
          <a:xfrm>
            <a:off x="7283651" y="4516655"/>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Line 19"/>
          <p:cNvSpPr>
            <a:spLocks noChangeShapeType="1"/>
          </p:cNvSpPr>
          <p:nvPr/>
        </p:nvSpPr>
        <p:spPr bwMode="auto">
          <a:xfrm>
            <a:off x="7131251" y="4364255"/>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Line 20"/>
          <p:cNvSpPr>
            <a:spLocks noChangeShapeType="1"/>
          </p:cNvSpPr>
          <p:nvPr/>
        </p:nvSpPr>
        <p:spPr bwMode="auto">
          <a:xfrm>
            <a:off x="7283651" y="3830855"/>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2" name="Object 21"/>
          <p:cNvGraphicFramePr>
            <a:graphicFrameLocks noChangeAspect="1"/>
          </p:cNvGraphicFramePr>
          <p:nvPr>
            <p:extLst>
              <p:ext uri="{D42A27DB-BD31-4B8C-83A1-F6EECF244321}">
                <p14:modId xmlns:p14="http://schemas.microsoft.com/office/powerpoint/2010/main" val="3023841345"/>
              </p:ext>
            </p:extLst>
          </p:nvPr>
        </p:nvGraphicFramePr>
        <p:xfrm>
          <a:off x="7283651" y="4745255"/>
          <a:ext cx="495300" cy="357188"/>
        </p:xfrm>
        <a:graphic>
          <a:graphicData uri="http://schemas.openxmlformats.org/presentationml/2006/ole">
            <mc:AlternateContent xmlns:mc="http://schemas.openxmlformats.org/markup-compatibility/2006">
              <mc:Choice xmlns:v="urn:schemas-microsoft-com:vml" Requires="v">
                <p:oleObj spid="_x0000_s235619" r:id="rId5" imgW="228620" imgH="165202" progId="">
                  <p:embed/>
                </p:oleObj>
              </mc:Choice>
              <mc:Fallback>
                <p:oleObj r:id="rId5" imgW="228620" imgH="165202" progId="">
                  <p:embed/>
                  <p:pic>
                    <p:nvPicPr>
                      <p:cNvPr id="64533"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651" y="4745255"/>
                        <a:ext cx="495300"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22"/>
          <p:cNvSpPr>
            <a:spLocks noChangeShapeType="1"/>
          </p:cNvSpPr>
          <p:nvPr/>
        </p:nvSpPr>
        <p:spPr bwMode="auto">
          <a:xfrm>
            <a:off x="5759651" y="2992655"/>
            <a:ext cx="114300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Line 23"/>
          <p:cNvSpPr>
            <a:spLocks noChangeShapeType="1"/>
          </p:cNvSpPr>
          <p:nvPr/>
        </p:nvSpPr>
        <p:spPr bwMode="auto">
          <a:xfrm>
            <a:off x="5988251" y="3068855"/>
            <a:ext cx="38100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Line 24"/>
          <p:cNvSpPr>
            <a:spLocks noChangeShapeType="1"/>
          </p:cNvSpPr>
          <p:nvPr/>
        </p:nvSpPr>
        <p:spPr bwMode="auto">
          <a:xfrm>
            <a:off x="6064451" y="3145055"/>
            <a:ext cx="22860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Line 25"/>
          <p:cNvSpPr>
            <a:spLocks noChangeShapeType="1"/>
          </p:cNvSpPr>
          <p:nvPr/>
        </p:nvSpPr>
        <p:spPr bwMode="auto">
          <a:xfrm>
            <a:off x="6140651" y="3221255"/>
            <a:ext cx="7620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7" name="Object 26"/>
          <p:cNvGraphicFramePr>
            <a:graphicFrameLocks noChangeAspect="1"/>
          </p:cNvGraphicFramePr>
          <p:nvPr>
            <p:extLst>
              <p:ext uri="{D42A27DB-BD31-4B8C-83A1-F6EECF244321}">
                <p14:modId xmlns:p14="http://schemas.microsoft.com/office/powerpoint/2010/main" val="1683730076"/>
              </p:ext>
            </p:extLst>
          </p:nvPr>
        </p:nvGraphicFramePr>
        <p:xfrm>
          <a:off x="6115251" y="3449855"/>
          <a:ext cx="381000" cy="330200"/>
        </p:xfrm>
        <a:graphic>
          <a:graphicData uri="http://schemas.openxmlformats.org/presentationml/2006/ole">
            <mc:AlternateContent xmlns:mc="http://schemas.openxmlformats.org/markup-compatibility/2006">
              <mc:Choice xmlns:v="urn:schemas-microsoft-com:vml" Requires="v">
                <p:oleObj spid="_x0000_s235620" r:id="rId7" imgW="190569" imgH="165202" progId="">
                  <p:embed/>
                </p:oleObj>
              </mc:Choice>
              <mc:Fallback>
                <p:oleObj r:id="rId7" imgW="190569" imgH="165202" progId="">
                  <p:embed/>
                  <p:pic>
                    <p:nvPicPr>
                      <p:cNvPr id="64538"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5251" y="3449855"/>
                        <a:ext cx="3810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27"/>
          <p:cNvSpPr>
            <a:spLocks noChangeShapeType="1"/>
          </p:cNvSpPr>
          <p:nvPr/>
        </p:nvSpPr>
        <p:spPr bwMode="auto">
          <a:xfrm>
            <a:off x="6496251" y="3602255"/>
            <a:ext cx="0" cy="304800"/>
          </a:xfrm>
          <a:prstGeom prst="line">
            <a:avLst/>
          </a:prstGeom>
          <a:noFill/>
          <a:ln w="1270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9" name="Group 28"/>
          <p:cNvGrpSpPr>
            <a:grpSpLocks/>
          </p:cNvGrpSpPr>
          <p:nvPr/>
        </p:nvGrpSpPr>
        <p:grpSpPr bwMode="auto">
          <a:xfrm>
            <a:off x="6674051" y="2611655"/>
            <a:ext cx="1905000" cy="3108325"/>
            <a:chOff x="0" y="0"/>
            <a:chExt cx="1200" cy="1958"/>
          </a:xfrm>
        </p:grpSpPr>
        <p:sp>
          <p:nvSpPr>
            <p:cNvPr id="30" name="Line 29"/>
            <p:cNvSpPr>
              <a:spLocks noChangeShapeType="1"/>
            </p:cNvSpPr>
            <p:nvPr/>
          </p:nvSpPr>
          <p:spPr bwMode="auto">
            <a:xfrm>
              <a:off x="144" y="240"/>
              <a:ext cx="1056"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Line 30"/>
            <p:cNvSpPr>
              <a:spLocks noChangeShapeType="1"/>
            </p:cNvSpPr>
            <p:nvPr/>
          </p:nvSpPr>
          <p:spPr bwMode="auto">
            <a:xfrm>
              <a:off x="144" y="1488"/>
              <a:ext cx="0" cy="432"/>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Text Box 31"/>
            <p:cNvSpPr txBox="1">
              <a:spLocks noChangeArrowheads="1"/>
            </p:cNvSpPr>
            <p:nvPr/>
          </p:nvSpPr>
          <p:spPr bwMode="auto">
            <a:xfrm>
              <a:off x="1104" y="0"/>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33" name="Text Box 32"/>
            <p:cNvSpPr txBox="1">
              <a:spLocks noChangeArrowheads="1"/>
            </p:cNvSpPr>
            <p:nvPr/>
          </p:nvSpPr>
          <p:spPr bwMode="auto">
            <a:xfrm>
              <a:off x="0" y="1728"/>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34" name="Text Box 33"/>
            <p:cNvSpPr txBox="1">
              <a:spLocks noChangeArrowheads="1"/>
            </p:cNvSpPr>
            <p:nvPr/>
          </p:nvSpPr>
          <p:spPr bwMode="auto">
            <a:xfrm>
              <a:off x="0" y="0"/>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O</a:t>
              </a:r>
            </a:p>
          </p:txBody>
        </p:sp>
      </p:grpSp>
      <p:sp>
        <p:nvSpPr>
          <p:cNvPr id="35" name="Text Box 35"/>
          <p:cNvSpPr txBox="1">
            <a:spLocks noChangeArrowheads="1"/>
          </p:cNvSpPr>
          <p:nvPr/>
        </p:nvSpPr>
        <p:spPr bwMode="auto">
          <a:xfrm>
            <a:off x="270076" y="3025993"/>
            <a:ext cx="504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楔形体，下部可无限延伸。</a:t>
            </a:r>
          </a:p>
        </p:txBody>
      </p:sp>
      <p:sp>
        <p:nvSpPr>
          <p:cNvPr id="36" name="Text Box 36"/>
          <p:cNvSpPr txBox="1">
            <a:spLocks noChangeArrowheads="1"/>
          </p:cNvSpPr>
          <p:nvPr/>
        </p:nvSpPr>
        <p:spPr bwMode="auto">
          <a:xfrm>
            <a:off x="324051" y="3662580"/>
            <a:ext cx="268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侧面受水压作用：</a:t>
            </a:r>
          </a:p>
        </p:txBody>
      </p:sp>
      <p:graphicFrame>
        <p:nvGraphicFramePr>
          <p:cNvPr id="37" name="Object 37"/>
          <p:cNvGraphicFramePr>
            <a:graphicFrameLocks noChangeAspect="1"/>
          </p:cNvGraphicFramePr>
          <p:nvPr>
            <p:extLst>
              <p:ext uri="{D42A27DB-BD31-4B8C-83A1-F6EECF244321}">
                <p14:modId xmlns:p14="http://schemas.microsoft.com/office/powerpoint/2010/main" val="951532976"/>
              </p:ext>
            </p:extLst>
          </p:nvPr>
        </p:nvGraphicFramePr>
        <p:xfrm>
          <a:off x="2791026" y="3724493"/>
          <a:ext cx="381000" cy="330200"/>
        </p:xfrm>
        <a:graphic>
          <a:graphicData uri="http://schemas.openxmlformats.org/presentationml/2006/ole">
            <mc:AlternateContent xmlns:mc="http://schemas.openxmlformats.org/markup-compatibility/2006">
              <mc:Choice xmlns:v="urn:schemas-microsoft-com:vml" Requires="v">
                <p:oleObj spid="_x0000_s235621" r:id="rId9" imgW="190569" imgH="165202" progId="">
                  <p:embed/>
                </p:oleObj>
              </mc:Choice>
              <mc:Fallback>
                <p:oleObj r:id="rId9" imgW="190569" imgH="165202" progId="">
                  <p:embed/>
                  <p:pic>
                    <p:nvPicPr>
                      <p:cNvPr id="64549"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1026" y="3724493"/>
                        <a:ext cx="3810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8"/>
          <p:cNvGraphicFramePr>
            <a:graphicFrameLocks noChangeAspect="1"/>
          </p:cNvGraphicFramePr>
          <p:nvPr>
            <p:extLst>
              <p:ext uri="{D42A27DB-BD31-4B8C-83A1-F6EECF244321}">
                <p14:modId xmlns:p14="http://schemas.microsoft.com/office/powerpoint/2010/main" val="121519051"/>
              </p:ext>
            </p:extLst>
          </p:nvPr>
        </p:nvGraphicFramePr>
        <p:xfrm>
          <a:off x="3172026" y="3673693"/>
          <a:ext cx="990600" cy="414337"/>
        </p:xfrm>
        <a:graphic>
          <a:graphicData uri="http://schemas.openxmlformats.org/presentationml/2006/ole">
            <mc:AlternateContent xmlns:mc="http://schemas.openxmlformats.org/markup-compatibility/2006">
              <mc:Choice xmlns:v="urn:schemas-microsoft-com:vml" Requires="v">
                <p:oleObj spid="_x0000_s235622" r:id="rId11" imgW="546180" imgH="228818" progId="">
                  <p:embed/>
                </p:oleObj>
              </mc:Choice>
              <mc:Fallback>
                <p:oleObj r:id="rId11" imgW="546180" imgH="228818" progId="">
                  <p:embed/>
                  <p:pic>
                    <p:nvPicPr>
                      <p:cNvPr id="64550"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2026" y="3673693"/>
                        <a:ext cx="990600"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39"/>
          <p:cNvSpPr txBox="1">
            <a:spLocks noChangeArrowheads="1"/>
          </p:cNvSpPr>
          <p:nvPr/>
        </p:nvSpPr>
        <p:spPr bwMode="auto">
          <a:xfrm>
            <a:off x="4010226" y="3673693"/>
            <a:ext cx="2452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（水的容重）；</a:t>
            </a:r>
          </a:p>
        </p:txBody>
      </p:sp>
      <p:sp>
        <p:nvSpPr>
          <p:cNvPr id="40" name="Text Box 40"/>
          <p:cNvSpPr txBox="1">
            <a:spLocks noChangeArrowheads="1"/>
          </p:cNvSpPr>
          <p:nvPr/>
        </p:nvSpPr>
        <p:spPr bwMode="auto">
          <a:xfrm>
            <a:off x="270076" y="4465855"/>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自重作用：</a:t>
            </a:r>
          </a:p>
        </p:txBody>
      </p:sp>
      <p:graphicFrame>
        <p:nvGraphicFramePr>
          <p:cNvPr id="41" name="Object 41"/>
          <p:cNvGraphicFramePr>
            <a:graphicFrameLocks noChangeAspect="1"/>
          </p:cNvGraphicFramePr>
          <p:nvPr>
            <p:extLst>
              <p:ext uri="{D42A27DB-BD31-4B8C-83A1-F6EECF244321}">
                <p14:modId xmlns:p14="http://schemas.microsoft.com/office/powerpoint/2010/main" val="577016438"/>
              </p:ext>
            </p:extLst>
          </p:nvPr>
        </p:nvGraphicFramePr>
        <p:xfrm>
          <a:off x="1782964" y="4538880"/>
          <a:ext cx="495300" cy="358775"/>
        </p:xfrm>
        <a:graphic>
          <a:graphicData uri="http://schemas.openxmlformats.org/presentationml/2006/ole">
            <mc:AlternateContent xmlns:mc="http://schemas.openxmlformats.org/markup-compatibility/2006">
              <mc:Choice xmlns:v="urn:schemas-microsoft-com:vml" Requires="v">
                <p:oleObj spid="_x0000_s235623" r:id="rId13" imgW="228620" imgH="165202" progId="">
                  <p:embed/>
                </p:oleObj>
              </mc:Choice>
              <mc:Fallback>
                <p:oleObj r:id="rId13" imgW="228620" imgH="165202" progId="">
                  <p:embed/>
                  <p:pic>
                    <p:nvPicPr>
                      <p:cNvPr id="64553" name="Object 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2964" y="4538880"/>
                        <a:ext cx="4953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42"/>
          <p:cNvGraphicFramePr>
            <a:graphicFrameLocks noChangeAspect="1"/>
          </p:cNvGraphicFramePr>
          <p:nvPr>
            <p:extLst>
              <p:ext uri="{D42A27DB-BD31-4B8C-83A1-F6EECF244321}">
                <p14:modId xmlns:p14="http://schemas.microsoft.com/office/powerpoint/2010/main" val="3857770514"/>
              </p:ext>
            </p:extLst>
          </p:nvPr>
        </p:nvGraphicFramePr>
        <p:xfrm>
          <a:off x="2359226" y="4538880"/>
          <a:ext cx="990600" cy="414338"/>
        </p:xfrm>
        <a:graphic>
          <a:graphicData uri="http://schemas.openxmlformats.org/presentationml/2006/ole">
            <mc:AlternateContent xmlns:mc="http://schemas.openxmlformats.org/markup-compatibility/2006">
              <mc:Choice xmlns:v="urn:schemas-microsoft-com:vml" Requires="v">
                <p:oleObj spid="_x0000_s235624" r:id="rId15" imgW="546180" imgH="228818" progId="">
                  <p:embed/>
                </p:oleObj>
              </mc:Choice>
              <mc:Fallback>
                <p:oleObj r:id="rId15" imgW="546180" imgH="228818" progId="">
                  <p:embed/>
                  <p:pic>
                    <p:nvPicPr>
                      <p:cNvPr id="64554" name="Object 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59226" y="4538880"/>
                        <a:ext cx="99060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Text Box 43"/>
          <p:cNvSpPr txBox="1">
            <a:spLocks noChangeArrowheads="1"/>
          </p:cNvSpPr>
          <p:nvPr/>
        </p:nvSpPr>
        <p:spPr bwMode="auto">
          <a:xfrm>
            <a:off x="3222826" y="4610318"/>
            <a:ext cx="3455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（楔形体的容重）；</a:t>
            </a:r>
          </a:p>
        </p:txBody>
      </p:sp>
      <p:sp>
        <p:nvSpPr>
          <p:cNvPr id="44" name="Text Box 44"/>
          <p:cNvSpPr txBox="1">
            <a:spLocks noChangeArrowheads="1"/>
          </p:cNvSpPr>
          <p:nvPr/>
        </p:nvSpPr>
        <p:spPr bwMode="auto">
          <a:xfrm>
            <a:off x="270076" y="5331043"/>
            <a:ext cx="5761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求：楔形体应力分布规律 </a:t>
            </a:r>
          </a:p>
        </p:txBody>
      </p:sp>
      <p:graphicFrame>
        <p:nvGraphicFramePr>
          <p:cNvPr id="45" name="Object 45"/>
          <p:cNvGraphicFramePr>
            <a:graphicFrameLocks noChangeAspect="1"/>
          </p:cNvGraphicFramePr>
          <p:nvPr>
            <p:extLst>
              <p:ext uri="{D42A27DB-BD31-4B8C-83A1-F6EECF244321}">
                <p14:modId xmlns:p14="http://schemas.microsoft.com/office/powerpoint/2010/main" val="2107209611"/>
              </p:ext>
            </p:extLst>
          </p:nvPr>
        </p:nvGraphicFramePr>
        <p:xfrm>
          <a:off x="3943551" y="5258018"/>
          <a:ext cx="1447800" cy="541337"/>
        </p:xfrm>
        <a:graphic>
          <a:graphicData uri="http://schemas.openxmlformats.org/presentationml/2006/ole">
            <mc:AlternateContent xmlns:mc="http://schemas.openxmlformats.org/markup-compatibility/2006">
              <mc:Choice xmlns:v="urn:schemas-microsoft-com:vml" Requires="v">
                <p:oleObj spid="_x0000_s235625" r:id="rId17" imgW="647736" imgH="241512" progId="">
                  <p:embed/>
                </p:oleObj>
              </mc:Choice>
              <mc:Fallback>
                <p:oleObj r:id="rId17" imgW="647736" imgH="241512" progId="">
                  <p:embed/>
                  <p:pic>
                    <p:nvPicPr>
                      <p:cNvPr id="64557" name="Object 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43551" y="5258018"/>
                        <a:ext cx="1447800"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Text Box 46"/>
          <p:cNvSpPr txBox="1">
            <a:spLocks noChangeArrowheads="1"/>
          </p:cNvSpPr>
          <p:nvPr/>
        </p:nvSpPr>
        <p:spPr bwMode="auto">
          <a:xfrm>
            <a:off x="270076" y="6050180"/>
            <a:ext cx="283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(1)  分析：</a:t>
            </a:r>
          </a:p>
        </p:txBody>
      </p:sp>
      <p:sp>
        <p:nvSpPr>
          <p:cNvPr id="48" name="Text Box 34"/>
          <p:cNvSpPr txBox="1">
            <a:spLocks noChangeArrowheads="1"/>
          </p:cNvSpPr>
          <p:nvPr/>
        </p:nvSpPr>
        <p:spPr bwMode="auto">
          <a:xfrm>
            <a:off x="235151" y="2306062"/>
            <a:ext cx="20510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800" b="1" dirty="0">
                <a:solidFill>
                  <a:srgbClr val="00B050"/>
                </a:solidFill>
                <a:latin typeface="宋体" panose="02010600030101010101" pitchFamily="2" charset="-122"/>
              </a:rPr>
              <a:t>问题的提法：</a:t>
            </a:r>
          </a:p>
        </p:txBody>
      </p:sp>
    </p:spTree>
    <p:extLst>
      <p:ext uri="{BB962C8B-B14F-4D97-AF65-F5344CB8AC3E}">
        <p14:creationId xmlns:p14="http://schemas.microsoft.com/office/powerpoint/2010/main" val="31204149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39437" y="1104951"/>
            <a:ext cx="612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(a)</a:t>
            </a:r>
          </a:p>
        </p:txBody>
      </p:sp>
      <p:graphicFrame>
        <p:nvGraphicFramePr>
          <p:cNvPr id="4" name="Object 3"/>
          <p:cNvGraphicFramePr>
            <a:graphicFrameLocks noChangeAspect="1"/>
          </p:cNvGraphicFramePr>
          <p:nvPr>
            <p:extLst>
              <p:ext uri="{D42A27DB-BD31-4B8C-83A1-F6EECF244321}">
                <p14:modId xmlns:p14="http://schemas.microsoft.com/office/powerpoint/2010/main" val="3864827482"/>
              </p:ext>
            </p:extLst>
          </p:nvPr>
        </p:nvGraphicFramePr>
        <p:xfrm>
          <a:off x="2296812" y="1127176"/>
          <a:ext cx="554037" cy="400050"/>
        </p:xfrm>
        <a:graphic>
          <a:graphicData uri="http://schemas.openxmlformats.org/presentationml/2006/ole">
            <mc:AlternateContent xmlns:mc="http://schemas.openxmlformats.org/markup-compatibility/2006">
              <mc:Choice xmlns:v="urn:schemas-microsoft-com:vml" Requires="v">
                <p:oleObj spid="_x0000_s236774" r:id="rId3" imgW="228620" imgH="165202" progId="">
                  <p:embed/>
                </p:oleObj>
              </mc:Choice>
              <mc:Fallback>
                <p:oleObj r:id="rId3" imgW="228620" imgH="165202" progId="">
                  <p:embed/>
                  <p:pic>
                    <p:nvPicPr>
                      <p:cNvPr id="65539" name="Object 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296812" y="1127176"/>
                        <a:ext cx="55403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743087147"/>
              </p:ext>
            </p:extLst>
          </p:nvPr>
        </p:nvGraphicFramePr>
        <p:xfrm>
          <a:off x="2960387" y="1111301"/>
          <a:ext cx="600075" cy="434975"/>
        </p:xfrm>
        <a:graphic>
          <a:graphicData uri="http://schemas.openxmlformats.org/presentationml/2006/ole">
            <mc:AlternateContent xmlns:mc="http://schemas.openxmlformats.org/markup-compatibility/2006">
              <mc:Choice xmlns:v="urn:schemas-microsoft-com:vml" Requires="v">
                <p:oleObj spid="_x0000_s236775" r:id="rId5" imgW="228620" imgH="165202" progId="">
                  <p:embed/>
                </p:oleObj>
              </mc:Choice>
              <mc:Fallback>
                <p:oleObj r:id="rId5" imgW="228620" imgH="165202" progId="">
                  <p:embed/>
                  <p:pic>
                    <p:nvPicPr>
                      <p:cNvPr id="65540" name="Object 4"/>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2960387" y="1111301"/>
                        <a:ext cx="60007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11090424"/>
              </p:ext>
            </p:extLst>
          </p:nvPr>
        </p:nvGraphicFramePr>
        <p:xfrm>
          <a:off x="1850724" y="1182738"/>
          <a:ext cx="387350" cy="360363"/>
        </p:xfrm>
        <a:graphic>
          <a:graphicData uri="http://schemas.openxmlformats.org/presentationml/2006/ole">
            <mc:AlternateContent xmlns:mc="http://schemas.openxmlformats.org/markup-compatibility/2006">
              <mc:Choice xmlns:v="urn:schemas-microsoft-com:vml" Requires="v">
                <p:oleObj spid="_x0000_s236776" r:id="rId7" imgW="177809" imgH="165131" progId="">
                  <p:embed/>
                </p:oleObj>
              </mc:Choice>
              <mc:Fallback>
                <p:oleObj r:id="rId7" imgW="177809" imgH="165131" progId="">
                  <p:embed/>
                  <p:pic>
                    <p:nvPicPr>
                      <p:cNvPr id="65541" name="Object 5"/>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850724" y="1182738"/>
                        <a:ext cx="38735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535021073"/>
              </p:ext>
            </p:extLst>
          </p:nvPr>
        </p:nvGraphicFramePr>
        <p:xfrm>
          <a:off x="1001412" y="1082726"/>
          <a:ext cx="838200" cy="558800"/>
        </p:xfrm>
        <a:graphic>
          <a:graphicData uri="http://schemas.openxmlformats.org/presentationml/2006/ole">
            <mc:AlternateContent xmlns:mc="http://schemas.openxmlformats.org/markup-compatibility/2006">
              <mc:Choice xmlns:v="urn:schemas-microsoft-com:vml" Requires="v">
                <p:oleObj spid="_x0000_s236777" r:id="rId9" imgW="343068" imgH="228818" progId="">
                  <p:embed/>
                </p:oleObj>
              </mc:Choice>
              <mc:Fallback>
                <p:oleObj r:id="rId9" imgW="343068" imgH="228818" progId="">
                  <p:embed/>
                  <p:pic>
                    <p:nvPicPr>
                      <p:cNvPr id="65542" name="Object 6"/>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001412" y="1082726"/>
                        <a:ext cx="8382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7"/>
          <p:cNvGrpSpPr>
            <a:grpSpLocks/>
          </p:cNvGrpSpPr>
          <p:nvPr/>
        </p:nvGrpSpPr>
        <p:grpSpPr bwMode="auto">
          <a:xfrm>
            <a:off x="366412" y="1874888"/>
            <a:ext cx="3581400" cy="457200"/>
            <a:chOff x="0" y="0"/>
            <a:chExt cx="2256" cy="288"/>
          </a:xfrm>
        </p:grpSpPr>
        <p:sp>
          <p:nvSpPr>
            <p:cNvPr id="9" name="Text Box 8"/>
            <p:cNvSpPr txBox="1">
              <a:spLocks noChangeArrowheads="1"/>
            </p:cNvSpPr>
            <p:nvPr/>
          </p:nvSpPr>
          <p:spPr bwMode="auto">
            <a:xfrm>
              <a:off x="0" y="0"/>
              <a:ext cx="2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       的量纲为：</a:t>
              </a:r>
            </a:p>
          </p:txBody>
        </p:sp>
        <p:graphicFrame>
          <p:nvGraphicFramePr>
            <p:cNvPr id="10" name="Object 9"/>
            <p:cNvGraphicFramePr>
              <a:graphicFrameLocks noChangeAspect="1"/>
            </p:cNvGraphicFramePr>
            <p:nvPr/>
          </p:nvGraphicFramePr>
          <p:xfrm>
            <a:off x="336" y="32"/>
            <a:ext cx="288" cy="208"/>
          </p:xfrm>
          <a:graphic>
            <a:graphicData uri="http://schemas.openxmlformats.org/presentationml/2006/ole">
              <mc:AlternateContent xmlns:mc="http://schemas.openxmlformats.org/markup-compatibility/2006">
                <mc:Choice xmlns:v="urn:schemas-microsoft-com:vml" Requires="v">
                  <p:oleObj spid="_x0000_s236778" r:id="rId11" imgW="228620" imgH="165202" progId="">
                    <p:embed/>
                  </p:oleObj>
                </mc:Choice>
                <mc:Fallback>
                  <p:oleObj r:id="rId11" imgW="228620" imgH="165202" progId="">
                    <p:embed/>
                    <p:pic>
                      <p:nvPicPr>
                        <p:cNvPr id="65545" name="Object 9"/>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336" y="32"/>
                          <a:ext cx="28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p:cNvGraphicFramePr>
              <a:graphicFrameLocks noChangeAspect="1"/>
            </p:cNvGraphicFramePr>
            <p:nvPr/>
          </p:nvGraphicFramePr>
          <p:xfrm>
            <a:off x="576" y="32"/>
            <a:ext cx="240" cy="174"/>
          </p:xfrm>
          <a:graphic>
            <a:graphicData uri="http://schemas.openxmlformats.org/presentationml/2006/ole">
              <mc:AlternateContent xmlns:mc="http://schemas.openxmlformats.org/markup-compatibility/2006">
                <mc:Choice xmlns:v="urn:schemas-microsoft-com:vml" Requires="v">
                  <p:oleObj spid="_x0000_s236779" r:id="rId13" imgW="228620" imgH="165202" progId="">
                    <p:embed/>
                  </p:oleObj>
                </mc:Choice>
                <mc:Fallback>
                  <p:oleObj r:id="rId13" imgW="228620" imgH="165202" progId="">
                    <p:embed/>
                    <p:pic>
                      <p:nvPicPr>
                        <p:cNvPr id="65546" name="Object 10"/>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576" y="32"/>
                          <a:ext cx="240"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 name="Object 11"/>
          <p:cNvGraphicFramePr>
            <a:graphicFrameLocks noChangeAspect="1"/>
          </p:cNvGraphicFramePr>
          <p:nvPr>
            <p:extLst>
              <p:ext uri="{D42A27DB-BD31-4B8C-83A1-F6EECF244321}">
                <p14:modId xmlns:p14="http://schemas.microsoft.com/office/powerpoint/2010/main" val="2697474931"/>
              </p:ext>
            </p:extLst>
          </p:nvPr>
        </p:nvGraphicFramePr>
        <p:xfrm>
          <a:off x="3319162" y="1946326"/>
          <a:ext cx="990600" cy="414337"/>
        </p:xfrm>
        <a:graphic>
          <a:graphicData uri="http://schemas.openxmlformats.org/presentationml/2006/ole">
            <mc:AlternateContent xmlns:mc="http://schemas.openxmlformats.org/markup-compatibility/2006">
              <mc:Choice xmlns:v="urn:schemas-microsoft-com:vml" Requires="v">
                <p:oleObj spid="_x0000_s236780" r:id="rId15" imgW="546180" imgH="228818" progId="">
                  <p:embed/>
                </p:oleObj>
              </mc:Choice>
              <mc:Fallback>
                <p:oleObj r:id="rId15" imgW="546180" imgH="228818" progId="">
                  <p:embed/>
                  <p:pic>
                    <p:nvPicPr>
                      <p:cNvPr id="65547" name="Object 11"/>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319162" y="1946326"/>
                        <a:ext cx="990600"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2"/>
          <p:cNvSpPr txBox="1">
            <a:spLocks noChangeArrowheads="1"/>
          </p:cNvSpPr>
          <p:nvPr/>
        </p:nvSpPr>
        <p:spPr bwMode="auto">
          <a:xfrm>
            <a:off x="442612" y="2460676"/>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       的形式应为：</a:t>
            </a:r>
          </a:p>
        </p:txBody>
      </p:sp>
      <p:graphicFrame>
        <p:nvGraphicFramePr>
          <p:cNvPr id="14" name="Object 13"/>
          <p:cNvGraphicFramePr>
            <a:graphicFrameLocks noChangeAspect="1"/>
          </p:cNvGraphicFramePr>
          <p:nvPr>
            <p:extLst>
              <p:ext uri="{D42A27DB-BD31-4B8C-83A1-F6EECF244321}">
                <p14:modId xmlns:p14="http://schemas.microsoft.com/office/powerpoint/2010/main" val="849076283"/>
              </p:ext>
            </p:extLst>
          </p:nvPr>
        </p:nvGraphicFramePr>
        <p:xfrm>
          <a:off x="1303037" y="2451151"/>
          <a:ext cx="444500" cy="533400"/>
        </p:xfrm>
        <a:graphic>
          <a:graphicData uri="http://schemas.openxmlformats.org/presentationml/2006/ole">
            <mc:AlternateContent xmlns:mc="http://schemas.openxmlformats.org/markup-compatibility/2006">
              <mc:Choice xmlns:v="urn:schemas-microsoft-com:vml" Requires="v">
                <p:oleObj spid="_x0000_s236781" r:id="rId17" imgW="190734" imgH="228818" progId="">
                  <p:embed/>
                </p:oleObj>
              </mc:Choice>
              <mc:Fallback>
                <p:oleObj r:id="rId17" imgW="190734" imgH="228818" progId="">
                  <p:embed/>
                  <p:pic>
                    <p:nvPicPr>
                      <p:cNvPr id="65549" name="Object 13"/>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1303037" y="2451151"/>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006653512"/>
              </p:ext>
            </p:extLst>
          </p:nvPr>
        </p:nvGraphicFramePr>
        <p:xfrm>
          <a:off x="3966862" y="2522588"/>
          <a:ext cx="2424112" cy="365125"/>
        </p:xfrm>
        <a:graphic>
          <a:graphicData uri="http://schemas.openxmlformats.org/presentationml/2006/ole">
            <mc:AlternateContent xmlns:mc="http://schemas.openxmlformats.org/markup-compatibility/2006">
              <mc:Choice xmlns:v="urn:schemas-microsoft-com:vml" Requires="v">
                <p:oleObj spid="_x0000_s236782" r:id="rId19" imgW="1091097" imgH="165202" progId="">
                  <p:embed/>
                </p:oleObj>
              </mc:Choice>
              <mc:Fallback>
                <p:oleObj r:id="rId19" imgW="1091097" imgH="165202" progId="">
                  <p:embed/>
                  <p:pic>
                    <p:nvPicPr>
                      <p:cNvPr id="65550" name="Object 14"/>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3966862" y="2522588"/>
                        <a:ext cx="24241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5"/>
          <p:cNvSpPr txBox="1">
            <a:spLocks noChangeArrowheads="1"/>
          </p:cNvSpPr>
          <p:nvPr/>
        </p:nvSpPr>
        <p:spPr bwMode="auto">
          <a:xfrm>
            <a:off x="6630687" y="2451151"/>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的线性组合。</a:t>
            </a:r>
          </a:p>
        </p:txBody>
      </p:sp>
      <p:graphicFrame>
        <p:nvGraphicFramePr>
          <p:cNvPr id="17" name="Object 16"/>
          <p:cNvGraphicFramePr>
            <a:graphicFrameLocks noChangeAspect="1"/>
          </p:cNvGraphicFramePr>
          <p:nvPr>
            <p:extLst>
              <p:ext uri="{D42A27DB-BD31-4B8C-83A1-F6EECF244321}">
                <p14:modId xmlns:p14="http://schemas.microsoft.com/office/powerpoint/2010/main" val="3166296855"/>
              </p:ext>
            </p:extLst>
          </p:nvPr>
        </p:nvGraphicFramePr>
        <p:xfrm>
          <a:off x="4903487" y="1082726"/>
          <a:ext cx="444500" cy="533400"/>
        </p:xfrm>
        <a:graphic>
          <a:graphicData uri="http://schemas.openxmlformats.org/presentationml/2006/ole">
            <mc:AlternateContent xmlns:mc="http://schemas.openxmlformats.org/markup-compatibility/2006">
              <mc:Choice xmlns:v="urn:schemas-microsoft-com:vml" Requires="v">
                <p:oleObj spid="_x0000_s236783" r:id="rId21" imgW="190734" imgH="228818" progId="">
                  <p:embed/>
                </p:oleObj>
              </mc:Choice>
              <mc:Fallback>
                <p:oleObj r:id="rId21" imgW="190734" imgH="228818" progId="">
                  <p:embed/>
                  <p:pic>
                    <p:nvPicPr>
                      <p:cNvPr id="65552" name="Object 16"/>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4903487" y="1082726"/>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7"/>
          <p:cNvSpPr txBox="1">
            <a:spLocks noChangeArrowheads="1"/>
          </p:cNvSpPr>
          <p:nvPr/>
        </p:nvSpPr>
        <p:spPr bwMode="auto">
          <a:xfrm>
            <a:off x="5190824" y="1082726"/>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 的量纲为：</a:t>
            </a:r>
          </a:p>
        </p:txBody>
      </p:sp>
      <p:graphicFrame>
        <p:nvGraphicFramePr>
          <p:cNvPr id="19" name="Object 18"/>
          <p:cNvGraphicFramePr>
            <a:graphicFrameLocks noChangeAspect="1"/>
          </p:cNvGraphicFramePr>
          <p:nvPr>
            <p:extLst>
              <p:ext uri="{D42A27DB-BD31-4B8C-83A1-F6EECF244321}">
                <p14:modId xmlns:p14="http://schemas.microsoft.com/office/powerpoint/2010/main" val="1709017975"/>
              </p:ext>
            </p:extLst>
          </p:nvPr>
        </p:nvGraphicFramePr>
        <p:xfrm>
          <a:off x="6848174" y="1154163"/>
          <a:ext cx="762000" cy="406400"/>
        </p:xfrm>
        <a:graphic>
          <a:graphicData uri="http://schemas.openxmlformats.org/presentationml/2006/ole">
            <mc:AlternateContent xmlns:mc="http://schemas.openxmlformats.org/markup-compatibility/2006">
              <mc:Choice xmlns:v="urn:schemas-microsoft-com:vml" Requires="v">
                <p:oleObj spid="_x0000_s236784" r:id="rId23" imgW="380987" imgH="203341" progId="">
                  <p:embed/>
                </p:oleObj>
              </mc:Choice>
              <mc:Fallback>
                <p:oleObj r:id="rId23" imgW="380987" imgH="203341" progId="">
                  <p:embed/>
                  <p:pic>
                    <p:nvPicPr>
                      <p:cNvPr id="65554" name="Object 18"/>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6848174" y="1154163"/>
                        <a:ext cx="7620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9"/>
          <p:cNvSpPr txBox="1">
            <a:spLocks noChangeArrowheads="1"/>
          </p:cNvSpPr>
          <p:nvPr/>
        </p:nvSpPr>
        <p:spPr bwMode="auto">
          <a:xfrm>
            <a:off x="366412" y="317028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(b)</a:t>
            </a:r>
          </a:p>
        </p:txBody>
      </p:sp>
      <p:sp>
        <p:nvSpPr>
          <p:cNvPr id="21" name="Text Box 20"/>
          <p:cNvSpPr txBox="1">
            <a:spLocks noChangeArrowheads="1"/>
          </p:cNvSpPr>
          <p:nvPr/>
        </p:nvSpPr>
        <p:spPr bwMode="auto">
          <a:xfrm>
            <a:off x="221949" y="3962451"/>
            <a:ext cx="504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由            推理得：</a:t>
            </a:r>
          </a:p>
        </p:txBody>
      </p:sp>
      <p:graphicFrame>
        <p:nvGraphicFramePr>
          <p:cNvPr id="22" name="Object 21"/>
          <p:cNvGraphicFramePr>
            <a:graphicFrameLocks noChangeAspect="1"/>
          </p:cNvGraphicFramePr>
          <p:nvPr>
            <p:extLst>
              <p:ext uri="{D42A27DB-BD31-4B8C-83A1-F6EECF244321}">
                <p14:modId xmlns:p14="http://schemas.microsoft.com/office/powerpoint/2010/main" val="4147584558"/>
              </p:ext>
            </p:extLst>
          </p:nvPr>
        </p:nvGraphicFramePr>
        <p:xfrm>
          <a:off x="942674" y="3746551"/>
          <a:ext cx="1143000" cy="815975"/>
        </p:xfrm>
        <a:graphic>
          <a:graphicData uri="http://schemas.openxmlformats.org/presentationml/2006/ole">
            <mc:AlternateContent xmlns:mc="http://schemas.openxmlformats.org/markup-compatibility/2006">
              <mc:Choice xmlns:v="urn:schemas-microsoft-com:vml" Requires="v">
                <p:oleObj spid="_x0000_s236785" r:id="rId25" imgW="622347" imgH="444624" progId="">
                  <p:embed/>
                </p:oleObj>
              </mc:Choice>
              <mc:Fallback>
                <p:oleObj r:id="rId25" imgW="622347" imgH="444624" progId="">
                  <p:embed/>
                  <p:pic>
                    <p:nvPicPr>
                      <p:cNvPr id="65557" name="Object 21"/>
                      <p:cNvPicPr>
                        <a:picLocks noChangeAspect="1" noChangeArrowheads="1"/>
                      </p:cNvPicPr>
                      <p:nvPr/>
                    </p:nvPicPr>
                    <p:blipFill>
                      <a:blip r:embed="rId26">
                        <a:grayscl/>
                        <a:biLevel thresh="50000"/>
                        <a:extLst>
                          <a:ext uri="{28A0092B-C50C-407E-A947-70E740481C1C}">
                            <a14:useLocalDpi xmlns:a14="http://schemas.microsoft.com/office/drawing/2010/main" val="0"/>
                          </a:ext>
                        </a:extLst>
                      </a:blip>
                      <a:srcRect/>
                      <a:stretch>
                        <a:fillRect/>
                      </a:stretch>
                    </p:blipFill>
                    <p:spPr bwMode="auto">
                      <a:xfrm>
                        <a:off x="942674" y="3746551"/>
                        <a:ext cx="1143000"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901513745"/>
              </p:ext>
            </p:extLst>
          </p:nvPr>
        </p:nvGraphicFramePr>
        <p:xfrm>
          <a:off x="510874" y="4899076"/>
          <a:ext cx="322263" cy="381000"/>
        </p:xfrm>
        <a:graphic>
          <a:graphicData uri="http://schemas.openxmlformats.org/presentationml/2006/ole">
            <mc:AlternateContent xmlns:mc="http://schemas.openxmlformats.org/markup-compatibility/2006">
              <mc:Choice xmlns:v="urn:schemas-microsoft-com:vml" Requires="v">
                <p:oleObj spid="_x0000_s236786" r:id="rId27" imgW="139835" imgH="165202" progId="">
                  <p:embed/>
                </p:oleObj>
              </mc:Choice>
              <mc:Fallback>
                <p:oleObj r:id="rId27" imgW="139835" imgH="165202" progId="">
                  <p:embed/>
                  <p:pic>
                    <p:nvPicPr>
                      <p:cNvPr id="65558" name="Object 22"/>
                      <p:cNvPicPr>
                        <a:picLocks noChangeAspect="1" noChangeArrowheads="1"/>
                      </p:cNvPicPr>
                      <p:nvPr/>
                    </p:nvPicPr>
                    <p:blipFill>
                      <a:blip r:embed="rId28">
                        <a:grayscl/>
                        <a:biLevel thresh="50000"/>
                        <a:extLst>
                          <a:ext uri="{28A0092B-C50C-407E-A947-70E740481C1C}">
                            <a14:useLocalDpi xmlns:a14="http://schemas.microsoft.com/office/drawing/2010/main" val="0"/>
                          </a:ext>
                        </a:extLst>
                      </a:blip>
                      <a:srcRect/>
                      <a:stretch>
                        <a:fillRect/>
                      </a:stretch>
                    </p:blipFill>
                    <p:spPr bwMode="auto">
                      <a:xfrm>
                        <a:off x="510874" y="4899076"/>
                        <a:ext cx="32226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23"/>
          <p:cNvSpPr txBox="1">
            <a:spLocks noChangeArrowheads="1"/>
          </p:cNvSpPr>
          <p:nvPr/>
        </p:nvSpPr>
        <p:spPr bwMode="auto">
          <a:xfrm>
            <a:off x="942674" y="4827638"/>
            <a:ext cx="431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应为 </a:t>
            </a:r>
            <a:r>
              <a:rPr lang="zh-CN" altLang="zh-CN" sz="2400" i="1">
                <a:latin typeface="Times New Roman" panose="02020603050405020304" pitchFamily="18" charset="0"/>
              </a:rPr>
              <a:t>x</a:t>
            </a:r>
            <a:r>
              <a:rPr lang="zh-CN" altLang="zh-CN" sz="2400" b="1">
                <a:latin typeface="Times New Roman" panose="02020603050405020304" pitchFamily="18" charset="0"/>
              </a:rPr>
              <a:t>、</a:t>
            </a:r>
            <a:r>
              <a:rPr lang="zh-CN" altLang="zh-CN" sz="2400" i="1">
                <a:latin typeface="Times New Roman" panose="02020603050405020304" pitchFamily="18" charset="0"/>
              </a:rPr>
              <a:t>y</a:t>
            </a:r>
            <a:r>
              <a:rPr lang="zh-CN" altLang="zh-CN" sz="2400" i="1">
                <a:latin typeface="宋体" panose="02010600030101010101" pitchFamily="2" charset="-122"/>
              </a:rPr>
              <a:t> </a:t>
            </a:r>
            <a:r>
              <a:rPr lang="zh-CN" altLang="zh-CN" sz="2400" b="1">
                <a:latin typeface="宋体" panose="02010600030101010101" pitchFamily="2" charset="-122"/>
              </a:rPr>
              <a:t>的三次函数。</a:t>
            </a:r>
          </a:p>
        </p:txBody>
      </p:sp>
      <p:sp>
        <p:nvSpPr>
          <p:cNvPr id="25" name="Text Box 24"/>
          <p:cNvSpPr txBox="1">
            <a:spLocks noChangeArrowheads="1"/>
          </p:cNvSpPr>
          <p:nvPr/>
        </p:nvSpPr>
        <p:spPr bwMode="auto">
          <a:xfrm>
            <a:off x="439437" y="5619801"/>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应力函数可假设为：</a:t>
            </a:r>
          </a:p>
        </p:txBody>
      </p:sp>
      <p:graphicFrame>
        <p:nvGraphicFramePr>
          <p:cNvPr id="26" name="Object 25"/>
          <p:cNvGraphicFramePr>
            <a:graphicFrameLocks noChangeAspect="1"/>
          </p:cNvGraphicFramePr>
          <p:nvPr>
            <p:extLst>
              <p:ext uri="{D42A27DB-BD31-4B8C-83A1-F6EECF244321}">
                <p14:modId xmlns:p14="http://schemas.microsoft.com/office/powerpoint/2010/main" val="4056819040"/>
              </p:ext>
            </p:extLst>
          </p:nvPr>
        </p:nvGraphicFramePr>
        <p:xfrm>
          <a:off x="510874" y="6196063"/>
          <a:ext cx="3781425" cy="519113"/>
        </p:xfrm>
        <a:graphic>
          <a:graphicData uri="http://schemas.openxmlformats.org/presentationml/2006/ole">
            <mc:AlternateContent xmlns:mc="http://schemas.openxmlformats.org/markup-compatibility/2006">
              <mc:Choice xmlns:v="urn:schemas-microsoft-com:vml" Requires="v">
                <p:oleObj spid="_x0000_s236787" r:id="rId29" imgW="1664017" imgH="228917" progId="">
                  <p:embed/>
                </p:oleObj>
              </mc:Choice>
              <mc:Fallback>
                <p:oleObj r:id="rId29" imgW="1664017" imgH="228917" progId="">
                  <p:embed/>
                  <p:pic>
                    <p:nvPicPr>
                      <p:cNvPr id="65561" name="Object 25"/>
                      <p:cNvPicPr>
                        <a:picLocks noChangeAspect="1" noChangeArrowheads="1"/>
                      </p:cNvPicPr>
                      <p:nvPr/>
                    </p:nvPicPr>
                    <p:blipFill>
                      <a:blip r:embed="rId30">
                        <a:grayscl/>
                        <a:biLevel thresh="50000"/>
                        <a:extLst>
                          <a:ext uri="{28A0092B-C50C-407E-A947-70E740481C1C}">
                            <a14:useLocalDpi xmlns:a14="http://schemas.microsoft.com/office/drawing/2010/main" val="0"/>
                          </a:ext>
                        </a:extLst>
                      </a:blip>
                      <a:srcRect/>
                      <a:stretch>
                        <a:fillRect/>
                      </a:stretch>
                    </p:blipFill>
                    <p:spPr bwMode="auto">
                      <a:xfrm>
                        <a:off x="510874" y="6196063"/>
                        <a:ext cx="37814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26"/>
          <p:cNvSpPr>
            <a:spLocks noChangeShapeType="1"/>
          </p:cNvSpPr>
          <p:nvPr/>
        </p:nvSpPr>
        <p:spPr bwMode="auto">
          <a:xfrm>
            <a:off x="6905324" y="3967213"/>
            <a:ext cx="0" cy="1981200"/>
          </a:xfrm>
          <a:prstGeom prst="line">
            <a:avLst/>
          </a:prstGeom>
          <a:noFill/>
          <a:ln w="381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Line 27"/>
          <p:cNvSpPr>
            <a:spLocks noChangeShapeType="1"/>
          </p:cNvSpPr>
          <p:nvPr/>
        </p:nvSpPr>
        <p:spPr bwMode="auto">
          <a:xfrm>
            <a:off x="6905324" y="3967213"/>
            <a:ext cx="1295400" cy="1905000"/>
          </a:xfrm>
          <a:prstGeom prst="line">
            <a:avLst/>
          </a:prstGeom>
          <a:noFill/>
          <a:ln w="381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28"/>
          <p:cNvSpPr>
            <a:spLocks/>
          </p:cNvSpPr>
          <p:nvPr/>
        </p:nvSpPr>
        <p:spPr bwMode="auto">
          <a:xfrm>
            <a:off x="6894212" y="5832526"/>
            <a:ext cx="1314450" cy="130175"/>
          </a:xfrm>
          <a:custGeom>
            <a:avLst/>
            <a:gdLst>
              <a:gd name="T0" fmla="*/ 12 w 828"/>
              <a:gd name="T1" fmla="*/ 82 h 82"/>
              <a:gd name="T2" fmla="*/ 204 w 828"/>
              <a:gd name="T3" fmla="*/ 18 h 82"/>
              <a:gd name="T4" fmla="*/ 396 w 828"/>
              <a:gd name="T5" fmla="*/ 18 h 82"/>
              <a:gd name="T6" fmla="*/ 524 w 828"/>
              <a:gd name="T7" fmla="*/ 55 h 82"/>
              <a:gd name="T8" fmla="*/ 652 w 828"/>
              <a:gd name="T9" fmla="*/ 18 h 82"/>
              <a:gd name="T10" fmla="*/ 706 w 828"/>
              <a:gd name="T11" fmla="*/ 0 h 82"/>
              <a:gd name="T12" fmla="*/ 761 w 828"/>
              <a:gd name="T13" fmla="*/ 18 h 82"/>
              <a:gd name="T14" fmla="*/ 789 w 828"/>
              <a:gd name="T15" fmla="*/ 27 h 82"/>
              <a:gd name="T16" fmla="*/ 825 w 828"/>
              <a:gd name="T17"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82">
                <a:moveTo>
                  <a:pt x="12" y="82"/>
                </a:moveTo>
                <a:cubicBezTo>
                  <a:pt x="116" y="4"/>
                  <a:pt x="0" y="31"/>
                  <a:pt x="204" y="18"/>
                </a:cubicBezTo>
                <a:cubicBezTo>
                  <a:pt x="282" y="57"/>
                  <a:pt x="312" y="45"/>
                  <a:pt x="396" y="18"/>
                </a:cubicBezTo>
                <a:cubicBezTo>
                  <a:pt x="442" y="29"/>
                  <a:pt x="480" y="41"/>
                  <a:pt x="524" y="55"/>
                </a:cubicBezTo>
                <a:cubicBezTo>
                  <a:pt x="589" y="46"/>
                  <a:pt x="598" y="42"/>
                  <a:pt x="652" y="18"/>
                </a:cubicBezTo>
                <a:cubicBezTo>
                  <a:pt x="669" y="10"/>
                  <a:pt x="706" y="0"/>
                  <a:pt x="706" y="0"/>
                </a:cubicBezTo>
                <a:cubicBezTo>
                  <a:pt x="724" y="6"/>
                  <a:pt x="743" y="12"/>
                  <a:pt x="761" y="18"/>
                </a:cubicBezTo>
                <a:cubicBezTo>
                  <a:pt x="770" y="21"/>
                  <a:pt x="789" y="27"/>
                  <a:pt x="789" y="27"/>
                </a:cubicBezTo>
                <a:cubicBezTo>
                  <a:pt x="828" y="17"/>
                  <a:pt x="825" y="6"/>
                  <a:pt x="825" y="27"/>
                </a:cubicBezTo>
              </a:path>
            </a:pathLst>
          </a:custGeom>
          <a:noFill/>
          <a:ln w="1905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29"/>
          <p:cNvSpPr>
            <a:spLocks/>
          </p:cNvSpPr>
          <p:nvPr/>
        </p:nvSpPr>
        <p:spPr bwMode="auto">
          <a:xfrm>
            <a:off x="6927549" y="4308526"/>
            <a:ext cx="188913" cy="52387"/>
          </a:xfrm>
          <a:custGeom>
            <a:avLst/>
            <a:gdLst>
              <a:gd name="T0" fmla="*/ 0 w 119"/>
              <a:gd name="T1" fmla="*/ 18 h 33"/>
              <a:gd name="T2" fmla="*/ 82 w 119"/>
              <a:gd name="T3" fmla="*/ 18 h 33"/>
              <a:gd name="T4" fmla="*/ 119 w 119"/>
              <a:gd name="T5" fmla="*/ 0 h 33"/>
            </a:gdLst>
            <a:ahLst/>
            <a:cxnLst>
              <a:cxn ang="0">
                <a:pos x="T0" y="T1"/>
              </a:cxn>
              <a:cxn ang="0">
                <a:pos x="T2" y="T3"/>
              </a:cxn>
              <a:cxn ang="0">
                <a:pos x="T4" y="T5"/>
              </a:cxn>
            </a:cxnLst>
            <a:rect l="0" t="0" r="r" b="b"/>
            <a:pathLst>
              <a:path w="119" h="33">
                <a:moveTo>
                  <a:pt x="0" y="18"/>
                </a:moveTo>
                <a:cubicBezTo>
                  <a:pt x="38" y="31"/>
                  <a:pt x="31" y="33"/>
                  <a:pt x="82" y="18"/>
                </a:cubicBezTo>
                <a:cubicBezTo>
                  <a:pt x="95" y="14"/>
                  <a:pt x="119" y="0"/>
                  <a:pt x="119" y="0"/>
                </a:cubicBezTo>
              </a:path>
            </a:pathLst>
          </a:cu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31" name="Object 30"/>
          <p:cNvGraphicFramePr>
            <a:graphicFrameLocks noChangeAspect="1"/>
          </p:cNvGraphicFramePr>
          <p:nvPr>
            <p:extLst>
              <p:ext uri="{D42A27DB-BD31-4B8C-83A1-F6EECF244321}">
                <p14:modId xmlns:p14="http://schemas.microsoft.com/office/powerpoint/2010/main" val="895685559"/>
              </p:ext>
            </p:extLst>
          </p:nvPr>
        </p:nvGraphicFramePr>
        <p:xfrm>
          <a:off x="6987874" y="4506963"/>
          <a:ext cx="298450" cy="298450"/>
        </p:xfrm>
        <a:graphic>
          <a:graphicData uri="http://schemas.openxmlformats.org/presentationml/2006/ole">
            <mc:AlternateContent xmlns:mc="http://schemas.openxmlformats.org/markup-compatibility/2006">
              <mc:Choice xmlns:v="urn:schemas-microsoft-com:vml" Requires="v">
                <p:oleObj spid="_x0000_s236788" r:id="rId31" imgW="140017" imgH="140017" progId="">
                  <p:embed/>
                </p:oleObj>
              </mc:Choice>
              <mc:Fallback>
                <p:oleObj r:id="rId31" imgW="140017" imgH="140017" progId="">
                  <p:embed/>
                  <p:pic>
                    <p:nvPicPr>
                      <p:cNvPr id="65566" name="Object 30"/>
                      <p:cNvPicPr>
                        <a:picLocks noChangeAspect="1" noChangeArrowheads="1"/>
                      </p:cNvPicPr>
                      <p:nvPr/>
                    </p:nvPicPr>
                    <p:blipFill>
                      <a:blip r:embed="rId32">
                        <a:grayscl/>
                        <a:biLevel thresh="50000"/>
                        <a:extLst>
                          <a:ext uri="{28A0092B-C50C-407E-A947-70E740481C1C}">
                            <a14:useLocalDpi xmlns:a14="http://schemas.microsoft.com/office/drawing/2010/main" val="0"/>
                          </a:ext>
                        </a:extLst>
                      </a:blip>
                      <a:srcRect/>
                      <a:stretch>
                        <a:fillRect/>
                      </a:stretch>
                    </p:blipFill>
                    <p:spPr bwMode="auto">
                      <a:xfrm>
                        <a:off x="6987874" y="4506963"/>
                        <a:ext cx="29845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31"/>
          <p:cNvSpPr>
            <a:spLocks noChangeShapeType="1"/>
          </p:cNvSpPr>
          <p:nvPr/>
        </p:nvSpPr>
        <p:spPr bwMode="auto">
          <a:xfrm>
            <a:off x="7133924" y="4957813"/>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Line 32"/>
          <p:cNvSpPr>
            <a:spLocks noChangeShapeType="1"/>
          </p:cNvSpPr>
          <p:nvPr/>
        </p:nvSpPr>
        <p:spPr bwMode="auto">
          <a:xfrm>
            <a:off x="7286324" y="5110213"/>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Line 33"/>
          <p:cNvSpPr>
            <a:spLocks noChangeShapeType="1"/>
          </p:cNvSpPr>
          <p:nvPr/>
        </p:nvSpPr>
        <p:spPr bwMode="auto">
          <a:xfrm>
            <a:off x="7438724" y="4957813"/>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 name="Line 34"/>
          <p:cNvSpPr>
            <a:spLocks noChangeShapeType="1"/>
          </p:cNvSpPr>
          <p:nvPr/>
        </p:nvSpPr>
        <p:spPr bwMode="auto">
          <a:xfrm>
            <a:off x="7591124" y="5110213"/>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Line 35"/>
          <p:cNvSpPr>
            <a:spLocks noChangeShapeType="1"/>
          </p:cNvSpPr>
          <p:nvPr/>
        </p:nvSpPr>
        <p:spPr bwMode="auto">
          <a:xfrm>
            <a:off x="7743524" y="5338813"/>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 name="Line 36"/>
          <p:cNvSpPr>
            <a:spLocks noChangeShapeType="1"/>
          </p:cNvSpPr>
          <p:nvPr/>
        </p:nvSpPr>
        <p:spPr bwMode="auto">
          <a:xfrm>
            <a:off x="7895924" y="5491213"/>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 name="Line 37"/>
          <p:cNvSpPr>
            <a:spLocks noChangeShapeType="1"/>
          </p:cNvSpPr>
          <p:nvPr/>
        </p:nvSpPr>
        <p:spPr bwMode="auto">
          <a:xfrm>
            <a:off x="7591124" y="5491213"/>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 name="Line 38"/>
          <p:cNvSpPr>
            <a:spLocks noChangeShapeType="1"/>
          </p:cNvSpPr>
          <p:nvPr/>
        </p:nvSpPr>
        <p:spPr bwMode="auto">
          <a:xfrm>
            <a:off x="7438724" y="5338813"/>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 name="Line 39"/>
          <p:cNvSpPr>
            <a:spLocks noChangeShapeType="1"/>
          </p:cNvSpPr>
          <p:nvPr/>
        </p:nvSpPr>
        <p:spPr bwMode="auto">
          <a:xfrm>
            <a:off x="7286324" y="5491213"/>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 name="Line 40"/>
          <p:cNvSpPr>
            <a:spLocks noChangeShapeType="1"/>
          </p:cNvSpPr>
          <p:nvPr/>
        </p:nvSpPr>
        <p:spPr bwMode="auto">
          <a:xfrm>
            <a:off x="7133924" y="5338813"/>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Line 41"/>
          <p:cNvSpPr>
            <a:spLocks noChangeShapeType="1"/>
          </p:cNvSpPr>
          <p:nvPr/>
        </p:nvSpPr>
        <p:spPr bwMode="auto">
          <a:xfrm>
            <a:off x="7286324" y="4805413"/>
            <a:ext cx="0" cy="228600"/>
          </a:xfrm>
          <a:prstGeom prst="line">
            <a:avLst/>
          </a:prstGeom>
          <a:noFill/>
          <a:ln w="127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3" name="Object 42"/>
          <p:cNvGraphicFramePr>
            <a:graphicFrameLocks noChangeAspect="1"/>
          </p:cNvGraphicFramePr>
          <p:nvPr>
            <p:extLst>
              <p:ext uri="{D42A27DB-BD31-4B8C-83A1-F6EECF244321}">
                <p14:modId xmlns:p14="http://schemas.microsoft.com/office/powerpoint/2010/main" val="4039957394"/>
              </p:ext>
            </p:extLst>
          </p:nvPr>
        </p:nvGraphicFramePr>
        <p:xfrm>
          <a:off x="7286324" y="5719813"/>
          <a:ext cx="495300" cy="357188"/>
        </p:xfrm>
        <a:graphic>
          <a:graphicData uri="http://schemas.openxmlformats.org/presentationml/2006/ole">
            <mc:AlternateContent xmlns:mc="http://schemas.openxmlformats.org/markup-compatibility/2006">
              <mc:Choice xmlns:v="urn:schemas-microsoft-com:vml" Requires="v">
                <p:oleObj spid="_x0000_s236789" r:id="rId33" imgW="228620" imgH="165202" progId="">
                  <p:embed/>
                </p:oleObj>
              </mc:Choice>
              <mc:Fallback>
                <p:oleObj r:id="rId33" imgW="228620" imgH="165202" progId="">
                  <p:embed/>
                  <p:pic>
                    <p:nvPicPr>
                      <p:cNvPr id="65578" name="Object 42"/>
                      <p:cNvPicPr>
                        <a:picLocks noChangeAspect="1" noChangeArrowheads="1"/>
                      </p:cNvPicPr>
                      <p:nvPr/>
                    </p:nvPicPr>
                    <p:blipFill>
                      <a:blip r:embed="rId34">
                        <a:grayscl/>
                        <a:biLevel thresh="50000"/>
                        <a:extLst>
                          <a:ext uri="{28A0092B-C50C-407E-A947-70E740481C1C}">
                            <a14:useLocalDpi xmlns:a14="http://schemas.microsoft.com/office/drawing/2010/main" val="0"/>
                          </a:ext>
                        </a:extLst>
                      </a:blip>
                      <a:srcRect/>
                      <a:stretch>
                        <a:fillRect/>
                      </a:stretch>
                    </p:blipFill>
                    <p:spPr bwMode="auto">
                      <a:xfrm>
                        <a:off x="7286324" y="5719813"/>
                        <a:ext cx="495300"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Line 43"/>
          <p:cNvSpPr>
            <a:spLocks noChangeShapeType="1"/>
          </p:cNvSpPr>
          <p:nvPr/>
        </p:nvSpPr>
        <p:spPr bwMode="auto">
          <a:xfrm>
            <a:off x="5762324" y="3967213"/>
            <a:ext cx="114300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Line 44"/>
          <p:cNvSpPr>
            <a:spLocks noChangeShapeType="1"/>
          </p:cNvSpPr>
          <p:nvPr/>
        </p:nvSpPr>
        <p:spPr bwMode="auto">
          <a:xfrm>
            <a:off x="5990924" y="4043413"/>
            <a:ext cx="38100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Line 45"/>
          <p:cNvSpPr>
            <a:spLocks noChangeShapeType="1"/>
          </p:cNvSpPr>
          <p:nvPr/>
        </p:nvSpPr>
        <p:spPr bwMode="auto">
          <a:xfrm>
            <a:off x="6067124" y="4119613"/>
            <a:ext cx="22860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Line 46"/>
          <p:cNvSpPr>
            <a:spLocks noChangeShapeType="1"/>
          </p:cNvSpPr>
          <p:nvPr/>
        </p:nvSpPr>
        <p:spPr bwMode="auto">
          <a:xfrm>
            <a:off x="6143324" y="4195813"/>
            <a:ext cx="7620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8" name="Object 47"/>
          <p:cNvGraphicFramePr>
            <a:graphicFrameLocks noChangeAspect="1"/>
          </p:cNvGraphicFramePr>
          <p:nvPr>
            <p:extLst>
              <p:ext uri="{D42A27DB-BD31-4B8C-83A1-F6EECF244321}">
                <p14:modId xmlns:p14="http://schemas.microsoft.com/office/powerpoint/2010/main" val="209037097"/>
              </p:ext>
            </p:extLst>
          </p:nvPr>
        </p:nvGraphicFramePr>
        <p:xfrm>
          <a:off x="5533724" y="4195813"/>
          <a:ext cx="381000" cy="330200"/>
        </p:xfrm>
        <a:graphic>
          <a:graphicData uri="http://schemas.openxmlformats.org/presentationml/2006/ole">
            <mc:AlternateContent xmlns:mc="http://schemas.openxmlformats.org/markup-compatibility/2006">
              <mc:Choice xmlns:v="urn:schemas-microsoft-com:vml" Requires="v">
                <p:oleObj spid="_x0000_s236790" r:id="rId35" imgW="190569" imgH="165202" progId="">
                  <p:embed/>
                </p:oleObj>
              </mc:Choice>
              <mc:Fallback>
                <p:oleObj r:id="rId35" imgW="190569" imgH="165202" progId="">
                  <p:embed/>
                  <p:pic>
                    <p:nvPicPr>
                      <p:cNvPr id="65583" name="Object 47"/>
                      <p:cNvPicPr>
                        <a:picLocks noChangeAspect="1" noChangeArrowheads="1"/>
                      </p:cNvPicPr>
                      <p:nvPr/>
                    </p:nvPicPr>
                    <p:blipFill>
                      <a:blip r:embed="rId36">
                        <a:grayscl/>
                        <a:biLevel thresh="50000"/>
                        <a:extLst>
                          <a:ext uri="{28A0092B-C50C-407E-A947-70E740481C1C}">
                            <a14:useLocalDpi xmlns:a14="http://schemas.microsoft.com/office/drawing/2010/main" val="0"/>
                          </a:ext>
                        </a:extLst>
                      </a:blip>
                      <a:srcRect/>
                      <a:stretch>
                        <a:fillRect/>
                      </a:stretch>
                    </p:blipFill>
                    <p:spPr bwMode="auto">
                      <a:xfrm>
                        <a:off x="5533724" y="4195813"/>
                        <a:ext cx="3810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Line 48"/>
          <p:cNvSpPr>
            <a:spLocks noChangeShapeType="1"/>
          </p:cNvSpPr>
          <p:nvPr/>
        </p:nvSpPr>
        <p:spPr bwMode="auto">
          <a:xfrm>
            <a:off x="5914724" y="4348213"/>
            <a:ext cx="0" cy="304800"/>
          </a:xfrm>
          <a:prstGeom prst="line">
            <a:avLst/>
          </a:prstGeom>
          <a:noFill/>
          <a:ln w="1270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0" name="Group 49"/>
          <p:cNvGrpSpPr>
            <a:grpSpLocks/>
          </p:cNvGrpSpPr>
          <p:nvPr/>
        </p:nvGrpSpPr>
        <p:grpSpPr bwMode="auto">
          <a:xfrm>
            <a:off x="5609924" y="3967213"/>
            <a:ext cx="1295400" cy="1981200"/>
            <a:chOff x="0" y="0"/>
            <a:chExt cx="816" cy="1248"/>
          </a:xfrm>
        </p:grpSpPr>
        <p:sp>
          <p:nvSpPr>
            <p:cNvPr id="51" name="Line 50"/>
            <p:cNvSpPr>
              <a:spLocks noChangeShapeType="1"/>
            </p:cNvSpPr>
            <p:nvPr/>
          </p:nvSpPr>
          <p:spPr bwMode="auto">
            <a:xfrm flipH="1">
              <a:off x="288" y="0"/>
              <a:ext cx="528" cy="1248"/>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Line 51"/>
            <p:cNvSpPr>
              <a:spLocks noChangeShapeType="1"/>
            </p:cNvSpPr>
            <p:nvPr/>
          </p:nvSpPr>
          <p:spPr bwMode="auto">
            <a:xfrm>
              <a:off x="336" y="1200"/>
              <a:ext cx="480"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Line 52"/>
            <p:cNvSpPr>
              <a:spLocks noChangeShapeType="1"/>
            </p:cNvSpPr>
            <p:nvPr/>
          </p:nvSpPr>
          <p:spPr bwMode="auto">
            <a:xfrm>
              <a:off x="384" y="1104"/>
              <a:ext cx="43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Line 53"/>
            <p:cNvSpPr>
              <a:spLocks noChangeShapeType="1"/>
            </p:cNvSpPr>
            <p:nvPr/>
          </p:nvSpPr>
          <p:spPr bwMode="auto">
            <a:xfrm>
              <a:off x="384" y="1008"/>
              <a:ext cx="43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Line 54"/>
            <p:cNvSpPr>
              <a:spLocks noChangeShapeType="1"/>
            </p:cNvSpPr>
            <p:nvPr/>
          </p:nvSpPr>
          <p:spPr bwMode="auto">
            <a:xfrm>
              <a:off x="432" y="912"/>
              <a:ext cx="384"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Line 55"/>
            <p:cNvSpPr>
              <a:spLocks noChangeShapeType="1"/>
            </p:cNvSpPr>
            <p:nvPr/>
          </p:nvSpPr>
          <p:spPr bwMode="auto">
            <a:xfrm>
              <a:off x="480" y="816"/>
              <a:ext cx="336"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Line 56"/>
            <p:cNvSpPr>
              <a:spLocks noChangeShapeType="1"/>
            </p:cNvSpPr>
            <p:nvPr/>
          </p:nvSpPr>
          <p:spPr bwMode="auto">
            <a:xfrm>
              <a:off x="528" y="720"/>
              <a:ext cx="288"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Line 57"/>
            <p:cNvSpPr>
              <a:spLocks noChangeShapeType="1"/>
            </p:cNvSpPr>
            <p:nvPr/>
          </p:nvSpPr>
          <p:spPr bwMode="auto">
            <a:xfrm>
              <a:off x="576" y="624"/>
              <a:ext cx="240"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Line 58"/>
            <p:cNvSpPr>
              <a:spLocks noChangeShapeType="1"/>
            </p:cNvSpPr>
            <p:nvPr/>
          </p:nvSpPr>
          <p:spPr bwMode="auto">
            <a:xfrm>
              <a:off x="624" y="528"/>
              <a:ext cx="19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Line 59"/>
            <p:cNvSpPr>
              <a:spLocks noChangeShapeType="1"/>
            </p:cNvSpPr>
            <p:nvPr/>
          </p:nvSpPr>
          <p:spPr bwMode="auto">
            <a:xfrm>
              <a:off x="624" y="432"/>
              <a:ext cx="19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672" y="336"/>
              <a:ext cx="144"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Line 61"/>
            <p:cNvSpPr>
              <a:spLocks noChangeShapeType="1"/>
            </p:cNvSpPr>
            <p:nvPr/>
          </p:nvSpPr>
          <p:spPr bwMode="auto">
            <a:xfrm>
              <a:off x="720" y="240"/>
              <a:ext cx="96" cy="0"/>
            </a:xfrm>
            <a:prstGeom prst="line">
              <a:avLst/>
            </a:prstGeom>
            <a:noFill/>
            <a:ln w="12700" cap="sq" cmpd="sng">
              <a:solidFill>
                <a:srgbClr val="FF00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Line 62"/>
            <p:cNvSpPr>
              <a:spLocks noChangeShapeType="1"/>
            </p:cNvSpPr>
            <p:nvPr/>
          </p:nvSpPr>
          <p:spPr bwMode="auto">
            <a:xfrm>
              <a:off x="768" y="192"/>
              <a:ext cx="48" cy="0"/>
            </a:xfrm>
            <a:prstGeom prst="line">
              <a:avLst/>
            </a:prstGeom>
            <a:noFill/>
            <a:ln w="12700" cap="sq" cmpd="sng">
              <a:solidFill>
                <a:srgbClr val="FF00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 name="Line 63"/>
            <p:cNvSpPr>
              <a:spLocks noChangeShapeType="1"/>
            </p:cNvSpPr>
            <p:nvPr/>
          </p:nvSpPr>
          <p:spPr bwMode="auto">
            <a:xfrm flipH="1" flipV="1">
              <a:off x="336" y="624"/>
              <a:ext cx="144" cy="96"/>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5" name="Object 64"/>
            <p:cNvGraphicFramePr>
              <a:graphicFrameLocks noChangeAspect="1"/>
            </p:cNvGraphicFramePr>
            <p:nvPr/>
          </p:nvGraphicFramePr>
          <p:xfrm>
            <a:off x="0" y="576"/>
            <a:ext cx="320" cy="208"/>
          </p:xfrm>
          <a:graphic>
            <a:graphicData uri="http://schemas.openxmlformats.org/presentationml/2006/ole">
              <mc:AlternateContent xmlns:mc="http://schemas.openxmlformats.org/markup-compatibility/2006">
                <mc:Choice xmlns:v="urn:schemas-microsoft-com:vml" Requires="v">
                  <p:oleObj spid="_x0000_s236791" r:id="rId37" imgW="253987" imgH="165202" progId="">
                    <p:embed/>
                  </p:oleObj>
                </mc:Choice>
                <mc:Fallback>
                  <p:oleObj r:id="rId37" imgW="253987" imgH="165202" progId="">
                    <p:embed/>
                    <p:pic>
                      <p:nvPicPr>
                        <p:cNvPr id="65600" name="Object 64"/>
                        <p:cNvPicPr>
                          <a:picLocks noChangeAspect="1" noChangeArrowheads="1"/>
                        </p:cNvPicPr>
                        <p:nvPr/>
                      </p:nvPicPr>
                      <p:blipFill>
                        <a:blip r:embed="rId38">
                          <a:grayscl/>
                          <a:biLevel thresh="50000"/>
                          <a:extLst>
                            <a:ext uri="{28A0092B-C50C-407E-A947-70E740481C1C}">
                              <a14:useLocalDpi xmlns:a14="http://schemas.microsoft.com/office/drawing/2010/main" val="0"/>
                            </a:ext>
                          </a:extLst>
                        </a:blip>
                        <a:srcRect/>
                        <a:stretch>
                          <a:fillRect/>
                        </a:stretch>
                      </p:blipFill>
                      <p:spPr bwMode="auto">
                        <a:xfrm>
                          <a:off x="0" y="576"/>
                          <a:ext cx="32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6" name="Group 65"/>
          <p:cNvGrpSpPr>
            <a:grpSpLocks/>
          </p:cNvGrpSpPr>
          <p:nvPr/>
        </p:nvGrpSpPr>
        <p:grpSpPr bwMode="auto">
          <a:xfrm>
            <a:off x="6676724" y="3586213"/>
            <a:ext cx="1905000" cy="3108325"/>
            <a:chOff x="0" y="0"/>
            <a:chExt cx="1200" cy="1958"/>
          </a:xfrm>
        </p:grpSpPr>
        <p:sp>
          <p:nvSpPr>
            <p:cNvPr id="67" name="Line 66"/>
            <p:cNvSpPr>
              <a:spLocks noChangeShapeType="1"/>
            </p:cNvSpPr>
            <p:nvPr/>
          </p:nvSpPr>
          <p:spPr bwMode="auto">
            <a:xfrm>
              <a:off x="144" y="240"/>
              <a:ext cx="1056"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 name="Line 67"/>
            <p:cNvSpPr>
              <a:spLocks noChangeShapeType="1"/>
            </p:cNvSpPr>
            <p:nvPr/>
          </p:nvSpPr>
          <p:spPr bwMode="auto">
            <a:xfrm>
              <a:off x="144" y="1488"/>
              <a:ext cx="0" cy="432"/>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 name="Text Box 68"/>
            <p:cNvSpPr txBox="1">
              <a:spLocks noChangeArrowheads="1"/>
            </p:cNvSpPr>
            <p:nvPr/>
          </p:nvSpPr>
          <p:spPr bwMode="auto">
            <a:xfrm>
              <a:off x="1104" y="0"/>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70" name="Text Box 69"/>
            <p:cNvSpPr txBox="1">
              <a:spLocks noChangeArrowheads="1"/>
            </p:cNvSpPr>
            <p:nvPr/>
          </p:nvSpPr>
          <p:spPr bwMode="auto">
            <a:xfrm>
              <a:off x="0" y="1728"/>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71" name="Text Box 70"/>
            <p:cNvSpPr txBox="1">
              <a:spLocks noChangeArrowheads="1"/>
            </p:cNvSpPr>
            <p:nvPr/>
          </p:nvSpPr>
          <p:spPr bwMode="auto">
            <a:xfrm>
              <a:off x="0" y="0"/>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O</a:t>
              </a:r>
            </a:p>
          </p:txBody>
        </p:sp>
      </p:grpSp>
      <p:sp>
        <p:nvSpPr>
          <p:cNvPr id="72" name="Text Box 71"/>
          <p:cNvSpPr txBox="1">
            <a:spLocks noChangeArrowheads="1"/>
          </p:cNvSpPr>
          <p:nvPr/>
        </p:nvSpPr>
        <p:spPr bwMode="auto">
          <a:xfrm>
            <a:off x="1014112" y="3170288"/>
            <a:ext cx="561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考虑到：</a:t>
            </a:r>
            <a:r>
              <a:rPr lang="zh-CN" altLang="zh-CN" sz="2400" b="1">
                <a:solidFill>
                  <a:srgbClr val="3333FF"/>
                </a:solidFill>
                <a:latin typeface="宋体" panose="02010600030101010101" pitchFamily="2" charset="-122"/>
              </a:rPr>
              <a:t>             </a:t>
            </a:r>
            <a:r>
              <a:rPr lang="zh-CN" altLang="zh-CN" sz="2400" b="1">
                <a:latin typeface="宋体" panose="02010600030101010101" pitchFamily="2" charset="-122"/>
              </a:rPr>
              <a:t>（常体力）</a:t>
            </a:r>
          </a:p>
        </p:txBody>
      </p:sp>
      <p:graphicFrame>
        <p:nvGraphicFramePr>
          <p:cNvPr id="73" name="Object 72"/>
          <p:cNvGraphicFramePr>
            <a:graphicFrameLocks noChangeAspect="1"/>
          </p:cNvGraphicFramePr>
          <p:nvPr>
            <p:extLst>
              <p:ext uri="{D42A27DB-BD31-4B8C-83A1-F6EECF244321}">
                <p14:modId xmlns:p14="http://schemas.microsoft.com/office/powerpoint/2010/main" val="368987325"/>
              </p:ext>
            </p:extLst>
          </p:nvPr>
        </p:nvGraphicFramePr>
        <p:xfrm>
          <a:off x="2239662" y="3170288"/>
          <a:ext cx="2159000" cy="555625"/>
        </p:xfrm>
        <a:graphic>
          <a:graphicData uri="http://schemas.openxmlformats.org/presentationml/2006/ole">
            <mc:AlternateContent xmlns:mc="http://schemas.openxmlformats.org/markup-compatibility/2006">
              <mc:Choice xmlns:v="urn:schemas-microsoft-com:vml" Requires="v">
                <p:oleObj spid="_x0000_s236792" r:id="rId39" imgW="889317" imgH="228917" progId="">
                  <p:embed/>
                </p:oleObj>
              </mc:Choice>
              <mc:Fallback>
                <p:oleObj r:id="rId39" imgW="889317" imgH="228917" progId="">
                  <p:embed/>
                  <p:pic>
                    <p:nvPicPr>
                      <p:cNvPr id="65608" name="Object 72"/>
                      <p:cNvPicPr>
                        <a:picLocks noChangeAspect="1" noChangeArrowheads="1"/>
                      </p:cNvPicPr>
                      <p:nvPr/>
                    </p:nvPicPr>
                    <p:blipFill>
                      <a:blip r:embed="rId40">
                        <a:grayscl/>
                        <a:biLevel thresh="50000"/>
                        <a:extLst>
                          <a:ext uri="{28A0092B-C50C-407E-A947-70E740481C1C}">
                            <a14:useLocalDpi xmlns:a14="http://schemas.microsoft.com/office/drawing/2010/main" val="0"/>
                          </a:ext>
                        </a:extLst>
                      </a:blip>
                      <a:srcRect/>
                      <a:stretch>
                        <a:fillRect/>
                      </a:stretch>
                    </p:blipFill>
                    <p:spPr bwMode="auto">
                      <a:xfrm>
                        <a:off x="2239662" y="3170288"/>
                        <a:ext cx="215900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Text Box 73"/>
          <p:cNvSpPr txBox="1">
            <a:spLocks noChangeArrowheads="1"/>
          </p:cNvSpPr>
          <p:nvPr/>
        </p:nvSpPr>
        <p:spPr bwMode="auto">
          <a:xfrm>
            <a:off x="187819" y="220915"/>
            <a:ext cx="3546784" cy="457200"/>
          </a:xfrm>
          <a:prstGeom prst="rect">
            <a:avLst/>
          </a:prstGeom>
          <a:solidFill>
            <a:schemeClr val="bg1"/>
          </a:solidFill>
          <a:ln>
            <a:noFill/>
          </a:ln>
          <a:effectLst/>
          <a:extLst/>
        </p:spPr>
        <p:txBody>
          <a:bodyPr wrap="square">
            <a:spAutoFit/>
          </a:bodyPr>
          <a:lstStyle/>
          <a:p>
            <a:r>
              <a:rPr lang="zh-CN" altLang="zh-CN" sz="2400" b="1" dirty="0">
                <a:latin typeface="宋体" panose="02010600030101010101" pitchFamily="2" charset="-122"/>
              </a:rPr>
              <a:t>一、应力函数及应力分量</a:t>
            </a:r>
          </a:p>
        </p:txBody>
      </p:sp>
    </p:spTree>
    <p:extLst>
      <p:ext uri="{BB962C8B-B14F-4D97-AF65-F5344CB8AC3E}">
        <p14:creationId xmlns:p14="http://schemas.microsoft.com/office/powerpoint/2010/main" val="30097154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nvGraphicFramePr>
        <p:xfrm>
          <a:off x="2738438" y="2393950"/>
          <a:ext cx="1960562" cy="454025"/>
        </p:xfrm>
        <a:graphic>
          <a:graphicData uri="http://schemas.openxmlformats.org/presentationml/2006/ole">
            <mc:AlternateContent xmlns:mc="http://schemas.openxmlformats.org/markup-compatibility/2006">
              <mc:Choice xmlns:v="urn:schemas-microsoft-com:vml" Requires="v">
                <p:oleObj spid="_x0000_s220402" r:id="rId3" imgW="825101" imgH="203341" progId="">
                  <p:embed/>
                </p:oleObj>
              </mc:Choice>
              <mc:Fallback>
                <p:oleObj r:id="rId3" imgW="825101" imgH="203341" progId="">
                  <p:embed/>
                  <p:pic>
                    <p:nvPicPr>
                      <p:cNvPr id="66562" name="Object 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738438" y="2393950"/>
                        <a:ext cx="1960562"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3" name="Object 3"/>
          <p:cNvGraphicFramePr>
            <a:graphicFrameLocks noChangeAspect="1"/>
          </p:cNvGraphicFramePr>
          <p:nvPr/>
        </p:nvGraphicFramePr>
        <p:xfrm>
          <a:off x="787400" y="501650"/>
          <a:ext cx="2001838" cy="896938"/>
        </p:xfrm>
        <a:graphic>
          <a:graphicData uri="http://schemas.openxmlformats.org/presentationml/2006/ole">
            <mc:AlternateContent xmlns:mc="http://schemas.openxmlformats.org/markup-compatibility/2006">
              <mc:Choice xmlns:v="urn:schemas-microsoft-com:vml" Requires="v">
                <p:oleObj spid="_x0000_s220403" r:id="rId5" imgW="901626" imgH="431930" progId="">
                  <p:embed/>
                </p:oleObj>
              </mc:Choice>
              <mc:Fallback>
                <p:oleObj r:id="rId5" imgW="901626" imgH="431930" progId="">
                  <p:embed/>
                  <p:pic>
                    <p:nvPicPr>
                      <p:cNvPr id="66563" name="Object 3"/>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787400" y="501650"/>
                        <a:ext cx="2001838" cy="896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4" name="Object 4"/>
          <p:cNvGraphicFramePr>
            <a:graphicFrameLocks noChangeAspect="1"/>
          </p:cNvGraphicFramePr>
          <p:nvPr/>
        </p:nvGraphicFramePr>
        <p:xfrm>
          <a:off x="2741613" y="717550"/>
          <a:ext cx="1749425" cy="452438"/>
        </p:xfrm>
        <a:graphic>
          <a:graphicData uri="http://schemas.openxmlformats.org/presentationml/2006/ole">
            <mc:AlternateContent xmlns:mc="http://schemas.openxmlformats.org/markup-compatibility/2006">
              <mc:Choice xmlns:v="urn:schemas-microsoft-com:vml" Requires="v">
                <p:oleObj spid="_x0000_s220404" r:id="rId7" imgW="736278" imgH="203341" progId="">
                  <p:embed/>
                </p:oleObj>
              </mc:Choice>
              <mc:Fallback>
                <p:oleObj r:id="rId7" imgW="736278" imgH="203341" progId="">
                  <p:embed/>
                  <p:pic>
                    <p:nvPicPr>
                      <p:cNvPr id="66564" name="Object 4"/>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2741613" y="717550"/>
                        <a:ext cx="1749425"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755650" y="1341438"/>
          <a:ext cx="2171700" cy="904875"/>
        </p:xfrm>
        <a:graphic>
          <a:graphicData uri="http://schemas.openxmlformats.org/presentationml/2006/ole">
            <mc:AlternateContent xmlns:mc="http://schemas.openxmlformats.org/markup-compatibility/2006">
              <mc:Choice xmlns:v="urn:schemas-microsoft-com:vml" Requires="v">
                <p:oleObj spid="_x0000_s220405" r:id="rId9" imgW="913924" imgH="406365" progId="">
                  <p:embed/>
                </p:oleObj>
              </mc:Choice>
              <mc:Fallback>
                <p:oleObj r:id="rId9" imgW="913924" imgH="406365" progId="">
                  <p:embed/>
                  <p:pic>
                    <p:nvPicPr>
                      <p:cNvPr id="66565" name="Object 5"/>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755650" y="1341438"/>
                        <a:ext cx="2171700"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6" name="Object 6"/>
          <p:cNvGraphicFramePr>
            <a:graphicFrameLocks noChangeAspect="1"/>
          </p:cNvGraphicFramePr>
          <p:nvPr/>
        </p:nvGraphicFramePr>
        <p:xfrm>
          <a:off x="833438" y="2165350"/>
          <a:ext cx="1870075" cy="990600"/>
        </p:xfrm>
        <a:graphic>
          <a:graphicData uri="http://schemas.openxmlformats.org/presentationml/2006/ole">
            <mc:AlternateContent xmlns:mc="http://schemas.openxmlformats.org/markup-compatibility/2006">
              <mc:Choice xmlns:v="urn:schemas-microsoft-com:vml" Requires="v">
                <p:oleObj spid="_x0000_s220406" r:id="rId11" imgW="787375" imgH="444624" progId="">
                  <p:embed/>
                </p:oleObj>
              </mc:Choice>
              <mc:Fallback>
                <p:oleObj r:id="rId11" imgW="787375" imgH="444624" progId="">
                  <p:embed/>
                  <p:pic>
                    <p:nvPicPr>
                      <p:cNvPr id="66566" name="Object 6"/>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833438" y="2165350"/>
                        <a:ext cx="187007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7" name="Object 7"/>
          <p:cNvGraphicFramePr>
            <a:graphicFrameLocks noChangeAspect="1"/>
          </p:cNvGraphicFramePr>
          <p:nvPr/>
        </p:nvGraphicFramePr>
        <p:xfrm>
          <a:off x="2903538" y="1574800"/>
          <a:ext cx="2654300" cy="454025"/>
        </p:xfrm>
        <a:graphic>
          <a:graphicData uri="http://schemas.openxmlformats.org/presentationml/2006/ole">
            <mc:AlternateContent xmlns:mc="http://schemas.openxmlformats.org/markup-compatibility/2006">
              <mc:Choice xmlns:v="urn:schemas-microsoft-com:vml" Requires="v">
                <p:oleObj spid="_x0000_s220407" r:id="rId13" imgW="1116948" imgH="203341" progId="">
                  <p:embed/>
                </p:oleObj>
              </mc:Choice>
              <mc:Fallback>
                <p:oleObj r:id="rId13" imgW="1116948" imgH="203341" progId="">
                  <p:embed/>
                  <p:pic>
                    <p:nvPicPr>
                      <p:cNvPr id="66567" name="Object 7"/>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2903538" y="1574800"/>
                        <a:ext cx="265430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8" name="AutoShape 8"/>
          <p:cNvSpPr>
            <a:spLocks/>
          </p:cNvSpPr>
          <p:nvPr/>
        </p:nvSpPr>
        <p:spPr bwMode="auto">
          <a:xfrm>
            <a:off x="604838" y="869950"/>
            <a:ext cx="152400" cy="2057400"/>
          </a:xfrm>
          <a:prstGeom prst="leftBrace">
            <a:avLst>
              <a:gd name="adj1" fmla="val 1125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569" name="Text Box 9"/>
          <p:cNvSpPr txBox="1">
            <a:spLocks noChangeArrowheads="1"/>
          </p:cNvSpPr>
          <p:nvPr/>
        </p:nvSpPr>
        <p:spPr bwMode="auto">
          <a:xfrm>
            <a:off x="6561138" y="1498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rPr>
              <a:t>(a)</a:t>
            </a:r>
          </a:p>
        </p:txBody>
      </p:sp>
      <p:sp>
        <p:nvSpPr>
          <p:cNvPr id="66570" name="Text Box 10"/>
          <p:cNvSpPr txBox="1">
            <a:spLocks noChangeArrowheads="1"/>
          </p:cNvSpPr>
          <p:nvPr/>
        </p:nvSpPr>
        <p:spPr bwMode="auto">
          <a:xfrm>
            <a:off x="323850" y="3068638"/>
            <a:ext cx="806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显然，上述应力函数满足相容方程。</a:t>
            </a:r>
          </a:p>
        </p:txBody>
      </p:sp>
      <p:sp>
        <p:nvSpPr>
          <p:cNvPr id="66571" name="Text Box 11"/>
          <p:cNvSpPr txBox="1">
            <a:spLocks noChangeArrowheads="1"/>
          </p:cNvSpPr>
          <p:nvPr/>
        </p:nvSpPr>
        <p:spPr bwMode="auto">
          <a:xfrm>
            <a:off x="0" y="3644900"/>
            <a:ext cx="46085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zh-CN" sz="2400" b="1">
                <a:latin typeface="宋体" panose="02010600030101010101" pitchFamily="2" charset="-122"/>
              </a:rPr>
              <a:t>2. 边界条件的利用</a:t>
            </a:r>
          </a:p>
        </p:txBody>
      </p:sp>
      <p:sp>
        <p:nvSpPr>
          <p:cNvPr id="66572" name="Text Box 12"/>
          <p:cNvSpPr txBox="1">
            <a:spLocks noChangeArrowheads="1"/>
          </p:cNvSpPr>
          <p:nvPr/>
        </p:nvSpPr>
        <p:spPr bwMode="auto">
          <a:xfrm>
            <a:off x="300038" y="4237038"/>
            <a:ext cx="480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(1)</a:t>
            </a:r>
            <a:r>
              <a:rPr lang="zh-CN" altLang="zh-CN" sz="2400" b="1">
                <a:solidFill>
                  <a:schemeClr val="accent1"/>
                </a:solidFill>
                <a:latin typeface="宋体" panose="02010600030101010101" pitchFamily="2" charset="-122"/>
              </a:rPr>
              <a:t>  </a:t>
            </a:r>
            <a:r>
              <a:rPr lang="zh-CN" altLang="zh-CN" sz="2400" i="1">
                <a:solidFill>
                  <a:srgbClr val="3333FF"/>
                </a:solidFill>
                <a:latin typeface="Times New Roman" panose="02020603050405020304" pitchFamily="18" charset="0"/>
              </a:rPr>
              <a:t>x</a:t>
            </a:r>
            <a:r>
              <a:rPr lang="zh-CN" altLang="zh-CN" sz="2400" b="1">
                <a:solidFill>
                  <a:srgbClr val="3333FF"/>
                </a:solidFill>
                <a:latin typeface="Times New Roman" panose="02020603050405020304" pitchFamily="18" charset="0"/>
              </a:rPr>
              <a:t>=0</a:t>
            </a:r>
            <a:r>
              <a:rPr lang="zh-CN" altLang="zh-CN" sz="2400" b="1">
                <a:latin typeface="Times New Roman" panose="02020603050405020304" pitchFamily="18" charset="0"/>
              </a:rPr>
              <a:t> </a:t>
            </a:r>
            <a:r>
              <a:rPr lang="zh-CN" altLang="zh-CN" sz="2400" b="1">
                <a:latin typeface="宋体" panose="02010600030101010101" pitchFamily="2" charset="-122"/>
              </a:rPr>
              <a:t> （应力边界）：</a:t>
            </a:r>
          </a:p>
        </p:txBody>
      </p:sp>
      <p:graphicFrame>
        <p:nvGraphicFramePr>
          <p:cNvPr id="66573" name="Object 13"/>
          <p:cNvGraphicFramePr>
            <a:graphicFrameLocks noChangeAspect="1"/>
          </p:cNvGraphicFramePr>
          <p:nvPr/>
        </p:nvGraphicFramePr>
        <p:xfrm>
          <a:off x="1235075" y="4886325"/>
          <a:ext cx="1905000" cy="476250"/>
        </p:xfrm>
        <a:graphic>
          <a:graphicData uri="http://schemas.openxmlformats.org/presentationml/2006/ole">
            <mc:AlternateContent xmlns:mc="http://schemas.openxmlformats.org/markup-compatibility/2006">
              <mc:Choice xmlns:v="urn:schemas-microsoft-com:vml" Requires="v">
                <p:oleObj spid="_x0000_s220408" r:id="rId15" imgW="914717" imgH="228917" progId="">
                  <p:embed/>
                </p:oleObj>
              </mc:Choice>
              <mc:Fallback>
                <p:oleObj r:id="rId15" imgW="914717" imgH="228917" progId="">
                  <p:embed/>
                  <p:pic>
                    <p:nvPicPr>
                      <p:cNvPr id="66573" name="Object 13"/>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1235075" y="4886325"/>
                        <a:ext cx="1905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4" name="Object 14"/>
          <p:cNvGraphicFramePr>
            <a:graphicFrameLocks noChangeAspect="1"/>
          </p:cNvGraphicFramePr>
          <p:nvPr/>
        </p:nvGraphicFramePr>
        <p:xfrm>
          <a:off x="1290638" y="5549900"/>
          <a:ext cx="1600200" cy="582613"/>
        </p:xfrm>
        <a:graphic>
          <a:graphicData uri="http://schemas.openxmlformats.org/presentationml/2006/ole">
            <mc:AlternateContent xmlns:mc="http://schemas.openxmlformats.org/markup-compatibility/2006">
              <mc:Choice xmlns:v="urn:schemas-microsoft-com:vml" Requires="v">
                <p:oleObj spid="_x0000_s220409" r:id="rId17" imgW="698211" imgH="254097" progId="">
                  <p:embed/>
                </p:oleObj>
              </mc:Choice>
              <mc:Fallback>
                <p:oleObj r:id="rId17" imgW="698211" imgH="254097" progId="">
                  <p:embed/>
                  <p:pic>
                    <p:nvPicPr>
                      <p:cNvPr id="66574" name="Object 14"/>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1290638" y="5549900"/>
                        <a:ext cx="16002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75" name="AutoShape 15"/>
          <p:cNvSpPr>
            <a:spLocks/>
          </p:cNvSpPr>
          <p:nvPr/>
        </p:nvSpPr>
        <p:spPr bwMode="auto">
          <a:xfrm>
            <a:off x="1062038" y="4940300"/>
            <a:ext cx="76200" cy="1066800"/>
          </a:xfrm>
          <a:prstGeom prst="leftBrace">
            <a:avLst>
              <a:gd name="adj1" fmla="val 116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576" name="AutoShape 16"/>
          <p:cNvSpPr>
            <a:spLocks noChangeArrowheads="1"/>
          </p:cNvSpPr>
          <p:nvPr/>
        </p:nvSpPr>
        <p:spPr bwMode="auto">
          <a:xfrm>
            <a:off x="3195638" y="5397500"/>
            <a:ext cx="685800" cy="152400"/>
          </a:xfrm>
          <a:prstGeom prst="rightArrow">
            <a:avLst>
              <a:gd name="adj1" fmla="val 50000"/>
              <a:gd name="adj2" fmla="val 112500"/>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6577" name="Object 17"/>
          <p:cNvGraphicFramePr>
            <a:graphicFrameLocks noChangeAspect="1"/>
          </p:cNvGraphicFramePr>
          <p:nvPr/>
        </p:nvGraphicFramePr>
        <p:xfrm>
          <a:off x="4567238" y="4864100"/>
          <a:ext cx="1600200" cy="465138"/>
        </p:xfrm>
        <a:graphic>
          <a:graphicData uri="http://schemas.openxmlformats.org/presentationml/2006/ole">
            <mc:AlternateContent xmlns:mc="http://schemas.openxmlformats.org/markup-compatibility/2006">
              <mc:Choice xmlns:v="urn:schemas-microsoft-com:vml" Requires="v">
                <p:oleObj spid="_x0000_s220410" r:id="rId19" imgW="698211" imgH="203341" progId="">
                  <p:embed/>
                </p:oleObj>
              </mc:Choice>
              <mc:Fallback>
                <p:oleObj r:id="rId19" imgW="698211" imgH="203341" progId="">
                  <p:embed/>
                  <p:pic>
                    <p:nvPicPr>
                      <p:cNvPr id="66577" name="Object 17"/>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4567238" y="4864100"/>
                        <a:ext cx="160020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8" name="Object 18"/>
          <p:cNvGraphicFramePr>
            <a:graphicFrameLocks noChangeAspect="1"/>
          </p:cNvGraphicFramePr>
          <p:nvPr/>
        </p:nvGraphicFramePr>
        <p:xfrm>
          <a:off x="4643438" y="5516563"/>
          <a:ext cx="1219200" cy="414337"/>
        </p:xfrm>
        <a:graphic>
          <a:graphicData uri="http://schemas.openxmlformats.org/presentationml/2006/ole">
            <mc:AlternateContent xmlns:mc="http://schemas.openxmlformats.org/markup-compatibility/2006">
              <mc:Choice xmlns:v="urn:schemas-microsoft-com:vml" Requires="v">
                <p:oleObj spid="_x0000_s220411" r:id="rId21" imgW="596699" imgH="203341" progId="">
                  <p:embed/>
                </p:oleObj>
              </mc:Choice>
              <mc:Fallback>
                <p:oleObj r:id="rId21" imgW="596699" imgH="203341" progId="">
                  <p:embed/>
                  <p:pic>
                    <p:nvPicPr>
                      <p:cNvPr id="66578" name="Object 18"/>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4643438" y="5516563"/>
                        <a:ext cx="1219200"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79" name="AutoShape 19"/>
          <p:cNvSpPr>
            <a:spLocks/>
          </p:cNvSpPr>
          <p:nvPr/>
        </p:nvSpPr>
        <p:spPr bwMode="auto">
          <a:xfrm>
            <a:off x="4414838" y="5016500"/>
            <a:ext cx="76200" cy="838200"/>
          </a:xfrm>
          <a:prstGeom prst="leftBrace">
            <a:avLst>
              <a:gd name="adj1" fmla="val 91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580" name="AutoShape 20"/>
          <p:cNvSpPr>
            <a:spLocks noChangeArrowheads="1"/>
          </p:cNvSpPr>
          <p:nvPr/>
        </p:nvSpPr>
        <p:spPr bwMode="auto">
          <a:xfrm>
            <a:off x="6091238" y="5397500"/>
            <a:ext cx="685800" cy="152400"/>
          </a:xfrm>
          <a:prstGeom prst="rightArrow">
            <a:avLst>
              <a:gd name="adj1" fmla="val 50000"/>
              <a:gd name="adj2" fmla="val 112500"/>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581" name="AutoShape 21"/>
          <p:cNvSpPr>
            <a:spLocks/>
          </p:cNvSpPr>
          <p:nvPr/>
        </p:nvSpPr>
        <p:spPr bwMode="auto">
          <a:xfrm>
            <a:off x="6853238" y="5016500"/>
            <a:ext cx="76200" cy="838200"/>
          </a:xfrm>
          <a:prstGeom prst="leftBrace">
            <a:avLst>
              <a:gd name="adj1" fmla="val 91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6582" name="Object 22"/>
          <p:cNvGraphicFramePr>
            <a:graphicFrameLocks noChangeAspect="1"/>
          </p:cNvGraphicFramePr>
          <p:nvPr/>
        </p:nvGraphicFramePr>
        <p:xfrm>
          <a:off x="7158038" y="5549900"/>
          <a:ext cx="685800" cy="355600"/>
        </p:xfrm>
        <a:graphic>
          <a:graphicData uri="http://schemas.openxmlformats.org/presentationml/2006/ole">
            <mc:AlternateContent xmlns:mc="http://schemas.openxmlformats.org/markup-compatibility/2006">
              <mc:Choice xmlns:v="urn:schemas-microsoft-com:vml" Requires="v">
                <p:oleObj spid="_x0000_s220412" r:id="rId23" imgW="342623" imgH="177809" progId="">
                  <p:embed/>
                </p:oleObj>
              </mc:Choice>
              <mc:Fallback>
                <p:oleObj r:id="rId23" imgW="342623" imgH="177809" progId="">
                  <p:embed/>
                  <p:pic>
                    <p:nvPicPr>
                      <p:cNvPr id="66582" name="Object 22"/>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7158038" y="5549900"/>
                        <a:ext cx="685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83" name="Object 23"/>
          <p:cNvGraphicFramePr>
            <a:graphicFrameLocks noChangeAspect="1"/>
          </p:cNvGraphicFramePr>
          <p:nvPr/>
        </p:nvGraphicFramePr>
        <p:xfrm>
          <a:off x="7081838" y="4711700"/>
          <a:ext cx="1143000" cy="842963"/>
        </p:xfrm>
        <a:graphic>
          <a:graphicData uri="http://schemas.openxmlformats.org/presentationml/2006/ole">
            <mc:AlternateContent xmlns:mc="http://schemas.openxmlformats.org/markup-compatibility/2006">
              <mc:Choice xmlns:v="urn:schemas-microsoft-com:vml" Requires="v">
                <p:oleObj spid="_x0000_s220413" r:id="rId25" imgW="533486" imgH="393846" progId="">
                  <p:embed/>
                </p:oleObj>
              </mc:Choice>
              <mc:Fallback>
                <p:oleObj r:id="rId25" imgW="533486" imgH="393846" progId="">
                  <p:embed/>
                  <p:pic>
                    <p:nvPicPr>
                      <p:cNvPr id="66583" name="Object 23"/>
                      <p:cNvPicPr>
                        <a:picLocks noChangeAspect="1" noChangeArrowheads="1"/>
                      </p:cNvPicPr>
                      <p:nvPr/>
                    </p:nvPicPr>
                    <p:blipFill>
                      <a:blip r:embed="rId26">
                        <a:grayscl/>
                        <a:biLevel thresh="50000"/>
                        <a:extLst>
                          <a:ext uri="{28A0092B-C50C-407E-A947-70E740481C1C}">
                            <a14:useLocalDpi xmlns:a14="http://schemas.microsoft.com/office/drawing/2010/main" val="0"/>
                          </a:ext>
                        </a:extLst>
                      </a:blip>
                      <a:srcRect/>
                      <a:stretch>
                        <a:fillRect/>
                      </a:stretch>
                    </p:blipFill>
                    <p:spPr bwMode="auto">
                      <a:xfrm>
                        <a:off x="7081838" y="4711700"/>
                        <a:ext cx="114300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84" name="Text Box 24"/>
          <p:cNvSpPr txBox="1">
            <a:spLocks noChangeArrowheads="1"/>
          </p:cNvSpPr>
          <p:nvPr/>
        </p:nvSpPr>
        <p:spPr bwMode="auto">
          <a:xfrm>
            <a:off x="371475" y="6129338"/>
            <a:ext cx="470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代入式（a），则应力分量为：</a:t>
            </a:r>
          </a:p>
        </p:txBody>
      </p:sp>
      <p:sp>
        <p:nvSpPr>
          <p:cNvPr id="66585" name="Text Box 25"/>
          <p:cNvSpPr txBox="1">
            <a:spLocks noChangeArrowheads="1"/>
          </p:cNvSpPr>
          <p:nvPr/>
        </p:nvSpPr>
        <p:spPr bwMode="auto">
          <a:xfrm>
            <a:off x="250825" y="188913"/>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(2)  应力分量</a:t>
            </a:r>
          </a:p>
        </p:txBody>
      </p:sp>
    </p:spTree>
    <p:extLst>
      <p:ext uri="{BB962C8B-B14F-4D97-AF65-F5344CB8AC3E}">
        <p14:creationId xmlns:p14="http://schemas.microsoft.com/office/powerpoint/2010/main" val="13778178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2"/>
          <p:cNvGrpSpPr>
            <a:grpSpLocks/>
          </p:cNvGrpSpPr>
          <p:nvPr/>
        </p:nvGrpSpPr>
        <p:grpSpPr bwMode="auto">
          <a:xfrm>
            <a:off x="5715000" y="76200"/>
            <a:ext cx="3048000" cy="3108325"/>
            <a:chOff x="0" y="0"/>
            <a:chExt cx="1920" cy="1958"/>
          </a:xfrm>
        </p:grpSpPr>
        <p:grpSp>
          <p:nvGrpSpPr>
            <p:cNvPr id="67587" name="Group 3"/>
            <p:cNvGrpSpPr>
              <a:grpSpLocks/>
            </p:cNvGrpSpPr>
            <p:nvPr/>
          </p:nvGrpSpPr>
          <p:grpSpPr bwMode="auto">
            <a:xfrm>
              <a:off x="0" y="240"/>
              <a:ext cx="1685" cy="1329"/>
              <a:chOff x="0" y="0"/>
              <a:chExt cx="1685" cy="1329"/>
            </a:xfrm>
          </p:grpSpPr>
          <p:sp>
            <p:nvSpPr>
              <p:cNvPr id="67588" name="Line 4"/>
              <p:cNvSpPr>
                <a:spLocks noChangeShapeType="1"/>
              </p:cNvSpPr>
              <p:nvPr/>
            </p:nvSpPr>
            <p:spPr bwMode="auto">
              <a:xfrm>
                <a:off x="864" y="0"/>
                <a:ext cx="0" cy="1248"/>
              </a:xfrm>
              <a:prstGeom prst="line">
                <a:avLst/>
              </a:prstGeom>
              <a:noFill/>
              <a:ln w="381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589" name="Line 5"/>
              <p:cNvSpPr>
                <a:spLocks noChangeShapeType="1"/>
              </p:cNvSpPr>
              <p:nvPr/>
            </p:nvSpPr>
            <p:spPr bwMode="auto">
              <a:xfrm>
                <a:off x="864" y="0"/>
                <a:ext cx="816" cy="1200"/>
              </a:xfrm>
              <a:prstGeom prst="line">
                <a:avLst/>
              </a:prstGeom>
              <a:noFill/>
              <a:ln w="381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590" name="Freeform 6"/>
              <p:cNvSpPr>
                <a:spLocks/>
              </p:cNvSpPr>
              <p:nvPr/>
            </p:nvSpPr>
            <p:spPr bwMode="auto">
              <a:xfrm>
                <a:off x="857" y="1175"/>
                <a:ext cx="828" cy="82"/>
              </a:xfrm>
              <a:custGeom>
                <a:avLst/>
                <a:gdLst>
                  <a:gd name="T0" fmla="*/ 12 w 828"/>
                  <a:gd name="T1" fmla="*/ 82 h 82"/>
                  <a:gd name="T2" fmla="*/ 204 w 828"/>
                  <a:gd name="T3" fmla="*/ 18 h 82"/>
                  <a:gd name="T4" fmla="*/ 396 w 828"/>
                  <a:gd name="T5" fmla="*/ 18 h 82"/>
                  <a:gd name="T6" fmla="*/ 524 w 828"/>
                  <a:gd name="T7" fmla="*/ 55 h 82"/>
                  <a:gd name="T8" fmla="*/ 652 w 828"/>
                  <a:gd name="T9" fmla="*/ 18 h 82"/>
                  <a:gd name="T10" fmla="*/ 706 w 828"/>
                  <a:gd name="T11" fmla="*/ 0 h 82"/>
                  <a:gd name="T12" fmla="*/ 761 w 828"/>
                  <a:gd name="T13" fmla="*/ 18 h 82"/>
                  <a:gd name="T14" fmla="*/ 789 w 828"/>
                  <a:gd name="T15" fmla="*/ 27 h 82"/>
                  <a:gd name="T16" fmla="*/ 825 w 828"/>
                  <a:gd name="T17"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82">
                    <a:moveTo>
                      <a:pt x="12" y="82"/>
                    </a:moveTo>
                    <a:cubicBezTo>
                      <a:pt x="116" y="4"/>
                      <a:pt x="0" y="31"/>
                      <a:pt x="204" y="18"/>
                    </a:cubicBezTo>
                    <a:cubicBezTo>
                      <a:pt x="282" y="57"/>
                      <a:pt x="312" y="45"/>
                      <a:pt x="396" y="18"/>
                    </a:cubicBezTo>
                    <a:cubicBezTo>
                      <a:pt x="442" y="29"/>
                      <a:pt x="480" y="41"/>
                      <a:pt x="524" y="55"/>
                    </a:cubicBezTo>
                    <a:cubicBezTo>
                      <a:pt x="589" y="46"/>
                      <a:pt x="598" y="42"/>
                      <a:pt x="652" y="18"/>
                    </a:cubicBezTo>
                    <a:cubicBezTo>
                      <a:pt x="669" y="10"/>
                      <a:pt x="706" y="0"/>
                      <a:pt x="706" y="0"/>
                    </a:cubicBezTo>
                    <a:cubicBezTo>
                      <a:pt x="724" y="6"/>
                      <a:pt x="743" y="12"/>
                      <a:pt x="761" y="18"/>
                    </a:cubicBezTo>
                    <a:cubicBezTo>
                      <a:pt x="770" y="21"/>
                      <a:pt x="789" y="27"/>
                      <a:pt x="789" y="27"/>
                    </a:cubicBezTo>
                    <a:cubicBezTo>
                      <a:pt x="828" y="17"/>
                      <a:pt x="825" y="6"/>
                      <a:pt x="825" y="27"/>
                    </a:cubicBezTo>
                  </a:path>
                </a:pathLst>
              </a:custGeom>
              <a:noFill/>
              <a:ln w="1905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591" name="Freeform 7"/>
              <p:cNvSpPr>
                <a:spLocks/>
              </p:cNvSpPr>
              <p:nvPr/>
            </p:nvSpPr>
            <p:spPr bwMode="auto">
              <a:xfrm>
                <a:off x="878" y="215"/>
                <a:ext cx="119" cy="33"/>
              </a:xfrm>
              <a:custGeom>
                <a:avLst/>
                <a:gdLst>
                  <a:gd name="T0" fmla="*/ 0 w 119"/>
                  <a:gd name="T1" fmla="*/ 18 h 33"/>
                  <a:gd name="T2" fmla="*/ 82 w 119"/>
                  <a:gd name="T3" fmla="*/ 18 h 33"/>
                  <a:gd name="T4" fmla="*/ 119 w 119"/>
                  <a:gd name="T5" fmla="*/ 0 h 33"/>
                </a:gdLst>
                <a:ahLst/>
                <a:cxnLst>
                  <a:cxn ang="0">
                    <a:pos x="T0" y="T1"/>
                  </a:cxn>
                  <a:cxn ang="0">
                    <a:pos x="T2" y="T3"/>
                  </a:cxn>
                  <a:cxn ang="0">
                    <a:pos x="T4" y="T5"/>
                  </a:cxn>
                </a:cxnLst>
                <a:rect l="0" t="0" r="r" b="b"/>
                <a:pathLst>
                  <a:path w="119" h="33">
                    <a:moveTo>
                      <a:pt x="0" y="18"/>
                    </a:moveTo>
                    <a:cubicBezTo>
                      <a:pt x="38" y="31"/>
                      <a:pt x="31" y="33"/>
                      <a:pt x="82" y="18"/>
                    </a:cubicBezTo>
                    <a:cubicBezTo>
                      <a:pt x="95" y="14"/>
                      <a:pt x="119" y="0"/>
                      <a:pt x="119" y="0"/>
                    </a:cubicBezTo>
                  </a:path>
                </a:pathLst>
              </a:cu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7592" name="Object 8"/>
              <p:cNvGraphicFramePr>
                <a:graphicFrameLocks noChangeAspect="1"/>
              </p:cNvGraphicFramePr>
              <p:nvPr/>
            </p:nvGraphicFramePr>
            <p:xfrm>
              <a:off x="916" y="340"/>
              <a:ext cx="188" cy="188"/>
            </p:xfrm>
            <a:graphic>
              <a:graphicData uri="http://schemas.openxmlformats.org/presentationml/2006/ole">
                <mc:AlternateContent xmlns:mc="http://schemas.openxmlformats.org/markup-compatibility/2006">
                  <mc:Choice xmlns:v="urn:schemas-microsoft-com:vml" Requires="v">
                    <p:oleObj spid="_x0000_s221626" r:id="rId3" imgW="140017" imgH="140017" progId="">
                      <p:embed/>
                    </p:oleObj>
                  </mc:Choice>
                  <mc:Fallback>
                    <p:oleObj r:id="rId3" imgW="140017" imgH="140017" progId="">
                      <p:embed/>
                      <p:pic>
                        <p:nvPicPr>
                          <p:cNvPr id="67592" name="Object 8"/>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916" y="340"/>
                            <a:ext cx="188"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3" name="Line 9"/>
              <p:cNvSpPr>
                <a:spLocks noChangeShapeType="1"/>
              </p:cNvSpPr>
              <p:nvPr/>
            </p:nvSpPr>
            <p:spPr bwMode="auto">
              <a:xfrm>
                <a:off x="1008" y="624"/>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594" name="Line 10"/>
              <p:cNvSpPr>
                <a:spLocks noChangeShapeType="1"/>
              </p:cNvSpPr>
              <p:nvPr/>
            </p:nvSpPr>
            <p:spPr bwMode="auto">
              <a:xfrm>
                <a:off x="1104" y="720"/>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595" name="Line 11"/>
              <p:cNvSpPr>
                <a:spLocks noChangeShapeType="1"/>
              </p:cNvSpPr>
              <p:nvPr/>
            </p:nvSpPr>
            <p:spPr bwMode="auto">
              <a:xfrm>
                <a:off x="1200" y="624"/>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596" name="Line 12"/>
              <p:cNvSpPr>
                <a:spLocks noChangeShapeType="1"/>
              </p:cNvSpPr>
              <p:nvPr/>
            </p:nvSpPr>
            <p:spPr bwMode="auto">
              <a:xfrm>
                <a:off x="1296" y="720"/>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597" name="Line 13"/>
              <p:cNvSpPr>
                <a:spLocks noChangeShapeType="1"/>
              </p:cNvSpPr>
              <p:nvPr/>
            </p:nvSpPr>
            <p:spPr bwMode="auto">
              <a:xfrm>
                <a:off x="1392" y="864"/>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598" name="Line 14"/>
              <p:cNvSpPr>
                <a:spLocks noChangeShapeType="1"/>
              </p:cNvSpPr>
              <p:nvPr/>
            </p:nvSpPr>
            <p:spPr bwMode="auto">
              <a:xfrm>
                <a:off x="1488" y="960"/>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599" name="Line 15"/>
              <p:cNvSpPr>
                <a:spLocks noChangeShapeType="1"/>
              </p:cNvSpPr>
              <p:nvPr/>
            </p:nvSpPr>
            <p:spPr bwMode="auto">
              <a:xfrm>
                <a:off x="1296" y="960"/>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0" name="Line 16"/>
              <p:cNvSpPr>
                <a:spLocks noChangeShapeType="1"/>
              </p:cNvSpPr>
              <p:nvPr/>
            </p:nvSpPr>
            <p:spPr bwMode="auto">
              <a:xfrm>
                <a:off x="1200" y="864"/>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1" name="Line 17"/>
              <p:cNvSpPr>
                <a:spLocks noChangeShapeType="1"/>
              </p:cNvSpPr>
              <p:nvPr/>
            </p:nvSpPr>
            <p:spPr bwMode="auto">
              <a:xfrm>
                <a:off x="1104" y="960"/>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2" name="Line 18"/>
              <p:cNvSpPr>
                <a:spLocks noChangeShapeType="1"/>
              </p:cNvSpPr>
              <p:nvPr/>
            </p:nvSpPr>
            <p:spPr bwMode="auto">
              <a:xfrm>
                <a:off x="1008" y="864"/>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3" name="Line 19"/>
              <p:cNvSpPr>
                <a:spLocks noChangeShapeType="1"/>
              </p:cNvSpPr>
              <p:nvPr/>
            </p:nvSpPr>
            <p:spPr bwMode="auto">
              <a:xfrm>
                <a:off x="1104" y="528"/>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7604" name="Object 20"/>
              <p:cNvGraphicFramePr>
                <a:graphicFrameLocks noChangeAspect="1"/>
              </p:cNvGraphicFramePr>
              <p:nvPr/>
            </p:nvGraphicFramePr>
            <p:xfrm>
              <a:off x="1104" y="1104"/>
              <a:ext cx="312" cy="225"/>
            </p:xfrm>
            <a:graphic>
              <a:graphicData uri="http://schemas.openxmlformats.org/presentationml/2006/ole">
                <mc:AlternateContent xmlns:mc="http://schemas.openxmlformats.org/markup-compatibility/2006">
                  <mc:Choice xmlns:v="urn:schemas-microsoft-com:vml" Requires="v">
                    <p:oleObj spid="_x0000_s221627" r:id="rId5" imgW="228620" imgH="165202" progId="">
                      <p:embed/>
                    </p:oleObj>
                  </mc:Choice>
                  <mc:Fallback>
                    <p:oleObj r:id="rId5" imgW="228620" imgH="165202" progId="">
                      <p:embed/>
                      <p:pic>
                        <p:nvPicPr>
                          <p:cNvPr id="67604" name="Object 20"/>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104" y="1104"/>
                            <a:ext cx="312"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05" name="Line 21"/>
              <p:cNvSpPr>
                <a:spLocks noChangeShapeType="1"/>
              </p:cNvSpPr>
              <p:nvPr/>
            </p:nvSpPr>
            <p:spPr bwMode="auto">
              <a:xfrm>
                <a:off x="144" y="0"/>
                <a:ext cx="72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6" name="Line 22"/>
              <p:cNvSpPr>
                <a:spLocks noChangeShapeType="1"/>
              </p:cNvSpPr>
              <p:nvPr/>
            </p:nvSpPr>
            <p:spPr bwMode="auto">
              <a:xfrm>
                <a:off x="288" y="48"/>
                <a:ext cx="24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7" name="Line 23"/>
              <p:cNvSpPr>
                <a:spLocks noChangeShapeType="1"/>
              </p:cNvSpPr>
              <p:nvPr/>
            </p:nvSpPr>
            <p:spPr bwMode="auto">
              <a:xfrm>
                <a:off x="336" y="96"/>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8" name="Line 24"/>
              <p:cNvSpPr>
                <a:spLocks noChangeShapeType="1"/>
              </p:cNvSpPr>
              <p:nvPr/>
            </p:nvSpPr>
            <p:spPr bwMode="auto">
              <a:xfrm>
                <a:off x="384" y="144"/>
                <a:ext cx="48"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7609" name="Object 25"/>
              <p:cNvGraphicFramePr>
                <a:graphicFrameLocks noChangeAspect="1"/>
              </p:cNvGraphicFramePr>
              <p:nvPr/>
            </p:nvGraphicFramePr>
            <p:xfrm>
              <a:off x="0" y="144"/>
              <a:ext cx="240" cy="208"/>
            </p:xfrm>
            <a:graphic>
              <a:graphicData uri="http://schemas.openxmlformats.org/presentationml/2006/ole">
                <mc:AlternateContent xmlns:mc="http://schemas.openxmlformats.org/markup-compatibility/2006">
                  <mc:Choice xmlns:v="urn:schemas-microsoft-com:vml" Requires="v">
                    <p:oleObj spid="_x0000_s221628" r:id="rId7" imgW="190569" imgH="165202" progId="">
                      <p:embed/>
                    </p:oleObj>
                  </mc:Choice>
                  <mc:Fallback>
                    <p:oleObj r:id="rId7" imgW="190569" imgH="165202" progId="">
                      <p:embed/>
                      <p:pic>
                        <p:nvPicPr>
                          <p:cNvPr id="67609" name="Object 25"/>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0" y="144"/>
                            <a:ext cx="24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10" name="Line 26"/>
              <p:cNvSpPr>
                <a:spLocks noChangeShapeType="1"/>
              </p:cNvSpPr>
              <p:nvPr/>
            </p:nvSpPr>
            <p:spPr bwMode="auto">
              <a:xfrm>
                <a:off x="240" y="240"/>
                <a:ext cx="0" cy="192"/>
              </a:xfrm>
              <a:prstGeom prst="line">
                <a:avLst/>
              </a:prstGeom>
              <a:noFill/>
              <a:ln w="1270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7611" name="Group 27"/>
            <p:cNvGrpSpPr>
              <a:grpSpLocks/>
            </p:cNvGrpSpPr>
            <p:nvPr/>
          </p:nvGrpSpPr>
          <p:grpSpPr bwMode="auto">
            <a:xfrm>
              <a:off x="48" y="240"/>
              <a:ext cx="816" cy="1248"/>
              <a:chOff x="0" y="0"/>
              <a:chExt cx="816" cy="1248"/>
            </a:xfrm>
          </p:grpSpPr>
          <p:sp>
            <p:nvSpPr>
              <p:cNvPr id="67612" name="Line 28"/>
              <p:cNvSpPr>
                <a:spLocks noChangeShapeType="1"/>
              </p:cNvSpPr>
              <p:nvPr/>
            </p:nvSpPr>
            <p:spPr bwMode="auto">
              <a:xfrm flipH="1">
                <a:off x="288" y="0"/>
                <a:ext cx="528" cy="1248"/>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13" name="Line 29"/>
              <p:cNvSpPr>
                <a:spLocks noChangeShapeType="1"/>
              </p:cNvSpPr>
              <p:nvPr/>
            </p:nvSpPr>
            <p:spPr bwMode="auto">
              <a:xfrm>
                <a:off x="336" y="1200"/>
                <a:ext cx="480"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14" name="Line 30"/>
              <p:cNvSpPr>
                <a:spLocks noChangeShapeType="1"/>
              </p:cNvSpPr>
              <p:nvPr/>
            </p:nvSpPr>
            <p:spPr bwMode="auto">
              <a:xfrm>
                <a:off x="384" y="1104"/>
                <a:ext cx="43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15" name="Line 31"/>
              <p:cNvSpPr>
                <a:spLocks noChangeShapeType="1"/>
              </p:cNvSpPr>
              <p:nvPr/>
            </p:nvSpPr>
            <p:spPr bwMode="auto">
              <a:xfrm>
                <a:off x="384" y="1008"/>
                <a:ext cx="43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16" name="Line 32"/>
              <p:cNvSpPr>
                <a:spLocks noChangeShapeType="1"/>
              </p:cNvSpPr>
              <p:nvPr/>
            </p:nvSpPr>
            <p:spPr bwMode="auto">
              <a:xfrm>
                <a:off x="432" y="912"/>
                <a:ext cx="384"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17" name="Line 33"/>
              <p:cNvSpPr>
                <a:spLocks noChangeShapeType="1"/>
              </p:cNvSpPr>
              <p:nvPr/>
            </p:nvSpPr>
            <p:spPr bwMode="auto">
              <a:xfrm>
                <a:off x="480" y="816"/>
                <a:ext cx="336"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18" name="Line 34"/>
              <p:cNvSpPr>
                <a:spLocks noChangeShapeType="1"/>
              </p:cNvSpPr>
              <p:nvPr/>
            </p:nvSpPr>
            <p:spPr bwMode="auto">
              <a:xfrm>
                <a:off x="528" y="720"/>
                <a:ext cx="288"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19" name="Line 35"/>
              <p:cNvSpPr>
                <a:spLocks noChangeShapeType="1"/>
              </p:cNvSpPr>
              <p:nvPr/>
            </p:nvSpPr>
            <p:spPr bwMode="auto">
              <a:xfrm>
                <a:off x="576" y="624"/>
                <a:ext cx="240"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20" name="Line 36"/>
              <p:cNvSpPr>
                <a:spLocks noChangeShapeType="1"/>
              </p:cNvSpPr>
              <p:nvPr/>
            </p:nvSpPr>
            <p:spPr bwMode="auto">
              <a:xfrm>
                <a:off x="624" y="528"/>
                <a:ext cx="19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21" name="Line 37"/>
              <p:cNvSpPr>
                <a:spLocks noChangeShapeType="1"/>
              </p:cNvSpPr>
              <p:nvPr/>
            </p:nvSpPr>
            <p:spPr bwMode="auto">
              <a:xfrm>
                <a:off x="624" y="432"/>
                <a:ext cx="19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22" name="Line 38"/>
              <p:cNvSpPr>
                <a:spLocks noChangeShapeType="1"/>
              </p:cNvSpPr>
              <p:nvPr/>
            </p:nvSpPr>
            <p:spPr bwMode="auto">
              <a:xfrm>
                <a:off x="672" y="336"/>
                <a:ext cx="144"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23" name="Line 39"/>
              <p:cNvSpPr>
                <a:spLocks noChangeShapeType="1"/>
              </p:cNvSpPr>
              <p:nvPr/>
            </p:nvSpPr>
            <p:spPr bwMode="auto">
              <a:xfrm>
                <a:off x="720" y="240"/>
                <a:ext cx="96" cy="0"/>
              </a:xfrm>
              <a:prstGeom prst="line">
                <a:avLst/>
              </a:prstGeom>
              <a:noFill/>
              <a:ln w="12700" cap="sq" cmpd="sng">
                <a:solidFill>
                  <a:srgbClr val="FF00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24" name="Line 40"/>
              <p:cNvSpPr>
                <a:spLocks noChangeShapeType="1"/>
              </p:cNvSpPr>
              <p:nvPr/>
            </p:nvSpPr>
            <p:spPr bwMode="auto">
              <a:xfrm>
                <a:off x="768" y="192"/>
                <a:ext cx="48" cy="0"/>
              </a:xfrm>
              <a:prstGeom prst="line">
                <a:avLst/>
              </a:prstGeom>
              <a:noFill/>
              <a:ln w="12700" cap="sq" cmpd="sng">
                <a:solidFill>
                  <a:srgbClr val="FF00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25" name="Line 41"/>
              <p:cNvSpPr>
                <a:spLocks noChangeShapeType="1"/>
              </p:cNvSpPr>
              <p:nvPr/>
            </p:nvSpPr>
            <p:spPr bwMode="auto">
              <a:xfrm flipH="1" flipV="1">
                <a:off x="336" y="624"/>
                <a:ext cx="144" cy="96"/>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7626" name="Object 42"/>
              <p:cNvGraphicFramePr>
                <a:graphicFrameLocks noChangeAspect="1"/>
              </p:cNvGraphicFramePr>
              <p:nvPr/>
            </p:nvGraphicFramePr>
            <p:xfrm>
              <a:off x="0" y="576"/>
              <a:ext cx="320" cy="208"/>
            </p:xfrm>
            <a:graphic>
              <a:graphicData uri="http://schemas.openxmlformats.org/presentationml/2006/ole">
                <mc:AlternateContent xmlns:mc="http://schemas.openxmlformats.org/markup-compatibility/2006">
                  <mc:Choice xmlns:v="urn:schemas-microsoft-com:vml" Requires="v">
                    <p:oleObj spid="_x0000_s221629" r:id="rId9" imgW="253987" imgH="165202" progId="">
                      <p:embed/>
                    </p:oleObj>
                  </mc:Choice>
                  <mc:Fallback>
                    <p:oleObj r:id="rId9" imgW="253987" imgH="165202" progId="">
                      <p:embed/>
                      <p:pic>
                        <p:nvPicPr>
                          <p:cNvPr id="67626" name="Object 42"/>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0" y="576"/>
                            <a:ext cx="32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7627" name="Group 43"/>
            <p:cNvGrpSpPr>
              <a:grpSpLocks/>
            </p:cNvGrpSpPr>
            <p:nvPr/>
          </p:nvGrpSpPr>
          <p:grpSpPr bwMode="auto">
            <a:xfrm>
              <a:off x="720" y="0"/>
              <a:ext cx="1200" cy="1958"/>
              <a:chOff x="0" y="0"/>
              <a:chExt cx="1200" cy="1958"/>
            </a:xfrm>
          </p:grpSpPr>
          <p:sp>
            <p:nvSpPr>
              <p:cNvPr id="67628" name="Line 44"/>
              <p:cNvSpPr>
                <a:spLocks noChangeShapeType="1"/>
              </p:cNvSpPr>
              <p:nvPr/>
            </p:nvSpPr>
            <p:spPr bwMode="auto">
              <a:xfrm>
                <a:off x="144" y="240"/>
                <a:ext cx="1056"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29" name="Line 45"/>
              <p:cNvSpPr>
                <a:spLocks noChangeShapeType="1"/>
              </p:cNvSpPr>
              <p:nvPr/>
            </p:nvSpPr>
            <p:spPr bwMode="auto">
              <a:xfrm>
                <a:off x="144" y="1488"/>
                <a:ext cx="0" cy="432"/>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0" name="Text Box 46"/>
              <p:cNvSpPr txBox="1">
                <a:spLocks noChangeArrowheads="1"/>
              </p:cNvSpPr>
              <p:nvPr/>
            </p:nvSpPr>
            <p:spPr bwMode="auto">
              <a:xfrm>
                <a:off x="1104" y="0"/>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宋体" panose="02010600030101010101" pitchFamily="2" charset="-122"/>
                  </a:rPr>
                  <a:t>x</a:t>
                </a:r>
              </a:p>
            </p:txBody>
          </p:sp>
          <p:sp>
            <p:nvSpPr>
              <p:cNvPr id="67631" name="Text Box 47"/>
              <p:cNvSpPr txBox="1">
                <a:spLocks noChangeArrowheads="1"/>
              </p:cNvSpPr>
              <p:nvPr/>
            </p:nvSpPr>
            <p:spPr bwMode="auto">
              <a:xfrm>
                <a:off x="0" y="1728"/>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宋体" panose="02010600030101010101" pitchFamily="2" charset="-122"/>
                  </a:rPr>
                  <a:t>y</a:t>
                </a:r>
              </a:p>
            </p:txBody>
          </p:sp>
          <p:sp>
            <p:nvSpPr>
              <p:cNvPr id="67632" name="Text Box 48"/>
              <p:cNvSpPr txBox="1">
                <a:spLocks noChangeArrowheads="1"/>
              </p:cNvSpPr>
              <p:nvPr/>
            </p:nvSpPr>
            <p:spPr bwMode="auto">
              <a:xfrm>
                <a:off x="0" y="0"/>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宋体" panose="02010600030101010101" pitchFamily="2" charset="-122"/>
                  </a:rPr>
                  <a:t>O</a:t>
                </a:r>
              </a:p>
            </p:txBody>
          </p:sp>
        </p:grpSp>
      </p:grpSp>
      <p:grpSp>
        <p:nvGrpSpPr>
          <p:cNvPr id="67633" name="Group 49"/>
          <p:cNvGrpSpPr>
            <a:grpSpLocks/>
          </p:cNvGrpSpPr>
          <p:nvPr/>
        </p:nvGrpSpPr>
        <p:grpSpPr bwMode="auto">
          <a:xfrm>
            <a:off x="7710488" y="533400"/>
            <a:ext cx="1357312" cy="2590800"/>
            <a:chOff x="0" y="0"/>
            <a:chExt cx="855" cy="1632"/>
          </a:xfrm>
        </p:grpSpPr>
        <p:sp>
          <p:nvSpPr>
            <p:cNvPr id="67634" name="Line 50"/>
            <p:cNvSpPr>
              <a:spLocks noChangeShapeType="1"/>
            </p:cNvSpPr>
            <p:nvPr/>
          </p:nvSpPr>
          <p:spPr bwMode="auto">
            <a:xfrm flipV="1">
              <a:off x="7" y="240"/>
              <a:ext cx="384" cy="288"/>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5" name="Text Box 51"/>
            <p:cNvSpPr txBox="1">
              <a:spLocks noChangeArrowheads="1"/>
            </p:cNvSpPr>
            <p:nvPr/>
          </p:nvSpPr>
          <p:spPr bwMode="auto">
            <a:xfrm>
              <a:off x="439" y="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宋体" panose="02010600030101010101" pitchFamily="2" charset="-122"/>
                </a:rPr>
                <a:t>N</a:t>
              </a:r>
            </a:p>
          </p:txBody>
        </p:sp>
        <p:sp>
          <p:nvSpPr>
            <p:cNvPr id="67636" name="Line 52"/>
            <p:cNvSpPr>
              <a:spLocks noChangeShapeType="1"/>
            </p:cNvSpPr>
            <p:nvPr/>
          </p:nvSpPr>
          <p:spPr bwMode="auto">
            <a:xfrm>
              <a:off x="7" y="528"/>
              <a:ext cx="528" cy="0"/>
            </a:xfrm>
            <a:prstGeom prst="line">
              <a:avLst/>
            </a:prstGeom>
            <a:noFill/>
            <a:ln w="12700"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7" name="Line 53"/>
            <p:cNvSpPr>
              <a:spLocks noChangeShapeType="1"/>
            </p:cNvSpPr>
            <p:nvPr/>
          </p:nvSpPr>
          <p:spPr bwMode="auto">
            <a:xfrm>
              <a:off x="7" y="528"/>
              <a:ext cx="0" cy="1104"/>
            </a:xfrm>
            <a:prstGeom prst="line">
              <a:avLst/>
            </a:prstGeom>
            <a:noFill/>
            <a:ln w="12700"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8" name="Freeform 54"/>
            <p:cNvSpPr>
              <a:spLocks/>
            </p:cNvSpPr>
            <p:nvPr/>
          </p:nvSpPr>
          <p:spPr bwMode="auto">
            <a:xfrm>
              <a:off x="196" y="390"/>
              <a:ext cx="92" cy="143"/>
            </a:xfrm>
            <a:custGeom>
              <a:avLst/>
              <a:gdLst>
                <a:gd name="T0" fmla="*/ 0 w 92"/>
                <a:gd name="T1" fmla="*/ 0 h 143"/>
                <a:gd name="T2" fmla="*/ 12 w 92"/>
                <a:gd name="T3" fmla="*/ 3 h 143"/>
                <a:gd name="T4" fmla="*/ 24 w 92"/>
                <a:gd name="T5" fmla="*/ 9 h 143"/>
                <a:gd name="T6" fmla="*/ 51 w 92"/>
                <a:gd name="T7" fmla="*/ 27 h 143"/>
                <a:gd name="T8" fmla="*/ 81 w 92"/>
                <a:gd name="T9" fmla="*/ 84 h 143"/>
                <a:gd name="T10" fmla="*/ 78 w 92"/>
                <a:gd name="T11" fmla="*/ 143 h 143"/>
              </a:gdLst>
              <a:ahLst/>
              <a:cxnLst>
                <a:cxn ang="0">
                  <a:pos x="T0" y="T1"/>
                </a:cxn>
                <a:cxn ang="0">
                  <a:pos x="T2" y="T3"/>
                </a:cxn>
                <a:cxn ang="0">
                  <a:pos x="T4" y="T5"/>
                </a:cxn>
                <a:cxn ang="0">
                  <a:pos x="T6" y="T7"/>
                </a:cxn>
                <a:cxn ang="0">
                  <a:pos x="T8" y="T9"/>
                </a:cxn>
                <a:cxn ang="0">
                  <a:pos x="T10" y="T11"/>
                </a:cxn>
              </a:cxnLst>
              <a:rect l="0" t="0" r="r" b="b"/>
              <a:pathLst>
                <a:path w="92" h="143">
                  <a:moveTo>
                    <a:pt x="0" y="0"/>
                  </a:moveTo>
                  <a:cubicBezTo>
                    <a:pt x="2" y="1"/>
                    <a:pt x="8" y="2"/>
                    <a:pt x="12" y="3"/>
                  </a:cubicBezTo>
                  <a:cubicBezTo>
                    <a:pt x="16" y="4"/>
                    <a:pt x="17" y="5"/>
                    <a:pt x="24" y="9"/>
                  </a:cubicBezTo>
                  <a:cubicBezTo>
                    <a:pt x="31" y="13"/>
                    <a:pt x="42" y="15"/>
                    <a:pt x="51" y="27"/>
                  </a:cubicBezTo>
                  <a:cubicBezTo>
                    <a:pt x="60" y="39"/>
                    <a:pt x="77" y="65"/>
                    <a:pt x="81" y="84"/>
                  </a:cubicBezTo>
                  <a:cubicBezTo>
                    <a:pt x="92" y="100"/>
                    <a:pt x="78" y="143"/>
                    <a:pt x="78" y="143"/>
                  </a:cubicBezTo>
                </a:path>
              </a:pathLst>
            </a:custGeom>
            <a:noFill/>
            <a:ln w="12700" cap="sq" cmpd="sng">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9" name="Freeform 55"/>
            <p:cNvSpPr>
              <a:spLocks/>
            </p:cNvSpPr>
            <p:nvPr/>
          </p:nvSpPr>
          <p:spPr bwMode="auto">
            <a:xfrm>
              <a:off x="0" y="432"/>
              <a:ext cx="219" cy="457"/>
            </a:xfrm>
            <a:custGeom>
              <a:avLst/>
              <a:gdLst>
                <a:gd name="T0" fmla="*/ 128 w 219"/>
                <a:gd name="T1" fmla="*/ 0 h 457"/>
                <a:gd name="T2" fmla="*/ 175 w 219"/>
                <a:gd name="T3" fmla="*/ 54 h 457"/>
                <a:gd name="T4" fmla="*/ 205 w 219"/>
                <a:gd name="T5" fmla="*/ 126 h 457"/>
                <a:gd name="T6" fmla="*/ 211 w 219"/>
                <a:gd name="T7" fmla="*/ 177 h 457"/>
                <a:gd name="T8" fmla="*/ 202 w 219"/>
                <a:gd name="T9" fmla="*/ 249 h 457"/>
                <a:gd name="T10" fmla="*/ 187 w 219"/>
                <a:gd name="T11" fmla="*/ 282 h 457"/>
                <a:gd name="T12" fmla="*/ 154 w 219"/>
                <a:gd name="T13" fmla="*/ 324 h 457"/>
                <a:gd name="T14" fmla="*/ 115 w 219"/>
                <a:gd name="T15" fmla="*/ 372 h 457"/>
                <a:gd name="T16" fmla="*/ 55 w 219"/>
                <a:gd name="T17" fmla="*/ 421 h 457"/>
                <a:gd name="T18" fmla="*/ 0 w 219"/>
                <a:gd name="T19"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457">
                  <a:moveTo>
                    <a:pt x="128" y="0"/>
                  </a:moveTo>
                  <a:cubicBezTo>
                    <a:pt x="135" y="13"/>
                    <a:pt x="162" y="33"/>
                    <a:pt x="175" y="54"/>
                  </a:cubicBezTo>
                  <a:cubicBezTo>
                    <a:pt x="188" y="75"/>
                    <a:pt x="199" y="106"/>
                    <a:pt x="205" y="126"/>
                  </a:cubicBezTo>
                  <a:cubicBezTo>
                    <a:pt x="211" y="146"/>
                    <a:pt x="211" y="157"/>
                    <a:pt x="211" y="177"/>
                  </a:cubicBezTo>
                  <a:cubicBezTo>
                    <a:pt x="219" y="217"/>
                    <a:pt x="207" y="232"/>
                    <a:pt x="202" y="249"/>
                  </a:cubicBezTo>
                  <a:cubicBezTo>
                    <a:pt x="198" y="266"/>
                    <a:pt x="195" y="270"/>
                    <a:pt x="187" y="282"/>
                  </a:cubicBezTo>
                  <a:cubicBezTo>
                    <a:pt x="181" y="292"/>
                    <a:pt x="161" y="315"/>
                    <a:pt x="154" y="324"/>
                  </a:cubicBezTo>
                  <a:cubicBezTo>
                    <a:pt x="142" y="338"/>
                    <a:pt x="131" y="356"/>
                    <a:pt x="115" y="372"/>
                  </a:cubicBezTo>
                  <a:cubicBezTo>
                    <a:pt x="99" y="388"/>
                    <a:pt x="74" y="407"/>
                    <a:pt x="55" y="421"/>
                  </a:cubicBezTo>
                  <a:cubicBezTo>
                    <a:pt x="42" y="440"/>
                    <a:pt x="0" y="436"/>
                    <a:pt x="0" y="457"/>
                  </a:cubicBezTo>
                </a:path>
              </a:pathLst>
            </a:custGeom>
            <a:noFill/>
            <a:ln w="12700" cap="sq" cmpd="sng">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7640" name="Object 56"/>
            <p:cNvGraphicFramePr>
              <a:graphicFrameLocks noChangeAspect="1"/>
            </p:cNvGraphicFramePr>
            <p:nvPr/>
          </p:nvGraphicFramePr>
          <p:xfrm>
            <a:off x="295" y="336"/>
            <a:ext cx="188" cy="188"/>
          </p:xfrm>
          <a:graphic>
            <a:graphicData uri="http://schemas.openxmlformats.org/presentationml/2006/ole">
              <mc:AlternateContent xmlns:mc="http://schemas.openxmlformats.org/markup-compatibility/2006">
                <mc:Choice xmlns:v="urn:schemas-microsoft-com:vml" Requires="v">
                  <p:oleObj spid="_x0000_s221630" r:id="rId11" imgW="140017" imgH="140017" progId="">
                    <p:embed/>
                  </p:oleObj>
                </mc:Choice>
                <mc:Fallback>
                  <p:oleObj r:id="rId11" imgW="140017" imgH="140017" progId="">
                    <p:embed/>
                    <p:pic>
                      <p:nvPicPr>
                        <p:cNvPr id="67640" name="Object 56"/>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295" y="336"/>
                          <a:ext cx="188"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41" name="Object 57"/>
            <p:cNvGraphicFramePr>
              <a:graphicFrameLocks noChangeAspect="1"/>
            </p:cNvGraphicFramePr>
            <p:nvPr/>
          </p:nvGraphicFramePr>
          <p:xfrm>
            <a:off x="343" y="528"/>
            <a:ext cx="512" cy="497"/>
          </p:xfrm>
          <a:graphic>
            <a:graphicData uri="http://schemas.openxmlformats.org/presentationml/2006/ole">
              <mc:AlternateContent xmlns:mc="http://schemas.openxmlformats.org/markup-compatibility/2006">
                <mc:Choice xmlns:v="urn:schemas-microsoft-com:vml" Requires="v">
                  <p:oleObj spid="_x0000_s221631" r:id="rId13" imgW="406365" imgH="393676" progId="">
                    <p:embed/>
                  </p:oleObj>
                </mc:Choice>
                <mc:Fallback>
                  <p:oleObj r:id="rId13" imgW="406365" imgH="393676" progId="">
                    <p:embed/>
                    <p:pic>
                      <p:nvPicPr>
                        <p:cNvPr id="67641" name="Object 57"/>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43" y="528"/>
                          <a:ext cx="512" cy="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7642" name="Object 58"/>
          <p:cNvGraphicFramePr>
            <a:graphicFrameLocks noChangeAspect="1"/>
          </p:cNvGraphicFramePr>
          <p:nvPr/>
        </p:nvGraphicFramePr>
        <p:xfrm>
          <a:off x="762000" y="990600"/>
          <a:ext cx="1676400" cy="601663"/>
        </p:xfrm>
        <a:graphic>
          <a:graphicData uri="http://schemas.openxmlformats.org/presentationml/2006/ole">
            <mc:AlternateContent xmlns:mc="http://schemas.openxmlformats.org/markup-compatibility/2006">
              <mc:Choice xmlns:v="urn:schemas-microsoft-com:vml" Requires="v">
                <p:oleObj spid="_x0000_s221632" r:id="rId15" imgW="673125" imgH="241512" progId="">
                  <p:embed/>
                </p:oleObj>
              </mc:Choice>
              <mc:Fallback>
                <p:oleObj r:id="rId15" imgW="673125" imgH="241512" progId="">
                  <p:embed/>
                  <p:pic>
                    <p:nvPicPr>
                      <p:cNvPr id="67642" name="Object 58"/>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762000" y="990600"/>
                        <a:ext cx="16764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43" name="Object 59"/>
          <p:cNvGraphicFramePr>
            <a:graphicFrameLocks noChangeAspect="1"/>
          </p:cNvGraphicFramePr>
          <p:nvPr/>
        </p:nvGraphicFramePr>
        <p:xfrm>
          <a:off x="762000" y="76200"/>
          <a:ext cx="1447800" cy="511175"/>
        </p:xfrm>
        <a:graphic>
          <a:graphicData uri="http://schemas.openxmlformats.org/presentationml/2006/ole">
            <mc:AlternateContent xmlns:mc="http://schemas.openxmlformats.org/markup-compatibility/2006">
              <mc:Choice xmlns:v="urn:schemas-microsoft-com:vml" Requires="v">
                <p:oleObj spid="_x0000_s221633" r:id="rId17" imgW="648017" imgH="228917" progId="">
                  <p:embed/>
                </p:oleObj>
              </mc:Choice>
              <mc:Fallback>
                <p:oleObj r:id="rId17" imgW="648017" imgH="228917" progId="">
                  <p:embed/>
                  <p:pic>
                    <p:nvPicPr>
                      <p:cNvPr id="67643" name="Object 59"/>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762000" y="76200"/>
                        <a:ext cx="144780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44" name="Object 60"/>
          <p:cNvGraphicFramePr>
            <a:graphicFrameLocks noChangeAspect="1"/>
          </p:cNvGraphicFramePr>
          <p:nvPr/>
        </p:nvGraphicFramePr>
        <p:xfrm>
          <a:off x="762000" y="533400"/>
          <a:ext cx="2971800" cy="542925"/>
        </p:xfrm>
        <a:graphic>
          <a:graphicData uri="http://schemas.openxmlformats.org/presentationml/2006/ole">
            <mc:AlternateContent xmlns:mc="http://schemas.openxmlformats.org/markup-compatibility/2006">
              <mc:Choice xmlns:v="urn:schemas-microsoft-com:vml" Requires="v">
                <p:oleObj spid="_x0000_s221634" r:id="rId19" imgW="1320544" imgH="241512" progId="">
                  <p:embed/>
                </p:oleObj>
              </mc:Choice>
              <mc:Fallback>
                <p:oleObj r:id="rId19" imgW="1320544" imgH="241512" progId="">
                  <p:embed/>
                  <p:pic>
                    <p:nvPicPr>
                      <p:cNvPr id="67644" name="Object 60"/>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762000" y="533400"/>
                        <a:ext cx="29718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45" name="AutoShape 61"/>
          <p:cNvSpPr>
            <a:spLocks/>
          </p:cNvSpPr>
          <p:nvPr/>
        </p:nvSpPr>
        <p:spPr bwMode="auto">
          <a:xfrm>
            <a:off x="609600" y="228600"/>
            <a:ext cx="76200" cy="1219200"/>
          </a:xfrm>
          <a:prstGeom prst="leftBrace">
            <a:avLst>
              <a:gd name="adj1" fmla="val 13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46" name="Text Box 62"/>
          <p:cNvSpPr txBox="1">
            <a:spLocks noChangeArrowheads="1"/>
          </p:cNvSpPr>
          <p:nvPr/>
        </p:nvSpPr>
        <p:spPr bwMode="auto">
          <a:xfrm>
            <a:off x="4191000" y="609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rPr>
              <a:t>(b)</a:t>
            </a:r>
          </a:p>
        </p:txBody>
      </p:sp>
      <p:grpSp>
        <p:nvGrpSpPr>
          <p:cNvPr id="67647" name="Group 63"/>
          <p:cNvGrpSpPr>
            <a:grpSpLocks/>
          </p:cNvGrpSpPr>
          <p:nvPr/>
        </p:nvGrpSpPr>
        <p:grpSpPr bwMode="auto">
          <a:xfrm>
            <a:off x="152400" y="1524000"/>
            <a:ext cx="4419600" cy="457200"/>
            <a:chOff x="0" y="0"/>
            <a:chExt cx="2688" cy="288"/>
          </a:xfrm>
        </p:grpSpPr>
        <p:sp>
          <p:nvSpPr>
            <p:cNvPr id="67648" name="Text Box 64"/>
            <p:cNvSpPr txBox="1">
              <a:spLocks noChangeArrowheads="1"/>
            </p:cNvSpPr>
            <p:nvPr/>
          </p:nvSpPr>
          <p:spPr bwMode="auto">
            <a:xfrm>
              <a:off x="0" y="0"/>
              <a:ext cx="26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(2)</a:t>
              </a:r>
              <a:r>
                <a:rPr lang="zh-CN" altLang="zh-CN" sz="2400" b="1">
                  <a:solidFill>
                    <a:schemeClr val="accent1"/>
                  </a:solidFill>
                  <a:latin typeface="宋体" panose="02010600030101010101" pitchFamily="2" charset="-122"/>
                </a:rPr>
                <a:t>          </a:t>
              </a:r>
              <a:r>
                <a:rPr lang="zh-CN" altLang="zh-CN" sz="2400" b="1">
                  <a:latin typeface="宋体" panose="02010600030101010101" pitchFamily="2" charset="-122"/>
                </a:rPr>
                <a:t>（应力边界）：  </a:t>
              </a:r>
            </a:p>
          </p:txBody>
        </p:sp>
        <p:graphicFrame>
          <p:nvGraphicFramePr>
            <p:cNvPr id="67649" name="Object 65"/>
            <p:cNvGraphicFramePr>
              <a:graphicFrameLocks noChangeAspect="1"/>
            </p:cNvGraphicFramePr>
            <p:nvPr/>
          </p:nvGraphicFramePr>
          <p:xfrm>
            <a:off x="384" y="19"/>
            <a:ext cx="988" cy="269"/>
          </p:xfrm>
          <a:graphic>
            <a:graphicData uri="http://schemas.openxmlformats.org/presentationml/2006/ole">
              <mc:AlternateContent xmlns:mc="http://schemas.openxmlformats.org/markup-compatibility/2006">
                <mc:Choice xmlns:v="urn:schemas-microsoft-com:vml" Requires="v">
                  <p:oleObj spid="_x0000_s221635" r:id="rId21" imgW="698514" imgH="190734" progId="">
                    <p:embed/>
                  </p:oleObj>
                </mc:Choice>
                <mc:Fallback>
                  <p:oleObj r:id="rId21" imgW="698514" imgH="190734" progId="">
                    <p:embed/>
                    <p:pic>
                      <p:nvPicPr>
                        <p:cNvPr id="67649" name="Object 65"/>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384" y="19"/>
                          <a:ext cx="98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7650" name="Object 66"/>
          <p:cNvGraphicFramePr>
            <a:graphicFrameLocks noChangeAspect="1"/>
          </p:cNvGraphicFramePr>
          <p:nvPr/>
        </p:nvGraphicFramePr>
        <p:xfrm>
          <a:off x="4267200" y="1471613"/>
          <a:ext cx="1371600" cy="525462"/>
        </p:xfrm>
        <a:graphic>
          <a:graphicData uri="http://schemas.openxmlformats.org/presentationml/2006/ole">
            <mc:AlternateContent xmlns:mc="http://schemas.openxmlformats.org/markup-compatibility/2006">
              <mc:Choice xmlns:v="urn:schemas-microsoft-com:vml" Requires="v">
                <p:oleObj spid="_x0000_s221636" r:id="rId23" imgW="660144" imgH="254097" progId="">
                  <p:embed/>
                </p:oleObj>
              </mc:Choice>
              <mc:Fallback>
                <p:oleObj r:id="rId23" imgW="660144" imgH="254097" progId="">
                  <p:embed/>
                  <p:pic>
                    <p:nvPicPr>
                      <p:cNvPr id="67650" name="Object 66"/>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4267200" y="1471613"/>
                        <a:ext cx="1371600"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51" name="Object 67"/>
          <p:cNvGraphicFramePr>
            <a:graphicFrameLocks noChangeAspect="1"/>
          </p:cNvGraphicFramePr>
          <p:nvPr/>
        </p:nvGraphicFramePr>
        <p:xfrm>
          <a:off x="838200" y="2681288"/>
          <a:ext cx="3962400" cy="595312"/>
        </p:xfrm>
        <a:graphic>
          <a:graphicData uri="http://schemas.openxmlformats.org/presentationml/2006/ole">
            <mc:AlternateContent xmlns:mc="http://schemas.openxmlformats.org/markup-compatibility/2006">
              <mc:Choice xmlns:v="urn:schemas-microsoft-com:vml" Requires="v">
                <p:oleObj spid="_x0000_s221637" r:id="rId25" imgW="1687952" imgH="254097" progId="">
                  <p:embed/>
                </p:oleObj>
              </mc:Choice>
              <mc:Fallback>
                <p:oleObj r:id="rId25" imgW="1687952" imgH="254097" progId="">
                  <p:embed/>
                  <p:pic>
                    <p:nvPicPr>
                      <p:cNvPr id="67651" name="Object 67"/>
                      <p:cNvPicPr>
                        <a:picLocks noChangeAspect="1" noChangeArrowheads="1"/>
                      </p:cNvPicPr>
                      <p:nvPr/>
                    </p:nvPicPr>
                    <p:blipFill>
                      <a:blip r:embed="rId26">
                        <a:grayscl/>
                        <a:biLevel thresh="50000"/>
                        <a:extLst>
                          <a:ext uri="{28A0092B-C50C-407E-A947-70E740481C1C}">
                            <a14:useLocalDpi xmlns:a14="http://schemas.microsoft.com/office/drawing/2010/main" val="0"/>
                          </a:ext>
                        </a:extLst>
                      </a:blip>
                      <a:srcRect/>
                      <a:stretch>
                        <a:fillRect/>
                      </a:stretch>
                    </p:blipFill>
                    <p:spPr bwMode="auto">
                      <a:xfrm>
                        <a:off x="838200" y="2681288"/>
                        <a:ext cx="3962400"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52" name="Object 68"/>
          <p:cNvGraphicFramePr>
            <a:graphicFrameLocks noChangeAspect="1"/>
          </p:cNvGraphicFramePr>
          <p:nvPr/>
        </p:nvGraphicFramePr>
        <p:xfrm>
          <a:off x="838200" y="2057400"/>
          <a:ext cx="3962400" cy="595313"/>
        </p:xfrm>
        <a:graphic>
          <a:graphicData uri="http://schemas.openxmlformats.org/presentationml/2006/ole">
            <mc:AlternateContent xmlns:mc="http://schemas.openxmlformats.org/markup-compatibility/2006">
              <mc:Choice xmlns:v="urn:schemas-microsoft-com:vml" Requires="v">
                <p:oleObj spid="_x0000_s221638" r:id="rId27" imgW="1687952" imgH="254097" progId="">
                  <p:embed/>
                </p:oleObj>
              </mc:Choice>
              <mc:Fallback>
                <p:oleObj r:id="rId27" imgW="1687952" imgH="254097" progId="">
                  <p:embed/>
                  <p:pic>
                    <p:nvPicPr>
                      <p:cNvPr id="67652" name="Object 68"/>
                      <p:cNvPicPr>
                        <a:picLocks noChangeAspect="1" noChangeArrowheads="1"/>
                      </p:cNvPicPr>
                      <p:nvPr/>
                    </p:nvPicPr>
                    <p:blipFill>
                      <a:blip r:embed="rId28">
                        <a:grayscl/>
                        <a:biLevel thresh="50000"/>
                        <a:extLst>
                          <a:ext uri="{28A0092B-C50C-407E-A947-70E740481C1C}">
                            <a14:useLocalDpi xmlns:a14="http://schemas.microsoft.com/office/drawing/2010/main" val="0"/>
                          </a:ext>
                        </a:extLst>
                      </a:blip>
                      <a:srcRect/>
                      <a:stretch>
                        <a:fillRect/>
                      </a:stretch>
                    </p:blipFill>
                    <p:spPr bwMode="auto">
                      <a:xfrm>
                        <a:off x="838200" y="2057400"/>
                        <a:ext cx="39624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53" name="AutoShape 69"/>
          <p:cNvSpPr>
            <a:spLocks/>
          </p:cNvSpPr>
          <p:nvPr/>
        </p:nvSpPr>
        <p:spPr bwMode="auto">
          <a:xfrm>
            <a:off x="685800" y="2209800"/>
            <a:ext cx="76200" cy="914400"/>
          </a:xfrm>
          <a:prstGeom prst="leftBrace">
            <a:avLst>
              <a:gd name="adj1" fmla="val 100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7654" name="Object 70"/>
          <p:cNvGraphicFramePr>
            <a:graphicFrameLocks noChangeAspect="1"/>
          </p:cNvGraphicFramePr>
          <p:nvPr/>
        </p:nvGraphicFramePr>
        <p:xfrm>
          <a:off x="6992938" y="4257675"/>
          <a:ext cx="1219200" cy="379413"/>
        </p:xfrm>
        <a:graphic>
          <a:graphicData uri="http://schemas.openxmlformats.org/presentationml/2006/ole">
            <mc:AlternateContent xmlns:mc="http://schemas.openxmlformats.org/markup-compatibility/2006">
              <mc:Choice xmlns:v="urn:schemas-microsoft-com:vml" Requires="v">
                <p:oleObj spid="_x0000_s221639" r:id="rId29" imgW="570827" imgH="177809" progId="">
                  <p:embed/>
                </p:oleObj>
              </mc:Choice>
              <mc:Fallback>
                <p:oleObj r:id="rId29" imgW="570827" imgH="177809" progId="">
                  <p:embed/>
                  <p:pic>
                    <p:nvPicPr>
                      <p:cNvPr id="67654" name="Object 70"/>
                      <p:cNvPicPr>
                        <a:picLocks noChangeAspect="1" noChangeArrowheads="1"/>
                      </p:cNvPicPr>
                      <p:nvPr/>
                    </p:nvPicPr>
                    <p:blipFill>
                      <a:blip r:embed="rId30">
                        <a:grayscl/>
                        <a:biLevel thresh="50000"/>
                        <a:extLst>
                          <a:ext uri="{28A0092B-C50C-407E-A947-70E740481C1C}">
                            <a14:useLocalDpi xmlns:a14="http://schemas.microsoft.com/office/drawing/2010/main" val="0"/>
                          </a:ext>
                        </a:extLst>
                      </a:blip>
                      <a:srcRect/>
                      <a:stretch>
                        <a:fillRect/>
                      </a:stretch>
                    </p:blipFill>
                    <p:spPr bwMode="auto">
                      <a:xfrm>
                        <a:off x="6992938" y="4257675"/>
                        <a:ext cx="1219200"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55" name="Text Box 71"/>
          <p:cNvSpPr txBox="1">
            <a:spLocks noChangeArrowheads="1"/>
          </p:cNvSpPr>
          <p:nvPr/>
        </p:nvSpPr>
        <p:spPr bwMode="auto">
          <a:xfrm>
            <a:off x="6300788" y="3789363"/>
            <a:ext cx="1677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其中：</a:t>
            </a:r>
          </a:p>
        </p:txBody>
      </p:sp>
      <p:graphicFrame>
        <p:nvGraphicFramePr>
          <p:cNvPr id="67656" name="Object 72"/>
          <p:cNvGraphicFramePr>
            <a:graphicFrameLocks noChangeAspect="1"/>
          </p:cNvGraphicFramePr>
          <p:nvPr/>
        </p:nvGraphicFramePr>
        <p:xfrm>
          <a:off x="7297738" y="5400675"/>
          <a:ext cx="1257300" cy="390525"/>
        </p:xfrm>
        <a:graphic>
          <a:graphicData uri="http://schemas.openxmlformats.org/presentationml/2006/ole">
            <mc:AlternateContent xmlns:mc="http://schemas.openxmlformats.org/markup-compatibility/2006">
              <mc:Choice xmlns:v="urn:schemas-microsoft-com:vml" Requires="v">
                <p:oleObj spid="_x0000_s221640" r:id="rId31" imgW="570827" imgH="177809" progId="">
                  <p:embed/>
                </p:oleObj>
              </mc:Choice>
              <mc:Fallback>
                <p:oleObj r:id="rId31" imgW="570827" imgH="177809" progId="">
                  <p:embed/>
                  <p:pic>
                    <p:nvPicPr>
                      <p:cNvPr id="67656" name="Object 72"/>
                      <p:cNvPicPr>
                        <a:picLocks noChangeAspect="1" noChangeArrowheads="1"/>
                      </p:cNvPicPr>
                      <p:nvPr/>
                    </p:nvPicPr>
                    <p:blipFill>
                      <a:blip r:embed="rId32">
                        <a:grayscl/>
                        <a:biLevel thresh="50000"/>
                        <a:extLst>
                          <a:ext uri="{28A0092B-C50C-407E-A947-70E740481C1C}">
                            <a14:useLocalDpi xmlns:a14="http://schemas.microsoft.com/office/drawing/2010/main" val="0"/>
                          </a:ext>
                        </a:extLst>
                      </a:blip>
                      <a:srcRect/>
                      <a:stretch>
                        <a:fillRect/>
                      </a:stretch>
                    </p:blipFill>
                    <p:spPr bwMode="auto">
                      <a:xfrm>
                        <a:off x="7297738" y="5400675"/>
                        <a:ext cx="125730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57" name="Text Box 73"/>
          <p:cNvSpPr txBox="1">
            <a:spLocks noChangeArrowheads="1"/>
          </p:cNvSpPr>
          <p:nvPr/>
        </p:nvSpPr>
        <p:spPr bwMode="auto">
          <a:xfrm>
            <a:off x="228600" y="3336925"/>
            <a:ext cx="3767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将</a:t>
            </a:r>
            <a:r>
              <a:rPr lang="zh-CN" altLang="zh-CN" sz="2400" b="1">
                <a:latin typeface="Times New Roman" panose="02020603050405020304" pitchFamily="18" charset="0"/>
              </a:rPr>
              <a:t>(b)</a:t>
            </a:r>
            <a:r>
              <a:rPr lang="zh-CN" altLang="zh-CN" sz="2400" b="1">
                <a:latin typeface="宋体" panose="02010600030101010101" pitchFamily="2" charset="-122"/>
              </a:rPr>
              <a:t>代入，有</a:t>
            </a:r>
          </a:p>
        </p:txBody>
      </p:sp>
      <p:graphicFrame>
        <p:nvGraphicFramePr>
          <p:cNvPr id="67658" name="Object 74"/>
          <p:cNvGraphicFramePr>
            <a:graphicFrameLocks noChangeAspect="1"/>
          </p:cNvGraphicFramePr>
          <p:nvPr/>
        </p:nvGraphicFramePr>
        <p:xfrm>
          <a:off x="1066800" y="4724400"/>
          <a:ext cx="3681413" cy="436563"/>
        </p:xfrm>
        <a:graphic>
          <a:graphicData uri="http://schemas.openxmlformats.org/presentationml/2006/ole">
            <mc:AlternateContent xmlns:mc="http://schemas.openxmlformats.org/markup-compatibility/2006">
              <mc:Choice xmlns:v="urn:schemas-microsoft-com:vml" Requires="v">
                <p:oleObj spid="_x0000_s221641" r:id="rId33" imgW="1713330" imgH="203341" progId="">
                  <p:embed/>
                </p:oleObj>
              </mc:Choice>
              <mc:Fallback>
                <p:oleObj r:id="rId33" imgW="1713330" imgH="203341" progId="">
                  <p:embed/>
                  <p:pic>
                    <p:nvPicPr>
                      <p:cNvPr id="67658" name="Object 74"/>
                      <p:cNvPicPr>
                        <a:picLocks noChangeAspect="1" noChangeArrowheads="1"/>
                      </p:cNvPicPr>
                      <p:nvPr/>
                    </p:nvPicPr>
                    <p:blipFill>
                      <a:blip r:embed="rId34">
                        <a:grayscl/>
                        <a:biLevel thresh="50000"/>
                        <a:extLst>
                          <a:ext uri="{28A0092B-C50C-407E-A947-70E740481C1C}">
                            <a14:useLocalDpi xmlns:a14="http://schemas.microsoft.com/office/drawing/2010/main" val="0"/>
                          </a:ext>
                        </a:extLst>
                      </a:blip>
                      <a:srcRect/>
                      <a:stretch>
                        <a:fillRect/>
                      </a:stretch>
                    </p:blipFill>
                    <p:spPr bwMode="auto">
                      <a:xfrm>
                        <a:off x="1066800" y="4724400"/>
                        <a:ext cx="3681413"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59" name="Object 75"/>
          <p:cNvGraphicFramePr>
            <a:graphicFrameLocks noChangeAspect="1"/>
          </p:cNvGraphicFramePr>
          <p:nvPr/>
        </p:nvGraphicFramePr>
        <p:xfrm>
          <a:off x="1020763" y="3733800"/>
          <a:ext cx="2971800" cy="436563"/>
        </p:xfrm>
        <a:graphic>
          <a:graphicData uri="http://schemas.openxmlformats.org/presentationml/2006/ole">
            <mc:AlternateContent xmlns:mc="http://schemas.openxmlformats.org/markup-compatibility/2006">
              <mc:Choice xmlns:v="urn:schemas-microsoft-com:vml" Requires="v">
                <p:oleObj spid="_x0000_s221642" r:id="rId35" imgW="1383416" imgH="203341" progId="">
                  <p:embed/>
                </p:oleObj>
              </mc:Choice>
              <mc:Fallback>
                <p:oleObj r:id="rId35" imgW="1383416" imgH="203341" progId="">
                  <p:embed/>
                  <p:pic>
                    <p:nvPicPr>
                      <p:cNvPr id="67659" name="Object 75"/>
                      <p:cNvPicPr>
                        <a:picLocks noChangeAspect="1" noChangeArrowheads="1"/>
                      </p:cNvPicPr>
                      <p:nvPr/>
                    </p:nvPicPr>
                    <p:blipFill>
                      <a:blip r:embed="rId36">
                        <a:grayscl/>
                        <a:biLevel thresh="50000"/>
                        <a:extLst>
                          <a:ext uri="{28A0092B-C50C-407E-A947-70E740481C1C}">
                            <a14:useLocalDpi xmlns:a14="http://schemas.microsoft.com/office/drawing/2010/main" val="0"/>
                          </a:ext>
                        </a:extLst>
                      </a:blip>
                      <a:srcRect/>
                      <a:stretch>
                        <a:fillRect/>
                      </a:stretch>
                    </p:blipFill>
                    <p:spPr bwMode="auto">
                      <a:xfrm>
                        <a:off x="1020763" y="3733800"/>
                        <a:ext cx="2971800"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60" name="AutoShape 76"/>
          <p:cNvSpPr>
            <a:spLocks/>
          </p:cNvSpPr>
          <p:nvPr/>
        </p:nvSpPr>
        <p:spPr bwMode="auto">
          <a:xfrm>
            <a:off x="868363" y="3886200"/>
            <a:ext cx="76200" cy="685800"/>
          </a:xfrm>
          <a:prstGeom prst="leftBrace">
            <a:avLst>
              <a:gd name="adj1" fmla="val 75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61" name="AutoShape 77"/>
          <p:cNvSpPr>
            <a:spLocks noChangeArrowheads="1"/>
          </p:cNvSpPr>
          <p:nvPr/>
        </p:nvSpPr>
        <p:spPr bwMode="auto">
          <a:xfrm>
            <a:off x="152400" y="5029200"/>
            <a:ext cx="685800" cy="152400"/>
          </a:xfrm>
          <a:prstGeom prst="rightArrow">
            <a:avLst>
              <a:gd name="adj1" fmla="val 50000"/>
              <a:gd name="adj2" fmla="val 112500"/>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7662" name="Object 78"/>
          <p:cNvGraphicFramePr>
            <a:graphicFrameLocks noChangeAspect="1"/>
          </p:cNvGraphicFramePr>
          <p:nvPr/>
        </p:nvGraphicFramePr>
        <p:xfrm>
          <a:off x="1020763" y="4191000"/>
          <a:ext cx="4389437" cy="436563"/>
        </p:xfrm>
        <a:graphic>
          <a:graphicData uri="http://schemas.openxmlformats.org/presentationml/2006/ole">
            <mc:AlternateContent xmlns:mc="http://schemas.openxmlformats.org/markup-compatibility/2006">
              <mc:Choice xmlns:v="urn:schemas-microsoft-com:vml" Requires="v">
                <p:oleObj spid="_x0000_s221643" r:id="rId37" imgW="2043244" imgH="203341" progId="">
                  <p:embed/>
                </p:oleObj>
              </mc:Choice>
              <mc:Fallback>
                <p:oleObj r:id="rId37" imgW="2043244" imgH="203341" progId="">
                  <p:embed/>
                  <p:pic>
                    <p:nvPicPr>
                      <p:cNvPr id="67662" name="Object 78"/>
                      <p:cNvPicPr>
                        <a:picLocks noChangeAspect="1" noChangeArrowheads="1"/>
                      </p:cNvPicPr>
                      <p:nvPr/>
                    </p:nvPicPr>
                    <p:blipFill>
                      <a:blip r:embed="rId38">
                        <a:grayscl/>
                        <a:biLevel thresh="50000"/>
                        <a:extLst>
                          <a:ext uri="{28A0092B-C50C-407E-A947-70E740481C1C}">
                            <a14:useLocalDpi xmlns:a14="http://schemas.microsoft.com/office/drawing/2010/main" val="0"/>
                          </a:ext>
                        </a:extLst>
                      </a:blip>
                      <a:srcRect/>
                      <a:stretch>
                        <a:fillRect/>
                      </a:stretch>
                    </p:blipFill>
                    <p:spPr bwMode="auto">
                      <a:xfrm>
                        <a:off x="1020763" y="4191000"/>
                        <a:ext cx="4389437"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63" name="Object 79"/>
          <p:cNvGraphicFramePr>
            <a:graphicFrameLocks noChangeAspect="1"/>
          </p:cNvGraphicFramePr>
          <p:nvPr/>
        </p:nvGraphicFramePr>
        <p:xfrm>
          <a:off x="1022350" y="5181600"/>
          <a:ext cx="5835650" cy="436563"/>
        </p:xfrm>
        <a:graphic>
          <a:graphicData uri="http://schemas.openxmlformats.org/presentationml/2006/ole">
            <mc:AlternateContent xmlns:mc="http://schemas.openxmlformats.org/markup-compatibility/2006">
              <mc:Choice xmlns:v="urn:schemas-microsoft-com:vml" Requires="v">
                <p:oleObj spid="_x0000_s221644" r:id="rId39" imgW="2715760" imgH="203341" progId="">
                  <p:embed/>
                </p:oleObj>
              </mc:Choice>
              <mc:Fallback>
                <p:oleObj r:id="rId39" imgW="2715760" imgH="203341" progId="">
                  <p:embed/>
                  <p:pic>
                    <p:nvPicPr>
                      <p:cNvPr id="67663" name="Object 79"/>
                      <p:cNvPicPr>
                        <a:picLocks noChangeAspect="1" noChangeArrowheads="1"/>
                      </p:cNvPicPr>
                      <p:nvPr/>
                    </p:nvPicPr>
                    <p:blipFill>
                      <a:blip r:embed="rId40">
                        <a:grayscl/>
                        <a:biLevel thresh="50000"/>
                        <a:extLst>
                          <a:ext uri="{28A0092B-C50C-407E-A947-70E740481C1C}">
                            <a14:useLocalDpi xmlns:a14="http://schemas.microsoft.com/office/drawing/2010/main" val="0"/>
                          </a:ext>
                        </a:extLst>
                      </a:blip>
                      <a:srcRect/>
                      <a:stretch>
                        <a:fillRect/>
                      </a:stretch>
                    </p:blipFill>
                    <p:spPr bwMode="auto">
                      <a:xfrm>
                        <a:off x="1022350" y="5181600"/>
                        <a:ext cx="5835650"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64" name="AutoShape 80"/>
          <p:cNvSpPr>
            <a:spLocks/>
          </p:cNvSpPr>
          <p:nvPr/>
        </p:nvSpPr>
        <p:spPr bwMode="auto">
          <a:xfrm>
            <a:off x="869950" y="4800600"/>
            <a:ext cx="76200" cy="685800"/>
          </a:xfrm>
          <a:prstGeom prst="leftBrace">
            <a:avLst>
              <a:gd name="adj1" fmla="val 75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7665" name="Object 81"/>
          <p:cNvGraphicFramePr>
            <a:graphicFrameLocks noChangeAspect="1"/>
          </p:cNvGraphicFramePr>
          <p:nvPr/>
        </p:nvGraphicFramePr>
        <p:xfrm>
          <a:off x="609600" y="6248400"/>
          <a:ext cx="5427663" cy="466725"/>
        </p:xfrm>
        <a:graphic>
          <a:graphicData uri="http://schemas.openxmlformats.org/presentationml/2006/ole">
            <mc:AlternateContent xmlns:mc="http://schemas.openxmlformats.org/markup-compatibility/2006">
              <mc:Choice xmlns:v="urn:schemas-microsoft-com:vml" Requires="v">
                <p:oleObj spid="_x0000_s221645" r:id="rId41" imgW="2360468" imgH="203341" progId="">
                  <p:embed/>
                </p:oleObj>
              </mc:Choice>
              <mc:Fallback>
                <p:oleObj r:id="rId41" imgW="2360468" imgH="203341" progId="">
                  <p:embed/>
                  <p:pic>
                    <p:nvPicPr>
                      <p:cNvPr id="67665" name="Object 81"/>
                      <p:cNvPicPr>
                        <a:picLocks noChangeAspect="1" noChangeArrowheads="1"/>
                      </p:cNvPicPr>
                      <p:nvPr/>
                    </p:nvPicPr>
                    <p:blipFill>
                      <a:blip r:embed="rId42">
                        <a:grayscl/>
                        <a:biLevel thresh="50000"/>
                        <a:extLst>
                          <a:ext uri="{28A0092B-C50C-407E-A947-70E740481C1C}">
                            <a14:useLocalDpi xmlns:a14="http://schemas.microsoft.com/office/drawing/2010/main" val="0"/>
                          </a:ext>
                        </a:extLst>
                      </a:blip>
                      <a:srcRect/>
                      <a:stretch>
                        <a:fillRect/>
                      </a:stretch>
                    </p:blipFill>
                    <p:spPr bwMode="auto">
                      <a:xfrm>
                        <a:off x="609600" y="6248400"/>
                        <a:ext cx="5427663"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66" name="Object 82"/>
          <p:cNvGraphicFramePr>
            <a:graphicFrameLocks noChangeAspect="1"/>
          </p:cNvGraphicFramePr>
          <p:nvPr/>
        </p:nvGraphicFramePr>
        <p:xfrm>
          <a:off x="762000" y="5791200"/>
          <a:ext cx="2743200" cy="466725"/>
        </p:xfrm>
        <a:graphic>
          <a:graphicData uri="http://schemas.openxmlformats.org/presentationml/2006/ole">
            <mc:AlternateContent xmlns:mc="http://schemas.openxmlformats.org/markup-compatibility/2006">
              <mc:Choice xmlns:v="urn:schemas-microsoft-com:vml" Requires="v">
                <p:oleObj spid="_x0000_s221646" r:id="rId43" imgW="1193082" imgH="203341" progId="">
                  <p:embed/>
                </p:oleObj>
              </mc:Choice>
              <mc:Fallback>
                <p:oleObj r:id="rId43" imgW="1193082" imgH="203341" progId="">
                  <p:embed/>
                  <p:pic>
                    <p:nvPicPr>
                      <p:cNvPr id="67666" name="Object 82"/>
                      <p:cNvPicPr>
                        <a:picLocks noChangeAspect="1" noChangeArrowheads="1"/>
                      </p:cNvPicPr>
                      <p:nvPr/>
                    </p:nvPicPr>
                    <p:blipFill>
                      <a:blip r:embed="rId44">
                        <a:grayscl/>
                        <a:biLevel thresh="50000"/>
                        <a:extLst>
                          <a:ext uri="{28A0092B-C50C-407E-A947-70E740481C1C}">
                            <a14:useLocalDpi xmlns:a14="http://schemas.microsoft.com/office/drawing/2010/main" val="0"/>
                          </a:ext>
                        </a:extLst>
                      </a:blip>
                      <a:srcRect/>
                      <a:stretch>
                        <a:fillRect/>
                      </a:stretch>
                    </p:blipFill>
                    <p:spPr bwMode="auto">
                      <a:xfrm>
                        <a:off x="762000" y="5791200"/>
                        <a:ext cx="27432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67" name="AutoShape 83"/>
          <p:cNvSpPr>
            <a:spLocks/>
          </p:cNvSpPr>
          <p:nvPr/>
        </p:nvSpPr>
        <p:spPr bwMode="auto">
          <a:xfrm>
            <a:off x="533400" y="5867400"/>
            <a:ext cx="76200" cy="685800"/>
          </a:xfrm>
          <a:prstGeom prst="leftBrace">
            <a:avLst>
              <a:gd name="adj1" fmla="val 75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7668" name="Object 84"/>
          <p:cNvGraphicFramePr>
            <a:graphicFrameLocks noChangeAspect="1"/>
          </p:cNvGraphicFramePr>
          <p:nvPr/>
        </p:nvGraphicFramePr>
        <p:xfrm>
          <a:off x="6992938" y="4638675"/>
          <a:ext cx="2151062" cy="866775"/>
        </p:xfrm>
        <a:graphic>
          <a:graphicData uri="http://schemas.openxmlformats.org/presentationml/2006/ole">
            <mc:AlternateContent xmlns:mc="http://schemas.openxmlformats.org/markup-compatibility/2006">
              <mc:Choice xmlns:v="urn:schemas-microsoft-com:vml" Requires="v">
                <p:oleObj spid="_x0000_s221647" r:id="rId45" imgW="977793" imgH="393846" progId="">
                  <p:embed/>
                </p:oleObj>
              </mc:Choice>
              <mc:Fallback>
                <p:oleObj r:id="rId45" imgW="977793" imgH="393846" progId="">
                  <p:embed/>
                  <p:pic>
                    <p:nvPicPr>
                      <p:cNvPr id="67668" name="Object 84"/>
                      <p:cNvPicPr>
                        <a:picLocks noChangeAspect="1" noChangeArrowheads="1"/>
                      </p:cNvPicPr>
                      <p:nvPr/>
                    </p:nvPicPr>
                    <p:blipFill>
                      <a:blip r:embed="rId46">
                        <a:grayscl/>
                        <a:biLevel thresh="50000"/>
                        <a:extLst>
                          <a:ext uri="{28A0092B-C50C-407E-A947-70E740481C1C}">
                            <a14:useLocalDpi xmlns:a14="http://schemas.microsoft.com/office/drawing/2010/main" val="0"/>
                          </a:ext>
                        </a:extLst>
                      </a:blip>
                      <a:srcRect/>
                      <a:stretch>
                        <a:fillRect/>
                      </a:stretch>
                    </p:blipFill>
                    <p:spPr bwMode="auto">
                      <a:xfrm>
                        <a:off x="6992938" y="4638675"/>
                        <a:ext cx="2151062"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69" name="Text Box 85"/>
          <p:cNvSpPr txBox="1">
            <a:spLocks noChangeArrowheads="1"/>
          </p:cNvSpPr>
          <p:nvPr/>
        </p:nvSpPr>
        <p:spPr bwMode="auto">
          <a:xfrm>
            <a:off x="6588125" y="594995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代入，可求得：</a:t>
            </a:r>
          </a:p>
        </p:txBody>
      </p:sp>
    </p:spTree>
    <p:extLst>
      <p:ext uri="{BB962C8B-B14F-4D97-AF65-F5344CB8AC3E}">
        <p14:creationId xmlns:p14="http://schemas.microsoft.com/office/powerpoint/2010/main" val="29210349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2"/>
          <p:cNvGrpSpPr>
            <a:grpSpLocks/>
          </p:cNvGrpSpPr>
          <p:nvPr/>
        </p:nvGrpSpPr>
        <p:grpSpPr bwMode="auto">
          <a:xfrm>
            <a:off x="4114800" y="0"/>
            <a:ext cx="3048000" cy="3108325"/>
            <a:chOff x="0" y="0"/>
            <a:chExt cx="1920" cy="1958"/>
          </a:xfrm>
        </p:grpSpPr>
        <p:grpSp>
          <p:nvGrpSpPr>
            <p:cNvPr id="68611" name="Group 3"/>
            <p:cNvGrpSpPr>
              <a:grpSpLocks/>
            </p:cNvGrpSpPr>
            <p:nvPr/>
          </p:nvGrpSpPr>
          <p:grpSpPr bwMode="auto">
            <a:xfrm>
              <a:off x="0" y="240"/>
              <a:ext cx="1685" cy="1329"/>
              <a:chOff x="0" y="0"/>
              <a:chExt cx="1685" cy="1329"/>
            </a:xfrm>
          </p:grpSpPr>
          <p:sp>
            <p:nvSpPr>
              <p:cNvPr id="68612" name="Line 4"/>
              <p:cNvSpPr>
                <a:spLocks noChangeShapeType="1"/>
              </p:cNvSpPr>
              <p:nvPr/>
            </p:nvSpPr>
            <p:spPr bwMode="auto">
              <a:xfrm>
                <a:off x="864" y="0"/>
                <a:ext cx="0" cy="1248"/>
              </a:xfrm>
              <a:prstGeom prst="line">
                <a:avLst/>
              </a:prstGeom>
              <a:noFill/>
              <a:ln w="381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13" name="Line 5"/>
              <p:cNvSpPr>
                <a:spLocks noChangeShapeType="1"/>
              </p:cNvSpPr>
              <p:nvPr/>
            </p:nvSpPr>
            <p:spPr bwMode="auto">
              <a:xfrm>
                <a:off x="864" y="0"/>
                <a:ext cx="816" cy="1200"/>
              </a:xfrm>
              <a:prstGeom prst="line">
                <a:avLst/>
              </a:prstGeom>
              <a:noFill/>
              <a:ln w="381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14" name="Freeform 6"/>
              <p:cNvSpPr>
                <a:spLocks/>
              </p:cNvSpPr>
              <p:nvPr/>
            </p:nvSpPr>
            <p:spPr bwMode="auto">
              <a:xfrm>
                <a:off x="857" y="1175"/>
                <a:ext cx="828" cy="82"/>
              </a:xfrm>
              <a:custGeom>
                <a:avLst/>
                <a:gdLst>
                  <a:gd name="T0" fmla="*/ 12 w 828"/>
                  <a:gd name="T1" fmla="*/ 82 h 82"/>
                  <a:gd name="T2" fmla="*/ 204 w 828"/>
                  <a:gd name="T3" fmla="*/ 18 h 82"/>
                  <a:gd name="T4" fmla="*/ 396 w 828"/>
                  <a:gd name="T5" fmla="*/ 18 h 82"/>
                  <a:gd name="T6" fmla="*/ 524 w 828"/>
                  <a:gd name="T7" fmla="*/ 55 h 82"/>
                  <a:gd name="T8" fmla="*/ 652 w 828"/>
                  <a:gd name="T9" fmla="*/ 18 h 82"/>
                  <a:gd name="T10" fmla="*/ 706 w 828"/>
                  <a:gd name="T11" fmla="*/ 0 h 82"/>
                  <a:gd name="T12" fmla="*/ 761 w 828"/>
                  <a:gd name="T13" fmla="*/ 18 h 82"/>
                  <a:gd name="T14" fmla="*/ 789 w 828"/>
                  <a:gd name="T15" fmla="*/ 27 h 82"/>
                  <a:gd name="T16" fmla="*/ 825 w 828"/>
                  <a:gd name="T17"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82">
                    <a:moveTo>
                      <a:pt x="12" y="82"/>
                    </a:moveTo>
                    <a:cubicBezTo>
                      <a:pt x="116" y="4"/>
                      <a:pt x="0" y="31"/>
                      <a:pt x="204" y="18"/>
                    </a:cubicBezTo>
                    <a:cubicBezTo>
                      <a:pt x="282" y="57"/>
                      <a:pt x="312" y="45"/>
                      <a:pt x="396" y="18"/>
                    </a:cubicBezTo>
                    <a:cubicBezTo>
                      <a:pt x="442" y="29"/>
                      <a:pt x="480" y="41"/>
                      <a:pt x="524" y="55"/>
                    </a:cubicBezTo>
                    <a:cubicBezTo>
                      <a:pt x="589" y="46"/>
                      <a:pt x="598" y="42"/>
                      <a:pt x="652" y="18"/>
                    </a:cubicBezTo>
                    <a:cubicBezTo>
                      <a:pt x="669" y="10"/>
                      <a:pt x="706" y="0"/>
                      <a:pt x="706" y="0"/>
                    </a:cubicBezTo>
                    <a:cubicBezTo>
                      <a:pt x="724" y="6"/>
                      <a:pt x="743" y="12"/>
                      <a:pt x="761" y="18"/>
                    </a:cubicBezTo>
                    <a:cubicBezTo>
                      <a:pt x="770" y="21"/>
                      <a:pt x="789" y="27"/>
                      <a:pt x="789" y="27"/>
                    </a:cubicBezTo>
                    <a:cubicBezTo>
                      <a:pt x="828" y="17"/>
                      <a:pt x="825" y="6"/>
                      <a:pt x="825" y="27"/>
                    </a:cubicBezTo>
                  </a:path>
                </a:pathLst>
              </a:custGeom>
              <a:noFill/>
              <a:ln w="1905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15" name="Freeform 7"/>
              <p:cNvSpPr>
                <a:spLocks/>
              </p:cNvSpPr>
              <p:nvPr/>
            </p:nvSpPr>
            <p:spPr bwMode="auto">
              <a:xfrm>
                <a:off x="878" y="215"/>
                <a:ext cx="119" cy="33"/>
              </a:xfrm>
              <a:custGeom>
                <a:avLst/>
                <a:gdLst>
                  <a:gd name="T0" fmla="*/ 0 w 119"/>
                  <a:gd name="T1" fmla="*/ 18 h 33"/>
                  <a:gd name="T2" fmla="*/ 82 w 119"/>
                  <a:gd name="T3" fmla="*/ 18 h 33"/>
                  <a:gd name="T4" fmla="*/ 119 w 119"/>
                  <a:gd name="T5" fmla="*/ 0 h 33"/>
                </a:gdLst>
                <a:ahLst/>
                <a:cxnLst>
                  <a:cxn ang="0">
                    <a:pos x="T0" y="T1"/>
                  </a:cxn>
                  <a:cxn ang="0">
                    <a:pos x="T2" y="T3"/>
                  </a:cxn>
                  <a:cxn ang="0">
                    <a:pos x="T4" y="T5"/>
                  </a:cxn>
                </a:cxnLst>
                <a:rect l="0" t="0" r="r" b="b"/>
                <a:pathLst>
                  <a:path w="119" h="33">
                    <a:moveTo>
                      <a:pt x="0" y="18"/>
                    </a:moveTo>
                    <a:cubicBezTo>
                      <a:pt x="38" y="31"/>
                      <a:pt x="31" y="33"/>
                      <a:pt x="82" y="18"/>
                    </a:cubicBezTo>
                    <a:cubicBezTo>
                      <a:pt x="95" y="14"/>
                      <a:pt x="119" y="0"/>
                      <a:pt x="119" y="0"/>
                    </a:cubicBezTo>
                  </a:path>
                </a:pathLst>
              </a:cu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8616" name="Object 8"/>
              <p:cNvGraphicFramePr>
                <a:graphicFrameLocks noChangeAspect="1"/>
              </p:cNvGraphicFramePr>
              <p:nvPr/>
            </p:nvGraphicFramePr>
            <p:xfrm>
              <a:off x="916" y="340"/>
              <a:ext cx="188" cy="188"/>
            </p:xfrm>
            <a:graphic>
              <a:graphicData uri="http://schemas.openxmlformats.org/presentationml/2006/ole">
                <mc:AlternateContent xmlns:mc="http://schemas.openxmlformats.org/markup-compatibility/2006">
                  <mc:Choice xmlns:v="urn:schemas-microsoft-com:vml" Requires="v">
                    <p:oleObj spid="_x0000_s222610" r:id="rId3" imgW="140017" imgH="140017" progId="">
                      <p:embed/>
                    </p:oleObj>
                  </mc:Choice>
                  <mc:Fallback>
                    <p:oleObj r:id="rId3" imgW="140017" imgH="140017" progId="">
                      <p:embed/>
                      <p:pic>
                        <p:nvPicPr>
                          <p:cNvPr id="68616" name="Object 8"/>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916" y="340"/>
                            <a:ext cx="188"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17" name="Line 9"/>
              <p:cNvSpPr>
                <a:spLocks noChangeShapeType="1"/>
              </p:cNvSpPr>
              <p:nvPr/>
            </p:nvSpPr>
            <p:spPr bwMode="auto">
              <a:xfrm>
                <a:off x="1008" y="624"/>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18" name="Line 10"/>
              <p:cNvSpPr>
                <a:spLocks noChangeShapeType="1"/>
              </p:cNvSpPr>
              <p:nvPr/>
            </p:nvSpPr>
            <p:spPr bwMode="auto">
              <a:xfrm>
                <a:off x="1104" y="720"/>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19" name="Line 11"/>
              <p:cNvSpPr>
                <a:spLocks noChangeShapeType="1"/>
              </p:cNvSpPr>
              <p:nvPr/>
            </p:nvSpPr>
            <p:spPr bwMode="auto">
              <a:xfrm>
                <a:off x="1200" y="624"/>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20" name="Line 12"/>
              <p:cNvSpPr>
                <a:spLocks noChangeShapeType="1"/>
              </p:cNvSpPr>
              <p:nvPr/>
            </p:nvSpPr>
            <p:spPr bwMode="auto">
              <a:xfrm>
                <a:off x="1296" y="720"/>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21" name="Line 13"/>
              <p:cNvSpPr>
                <a:spLocks noChangeShapeType="1"/>
              </p:cNvSpPr>
              <p:nvPr/>
            </p:nvSpPr>
            <p:spPr bwMode="auto">
              <a:xfrm>
                <a:off x="1392" y="864"/>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22" name="Line 14"/>
              <p:cNvSpPr>
                <a:spLocks noChangeShapeType="1"/>
              </p:cNvSpPr>
              <p:nvPr/>
            </p:nvSpPr>
            <p:spPr bwMode="auto">
              <a:xfrm>
                <a:off x="1488" y="960"/>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23" name="Line 15"/>
              <p:cNvSpPr>
                <a:spLocks noChangeShapeType="1"/>
              </p:cNvSpPr>
              <p:nvPr/>
            </p:nvSpPr>
            <p:spPr bwMode="auto">
              <a:xfrm>
                <a:off x="1296" y="960"/>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24" name="Line 16"/>
              <p:cNvSpPr>
                <a:spLocks noChangeShapeType="1"/>
              </p:cNvSpPr>
              <p:nvPr/>
            </p:nvSpPr>
            <p:spPr bwMode="auto">
              <a:xfrm>
                <a:off x="1200" y="864"/>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25" name="Line 17"/>
              <p:cNvSpPr>
                <a:spLocks noChangeShapeType="1"/>
              </p:cNvSpPr>
              <p:nvPr/>
            </p:nvSpPr>
            <p:spPr bwMode="auto">
              <a:xfrm>
                <a:off x="1104" y="960"/>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26" name="Line 18"/>
              <p:cNvSpPr>
                <a:spLocks noChangeShapeType="1"/>
              </p:cNvSpPr>
              <p:nvPr/>
            </p:nvSpPr>
            <p:spPr bwMode="auto">
              <a:xfrm>
                <a:off x="1008" y="864"/>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27" name="Line 19"/>
              <p:cNvSpPr>
                <a:spLocks noChangeShapeType="1"/>
              </p:cNvSpPr>
              <p:nvPr/>
            </p:nvSpPr>
            <p:spPr bwMode="auto">
              <a:xfrm>
                <a:off x="1104" y="528"/>
                <a:ext cx="0" cy="144"/>
              </a:xfrm>
              <a:prstGeom prst="line">
                <a:avLst/>
              </a:prstGeom>
              <a:noFill/>
              <a:ln w="12700"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8628" name="Object 20"/>
              <p:cNvGraphicFramePr>
                <a:graphicFrameLocks noChangeAspect="1"/>
              </p:cNvGraphicFramePr>
              <p:nvPr/>
            </p:nvGraphicFramePr>
            <p:xfrm>
              <a:off x="1104" y="1104"/>
              <a:ext cx="312" cy="225"/>
            </p:xfrm>
            <a:graphic>
              <a:graphicData uri="http://schemas.openxmlformats.org/presentationml/2006/ole">
                <mc:AlternateContent xmlns:mc="http://schemas.openxmlformats.org/markup-compatibility/2006">
                  <mc:Choice xmlns:v="urn:schemas-microsoft-com:vml" Requires="v">
                    <p:oleObj spid="_x0000_s222611" r:id="rId5" imgW="228620" imgH="165202" progId="">
                      <p:embed/>
                    </p:oleObj>
                  </mc:Choice>
                  <mc:Fallback>
                    <p:oleObj r:id="rId5" imgW="228620" imgH="165202" progId="">
                      <p:embed/>
                      <p:pic>
                        <p:nvPicPr>
                          <p:cNvPr id="68628" name="Object 20"/>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104" y="1104"/>
                            <a:ext cx="312"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29" name="Line 21"/>
              <p:cNvSpPr>
                <a:spLocks noChangeShapeType="1"/>
              </p:cNvSpPr>
              <p:nvPr/>
            </p:nvSpPr>
            <p:spPr bwMode="auto">
              <a:xfrm>
                <a:off x="144" y="0"/>
                <a:ext cx="72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30" name="Line 22"/>
              <p:cNvSpPr>
                <a:spLocks noChangeShapeType="1"/>
              </p:cNvSpPr>
              <p:nvPr/>
            </p:nvSpPr>
            <p:spPr bwMode="auto">
              <a:xfrm>
                <a:off x="288" y="48"/>
                <a:ext cx="24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31" name="Line 23"/>
              <p:cNvSpPr>
                <a:spLocks noChangeShapeType="1"/>
              </p:cNvSpPr>
              <p:nvPr/>
            </p:nvSpPr>
            <p:spPr bwMode="auto">
              <a:xfrm>
                <a:off x="336" y="96"/>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32" name="Line 24"/>
              <p:cNvSpPr>
                <a:spLocks noChangeShapeType="1"/>
              </p:cNvSpPr>
              <p:nvPr/>
            </p:nvSpPr>
            <p:spPr bwMode="auto">
              <a:xfrm>
                <a:off x="384" y="144"/>
                <a:ext cx="48"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8633" name="Object 25"/>
              <p:cNvGraphicFramePr>
                <a:graphicFrameLocks noChangeAspect="1"/>
              </p:cNvGraphicFramePr>
              <p:nvPr/>
            </p:nvGraphicFramePr>
            <p:xfrm>
              <a:off x="0" y="144"/>
              <a:ext cx="240" cy="208"/>
            </p:xfrm>
            <a:graphic>
              <a:graphicData uri="http://schemas.openxmlformats.org/presentationml/2006/ole">
                <mc:AlternateContent xmlns:mc="http://schemas.openxmlformats.org/markup-compatibility/2006">
                  <mc:Choice xmlns:v="urn:schemas-microsoft-com:vml" Requires="v">
                    <p:oleObj spid="_x0000_s222612" r:id="rId7" imgW="190569" imgH="165202" progId="">
                      <p:embed/>
                    </p:oleObj>
                  </mc:Choice>
                  <mc:Fallback>
                    <p:oleObj r:id="rId7" imgW="190569" imgH="165202" progId="">
                      <p:embed/>
                      <p:pic>
                        <p:nvPicPr>
                          <p:cNvPr id="68633" name="Object 25"/>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0" y="144"/>
                            <a:ext cx="24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34" name="Line 26"/>
              <p:cNvSpPr>
                <a:spLocks noChangeShapeType="1"/>
              </p:cNvSpPr>
              <p:nvPr/>
            </p:nvSpPr>
            <p:spPr bwMode="auto">
              <a:xfrm>
                <a:off x="240" y="240"/>
                <a:ext cx="0" cy="192"/>
              </a:xfrm>
              <a:prstGeom prst="line">
                <a:avLst/>
              </a:prstGeom>
              <a:noFill/>
              <a:ln w="1270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8635" name="Group 27"/>
            <p:cNvGrpSpPr>
              <a:grpSpLocks/>
            </p:cNvGrpSpPr>
            <p:nvPr/>
          </p:nvGrpSpPr>
          <p:grpSpPr bwMode="auto">
            <a:xfrm>
              <a:off x="48" y="240"/>
              <a:ext cx="816" cy="1248"/>
              <a:chOff x="0" y="0"/>
              <a:chExt cx="816" cy="1248"/>
            </a:xfrm>
          </p:grpSpPr>
          <p:sp>
            <p:nvSpPr>
              <p:cNvPr id="68636" name="Line 28"/>
              <p:cNvSpPr>
                <a:spLocks noChangeShapeType="1"/>
              </p:cNvSpPr>
              <p:nvPr/>
            </p:nvSpPr>
            <p:spPr bwMode="auto">
              <a:xfrm flipH="1">
                <a:off x="288" y="0"/>
                <a:ext cx="528" cy="1248"/>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37" name="Line 29"/>
              <p:cNvSpPr>
                <a:spLocks noChangeShapeType="1"/>
              </p:cNvSpPr>
              <p:nvPr/>
            </p:nvSpPr>
            <p:spPr bwMode="auto">
              <a:xfrm>
                <a:off x="336" y="1200"/>
                <a:ext cx="480"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38" name="Line 30"/>
              <p:cNvSpPr>
                <a:spLocks noChangeShapeType="1"/>
              </p:cNvSpPr>
              <p:nvPr/>
            </p:nvSpPr>
            <p:spPr bwMode="auto">
              <a:xfrm>
                <a:off x="384" y="1104"/>
                <a:ext cx="43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39" name="Line 31"/>
              <p:cNvSpPr>
                <a:spLocks noChangeShapeType="1"/>
              </p:cNvSpPr>
              <p:nvPr/>
            </p:nvSpPr>
            <p:spPr bwMode="auto">
              <a:xfrm>
                <a:off x="384" y="1008"/>
                <a:ext cx="43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40" name="Line 32"/>
              <p:cNvSpPr>
                <a:spLocks noChangeShapeType="1"/>
              </p:cNvSpPr>
              <p:nvPr/>
            </p:nvSpPr>
            <p:spPr bwMode="auto">
              <a:xfrm>
                <a:off x="432" y="912"/>
                <a:ext cx="384"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41" name="Line 33"/>
              <p:cNvSpPr>
                <a:spLocks noChangeShapeType="1"/>
              </p:cNvSpPr>
              <p:nvPr/>
            </p:nvSpPr>
            <p:spPr bwMode="auto">
              <a:xfrm>
                <a:off x="480" y="816"/>
                <a:ext cx="336"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42" name="Line 34"/>
              <p:cNvSpPr>
                <a:spLocks noChangeShapeType="1"/>
              </p:cNvSpPr>
              <p:nvPr/>
            </p:nvSpPr>
            <p:spPr bwMode="auto">
              <a:xfrm>
                <a:off x="528" y="720"/>
                <a:ext cx="288"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43" name="Line 35"/>
              <p:cNvSpPr>
                <a:spLocks noChangeShapeType="1"/>
              </p:cNvSpPr>
              <p:nvPr/>
            </p:nvSpPr>
            <p:spPr bwMode="auto">
              <a:xfrm>
                <a:off x="576" y="624"/>
                <a:ext cx="240"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44" name="Line 36"/>
              <p:cNvSpPr>
                <a:spLocks noChangeShapeType="1"/>
              </p:cNvSpPr>
              <p:nvPr/>
            </p:nvSpPr>
            <p:spPr bwMode="auto">
              <a:xfrm>
                <a:off x="624" y="528"/>
                <a:ext cx="19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45" name="Line 37"/>
              <p:cNvSpPr>
                <a:spLocks noChangeShapeType="1"/>
              </p:cNvSpPr>
              <p:nvPr/>
            </p:nvSpPr>
            <p:spPr bwMode="auto">
              <a:xfrm>
                <a:off x="624" y="432"/>
                <a:ext cx="192"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46" name="Line 38"/>
              <p:cNvSpPr>
                <a:spLocks noChangeShapeType="1"/>
              </p:cNvSpPr>
              <p:nvPr/>
            </p:nvSpPr>
            <p:spPr bwMode="auto">
              <a:xfrm>
                <a:off x="672" y="336"/>
                <a:ext cx="144" cy="0"/>
              </a:xfrm>
              <a:prstGeom prst="line">
                <a:avLst/>
              </a:prstGeom>
              <a:noFill/>
              <a:ln w="19050" cap="sq" cmpd="sng">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47" name="Line 39"/>
              <p:cNvSpPr>
                <a:spLocks noChangeShapeType="1"/>
              </p:cNvSpPr>
              <p:nvPr/>
            </p:nvSpPr>
            <p:spPr bwMode="auto">
              <a:xfrm>
                <a:off x="720" y="240"/>
                <a:ext cx="96" cy="0"/>
              </a:xfrm>
              <a:prstGeom prst="line">
                <a:avLst/>
              </a:prstGeom>
              <a:noFill/>
              <a:ln w="12700" cap="sq" cmpd="sng">
                <a:solidFill>
                  <a:srgbClr val="FF00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48" name="Line 40"/>
              <p:cNvSpPr>
                <a:spLocks noChangeShapeType="1"/>
              </p:cNvSpPr>
              <p:nvPr/>
            </p:nvSpPr>
            <p:spPr bwMode="auto">
              <a:xfrm>
                <a:off x="768" y="192"/>
                <a:ext cx="48" cy="0"/>
              </a:xfrm>
              <a:prstGeom prst="line">
                <a:avLst/>
              </a:prstGeom>
              <a:noFill/>
              <a:ln w="12700" cap="sq" cmpd="sng">
                <a:solidFill>
                  <a:srgbClr val="FF00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49" name="Line 41"/>
              <p:cNvSpPr>
                <a:spLocks noChangeShapeType="1"/>
              </p:cNvSpPr>
              <p:nvPr/>
            </p:nvSpPr>
            <p:spPr bwMode="auto">
              <a:xfrm flipH="1" flipV="1">
                <a:off x="336" y="624"/>
                <a:ext cx="144" cy="96"/>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8650" name="Object 42"/>
              <p:cNvGraphicFramePr>
                <a:graphicFrameLocks noChangeAspect="1"/>
              </p:cNvGraphicFramePr>
              <p:nvPr/>
            </p:nvGraphicFramePr>
            <p:xfrm>
              <a:off x="0" y="576"/>
              <a:ext cx="320" cy="208"/>
            </p:xfrm>
            <a:graphic>
              <a:graphicData uri="http://schemas.openxmlformats.org/presentationml/2006/ole">
                <mc:AlternateContent xmlns:mc="http://schemas.openxmlformats.org/markup-compatibility/2006">
                  <mc:Choice xmlns:v="urn:schemas-microsoft-com:vml" Requires="v">
                    <p:oleObj spid="_x0000_s222613" r:id="rId9" imgW="253987" imgH="165202" progId="">
                      <p:embed/>
                    </p:oleObj>
                  </mc:Choice>
                  <mc:Fallback>
                    <p:oleObj r:id="rId9" imgW="253987" imgH="165202" progId="">
                      <p:embed/>
                      <p:pic>
                        <p:nvPicPr>
                          <p:cNvPr id="68650" name="Object 42"/>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0" y="576"/>
                            <a:ext cx="32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8651" name="Group 43"/>
            <p:cNvGrpSpPr>
              <a:grpSpLocks/>
            </p:cNvGrpSpPr>
            <p:nvPr/>
          </p:nvGrpSpPr>
          <p:grpSpPr bwMode="auto">
            <a:xfrm>
              <a:off x="720" y="0"/>
              <a:ext cx="1200" cy="1958"/>
              <a:chOff x="0" y="0"/>
              <a:chExt cx="1200" cy="1958"/>
            </a:xfrm>
          </p:grpSpPr>
          <p:sp>
            <p:nvSpPr>
              <p:cNvPr id="68652" name="Line 44"/>
              <p:cNvSpPr>
                <a:spLocks noChangeShapeType="1"/>
              </p:cNvSpPr>
              <p:nvPr/>
            </p:nvSpPr>
            <p:spPr bwMode="auto">
              <a:xfrm>
                <a:off x="144" y="240"/>
                <a:ext cx="1056"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53" name="Line 45"/>
              <p:cNvSpPr>
                <a:spLocks noChangeShapeType="1"/>
              </p:cNvSpPr>
              <p:nvPr/>
            </p:nvSpPr>
            <p:spPr bwMode="auto">
              <a:xfrm>
                <a:off x="144" y="1488"/>
                <a:ext cx="0" cy="432"/>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54" name="Text Box 46"/>
              <p:cNvSpPr txBox="1">
                <a:spLocks noChangeArrowheads="1"/>
              </p:cNvSpPr>
              <p:nvPr/>
            </p:nvSpPr>
            <p:spPr bwMode="auto">
              <a:xfrm>
                <a:off x="1104" y="0"/>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68655" name="Text Box 47"/>
              <p:cNvSpPr txBox="1">
                <a:spLocks noChangeArrowheads="1"/>
              </p:cNvSpPr>
              <p:nvPr/>
            </p:nvSpPr>
            <p:spPr bwMode="auto">
              <a:xfrm>
                <a:off x="0" y="1728"/>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68656" name="Text Box 48"/>
              <p:cNvSpPr txBox="1">
                <a:spLocks noChangeArrowheads="1"/>
              </p:cNvSpPr>
              <p:nvPr/>
            </p:nvSpPr>
            <p:spPr bwMode="auto">
              <a:xfrm>
                <a:off x="0" y="0"/>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O</a:t>
                </a:r>
              </a:p>
            </p:txBody>
          </p:sp>
        </p:grpSp>
      </p:grpSp>
      <p:grpSp>
        <p:nvGrpSpPr>
          <p:cNvPr id="68657" name="Group 49"/>
          <p:cNvGrpSpPr>
            <a:grpSpLocks/>
          </p:cNvGrpSpPr>
          <p:nvPr/>
        </p:nvGrpSpPr>
        <p:grpSpPr bwMode="auto">
          <a:xfrm>
            <a:off x="381000" y="76200"/>
            <a:ext cx="3352800" cy="1600200"/>
            <a:chOff x="0" y="0"/>
            <a:chExt cx="2112" cy="1008"/>
          </a:xfrm>
        </p:grpSpPr>
        <p:graphicFrame>
          <p:nvGraphicFramePr>
            <p:cNvPr id="68658" name="Object 50"/>
            <p:cNvGraphicFramePr>
              <a:graphicFrameLocks noChangeAspect="1"/>
            </p:cNvGraphicFramePr>
            <p:nvPr/>
          </p:nvGraphicFramePr>
          <p:xfrm>
            <a:off x="96" y="576"/>
            <a:ext cx="1056" cy="379"/>
          </p:xfrm>
          <a:graphic>
            <a:graphicData uri="http://schemas.openxmlformats.org/presentationml/2006/ole">
              <mc:AlternateContent xmlns:mc="http://schemas.openxmlformats.org/markup-compatibility/2006">
                <mc:Choice xmlns:v="urn:schemas-microsoft-com:vml" Requires="v">
                  <p:oleObj spid="_x0000_s222614" r:id="rId11" imgW="673125" imgH="241512" progId="">
                    <p:embed/>
                  </p:oleObj>
                </mc:Choice>
                <mc:Fallback>
                  <p:oleObj r:id="rId11" imgW="673125" imgH="241512" progId="">
                    <p:embed/>
                    <p:pic>
                      <p:nvPicPr>
                        <p:cNvPr id="68658" name="Object 50"/>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96" y="576"/>
                          <a:ext cx="1056" cy="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59" name="Object 51"/>
            <p:cNvGraphicFramePr>
              <a:graphicFrameLocks noChangeAspect="1"/>
            </p:cNvGraphicFramePr>
            <p:nvPr/>
          </p:nvGraphicFramePr>
          <p:xfrm>
            <a:off x="96" y="0"/>
            <a:ext cx="912" cy="322"/>
          </p:xfrm>
          <a:graphic>
            <a:graphicData uri="http://schemas.openxmlformats.org/presentationml/2006/ole">
              <mc:AlternateContent xmlns:mc="http://schemas.openxmlformats.org/markup-compatibility/2006">
                <mc:Choice xmlns:v="urn:schemas-microsoft-com:vml" Requires="v">
                  <p:oleObj spid="_x0000_s222615" r:id="rId13" imgW="648017" imgH="228917" progId="">
                    <p:embed/>
                  </p:oleObj>
                </mc:Choice>
                <mc:Fallback>
                  <p:oleObj r:id="rId13" imgW="648017" imgH="228917" progId="">
                    <p:embed/>
                    <p:pic>
                      <p:nvPicPr>
                        <p:cNvPr id="68659" name="Object 51"/>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96" y="0"/>
                          <a:ext cx="912"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60" name="Object 52"/>
            <p:cNvGraphicFramePr>
              <a:graphicFrameLocks noChangeAspect="1"/>
            </p:cNvGraphicFramePr>
            <p:nvPr/>
          </p:nvGraphicFramePr>
          <p:xfrm>
            <a:off x="96" y="288"/>
            <a:ext cx="1872" cy="342"/>
          </p:xfrm>
          <a:graphic>
            <a:graphicData uri="http://schemas.openxmlformats.org/presentationml/2006/ole">
              <mc:AlternateContent xmlns:mc="http://schemas.openxmlformats.org/markup-compatibility/2006">
                <mc:Choice xmlns:v="urn:schemas-microsoft-com:vml" Requires="v">
                  <p:oleObj spid="_x0000_s222616" r:id="rId15" imgW="1320544" imgH="241512" progId="">
                    <p:embed/>
                  </p:oleObj>
                </mc:Choice>
                <mc:Fallback>
                  <p:oleObj r:id="rId15" imgW="1320544" imgH="241512" progId="">
                    <p:embed/>
                    <p:pic>
                      <p:nvPicPr>
                        <p:cNvPr id="68660" name="Object 52"/>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96" y="288"/>
                          <a:ext cx="1872"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61" name="AutoShape 53"/>
            <p:cNvSpPr>
              <a:spLocks/>
            </p:cNvSpPr>
            <p:nvPr/>
          </p:nvSpPr>
          <p:spPr bwMode="auto">
            <a:xfrm>
              <a:off x="0" y="96"/>
              <a:ext cx="48" cy="768"/>
            </a:xfrm>
            <a:prstGeom prst="leftBrace">
              <a:avLst>
                <a:gd name="adj1" fmla="val 13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62" name="Text Box 54"/>
            <p:cNvSpPr txBox="1">
              <a:spLocks noChangeArrowheads="1"/>
            </p:cNvSpPr>
            <p:nvPr/>
          </p:nvSpPr>
          <p:spPr bwMode="auto">
            <a:xfrm>
              <a:off x="1776" y="72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(b)</a:t>
              </a:r>
            </a:p>
          </p:txBody>
        </p:sp>
      </p:grpSp>
      <p:graphicFrame>
        <p:nvGraphicFramePr>
          <p:cNvPr id="68663" name="Object 55"/>
          <p:cNvGraphicFramePr>
            <a:graphicFrameLocks noChangeAspect="1"/>
          </p:cNvGraphicFramePr>
          <p:nvPr/>
        </p:nvGraphicFramePr>
        <p:xfrm>
          <a:off x="323850" y="2146300"/>
          <a:ext cx="3505200" cy="919163"/>
        </p:xfrm>
        <a:graphic>
          <a:graphicData uri="http://schemas.openxmlformats.org/presentationml/2006/ole">
            <mc:AlternateContent xmlns:mc="http://schemas.openxmlformats.org/markup-compatibility/2006">
              <mc:Choice xmlns:v="urn:schemas-microsoft-com:vml" Requires="v">
                <p:oleObj spid="_x0000_s222617" r:id="rId17" imgW="1498267" imgH="393846" progId="">
                  <p:embed/>
                </p:oleObj>
              </mc:Choice>
              <mc:Fallback>
                <p:oleObj r:id="rId17" imgW="1498267" imgH="393846" progId="">
                  <p:embed/>
                  <p:pic>
                    <p:nvPicPr>
                      <p:cNvPr id="68663" name="Object 55"/>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323850" y="2146300"/>
                        <a:ext cx="3505200" cy="91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64" name="Object 56"/>
          <p:cNvGraphicFramePr>
            <a:graphicFrameLocks noChangeAspect="1"/>
          </p:cNvGraphicFramePr>
          <p:nvPr/>
        </p:nvGraphicFramePr>
        <p:xfrm>
          <a:off x="395288" y="1484313"/>
          <a:ext cx="1676400" cy="865187"/>
        </p:xfrm>
        <a:graphic>
          <a:graphicData uri="http://schemas.openxmlformats.org/presentationml/2006/ole">
            <mc:AlternateContent xmlns:mc="http://schemas.openxmlformats.org/markup-compatibility/2006">
              <mc:Choice xmlns:v="urn:schemas-microsoft-com:vml" Requires="v">
                <p:oleObj spid="_x0000_s222618" r:id="rId19" imgW="761986" imgH="393846" progId="">
                  <p:embed/>
                </p:oleObj>
              </mc:Choice>
              <mc:Fallback>
                <p:oleObj r:id="rId19" imgW="761986" imgH="393846" progId="">
                  <p:embed/>
                  <p:pic>
                    <p:nvPicPr>
                      <p:cNvPr id="68664" name="Object 56"/>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395288" y="1484313"/>
                        <a:ext cx="1676400"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65" name="Text Box 57"/>
          <p:cNvSpPr txBox="1">
            <a:spLocks noChangeArrowheads="1"/>
          </p:cNvSpPr>
          <p:nvPr/>
        </p:nvSpPr>
        <p:spPr bwMode="auto">
          <a:xfrm>
            <a:off x="0" y="2997200"/>
            <a:ext cx="3983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代入式（b），有：</a:t>
            </a:r>
          </a:p>
        </p:txBody>
      </p:sp>
      <p:graphicFrame>
        <p:nvGraphicFramePr>
          <p:cNvPr id="68666" name="Object 58"/>
          <p:cNvGraphicFramePr>
            <a:graphicFrameLocks noChangeAspect="1"/>
          </p:cNvGraphicFramePr>
          <p:nvPr/>
        </p:nvGraphicFramePr>
        <p:xfrm>
          <a:off x="152400" y="3500438"/>
          <a:ext cx="1447800" cy="511175"/>
        </p:xfrm>
        <a:graphic>
          <a:graphicData uri="http://schemas.openxmlformats.org/presentationml/2006/ole">
            <mc:AlternateContent xmlns:mc="http://schemas.openxmlformats.org/markup-compatibility/2006">
              <mc:Choice xmlns:v="urn:schemas-microsoft-com:vml" Requires="v">
                <p:oleObj spid="_x0000_s222619" r:id="rId21" imgW="648017" imgH="228917" progId="">
                  <p:embed/>
                </p:oleObj>
              </mc:Choice>
              <mc:Fallback>
                <p:oleObj r:id="rId21" imgW="648017" imgH="228917" progId="">
                  <p:embed/>
                  <p:pic>
                    <p:nvPicPr>
                      <p:cNvPr id="68666" name="Object 58"/>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152400" y="3500438"/>
                        <a:ext cx="144780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67" name="AutoShape 59"/>
          <p:cNvSpPr>
            <a:spLocks/>
          </p:cNvSpPr>
          <p:nvPr/>
        </p:nvSpPr>
        <p:spPr bwMode="auto">
          <a:xfrm>
            <a:off x="0" y="3729038"/>
            <a:ext cx="76200" cy="1219200"/>
          </a:xfrm>
          <a:prstGeom prst="leftBrace">
            <a:avLst>
              <a:gd name="adj1" fmla="val 13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8668" name="Object 60"/>
          <p:cNvGraphicFramePr>
            <a:graphicFrameLocks noChangeAspect="1"/>
          </p:cNvGraphicFramePr>
          <p:nvPr/>
        </p:nvGraphicFramePr>
        <p:xfrm>
          <a:off x="152400" y="4033838"/>
          <a:ext cx="6400800" cy="546100"/>
        </p:xfrm>
        <a:graphic>
          <a:graphicData uri="http://schemas.openxmlformats.org/presentationml/2006/ole">
            <mc:AlternateContent xmlns:mc="http://schemas.openxmlformats.org/markup-compatibility/2006">
              <mc:Choice xmlns:v="urn:schemas-microsoft-com:vml" Requires="v">
                <p:oleObj spid="_x0000_s222620" r:id="rId23" imgW="2969540" imgH="254097" progId="">
                  <p:embed/>
                </p:oleObj>
              </mc:Choice>
              <mc:Fallback>
                <p:oleObj r:id="rId23" imgW="2969540" imgH="254097" progId="">
                  <p:embed/>
                  <p:pic>
                    <p:nvPicPr>
                      <p:cNvPr id="68668" name="Object 60"/>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152400" y="4033838"/>
                        <a:ext cx="64008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69" name="Object 61"/>
          <p:cNvGraphicFramePr>
            <a:graphicFrameLocks noChangeAspect="1"/>
          </p:cNvGraphicFramePr>
          <p:nvPr/>
        </p:nvGraphicFramePr>
        <p:xfrm>
          <a:off x="87313" y="4643438"/>
          <a:ext cx="3352800" cy="614362"/>
        </p:xfrm>
        <a:graphic>
          <a:graphicData uri="http://schemas.openxmlformats.org/presentationml/2006/ole">
            <mc:AlternateContent xmlns:mc="http://schemas.openxmlformats.org/markup-compatibility/2006">
              <mc:Choice xmlns:v="urn:schemas-microsoft-com:vml" Requires="v">
                <p:oleObj spid="_x0000_s222621" r:id="rId25" imgW="1383416" imgH="254097" progId="">
                  <p:embed/>
                </p:oleObj>
              </mc:Choice>
              <mc:Fallback>
                <p:oleObj r:id="rId25" imgW="1383416" imgH="254097" progId="">
                  <p:embed/>
                  <p:pic>
                    <p:nvPicPr>
                      <p:cNvPr id="68669" name="Object 61"/>
                      <p:cNvPicPr>
                        <a:picLocks noChangeAspect="1" noChangeArrowheads="1"/>
                      </p:cNvPicPr>
                      <p:nvPr/>
                    </p:nvPicPr>
                    <p:blipFill>
                      <a:blip r:embed="rId26">
                        <a:grayscl/>
                        <a:biLevel thresh="50000"/>
                        <a:extLst>
                          <a:ext uri="{28A0092B-C50C-407E-A947-70E740481C1C}">
                            <a14:useLocalDpi xmlns:a14="http://schemas.microsoft.com/office/drawing/2010/main" val="0"/>
                          </a:ext>
                        </a:extLst>
                      </a:blip>
                      <a:srcRect/>
                      <a:stretch>
                        <a:fillRect/>
                      </a:stretch>
                    </p:blipFill>
                    <p:spPr bwMode="auto">
                      <a:xfrm>
                        <a:off x="87313" y="4643438"/>
                        <a:ext cx="33528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70" name="Text Box 62"/>
          <p:cNvSpPr txBox="1">
            <a:spLocks noChangeArrowheads="1"/>
          </p:cNvSpPr>
          <p:nvPr/>
        </p:nvSpPr>
        <p:spPr bwMode="auto">
          <a:xfrm>
            <a:off x="7010400" y="3957638"/>
            <a:ext cx="1212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latin typeface="Times New Roman" panose="02020603050405020304" pitchFamily="18" charset="0"/>
                <a:ea typeface="楷体_GB2312" pitchFamily="1" charset="-122"/>
              </a:rPr>
              <a:t>(3-7)</a:t>
            </a:r>
          </a:p>
        </p:txBody>
      </p:sp>
      <p:sp>
        <p:nvSpPr>
          <p:cNvPr id="68671" name="AutoShape 63"/>
          <p:cNvSpPr>
            <a:spLocks/>
          </p:cNvSpPr>
          <p:nvPr/>
        </p:nvSpPr>
        <p:spPr bwMode="auto">
          <a:xfrm>
            <a:off x="171450" y="1785938"/>
            <a:ext cx="76200" cy="990600"/>
          </a:xfrm>
          <a:prstGeom prst="leftBrace">
            <a:avLst>
              <a:gd name="adj1" fmla="val 1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8672" name="Group 64"/>
          <p:cNvGrpSpPr>
            <a:grpSpLocks/>
          </p:cNvGrpSpPr>
          <p:nvPr/>
        </p:nvGrpSpPr>
        <p:grpSpPr bwMode="auto">
          <a:xfrm>
            <a:off x="7391400" y="533400"/>
            <a:ext cx="1066800" cy="1828800"/>
            <a:chOff x="0" y="0"/>
            <a:chExt cx="672" cy="1152"/>
          </a:xfrm>
        </p:grpSpPr>
        <p:sp>
          <p:nvSpPr>
            <p:cNvPr id="68673" name="Line 65"/>
            <p:cNvSpPr>
              <a:spLocks noChangeShapeType="1"/>
            </p:cNvSpPr>
            <p:nvPr/>
          </p:nvSpPr>
          <p:spPr bwMode="auto">
            <a:xfrm>
              <a:off x="0" y="0"/>
              <a:ext cx="0" cy="1152"/>
            </a:xfrm>
            <a:prstGeom prst="line">
              <a:avLst/>
            </a:prstGeom>
            <a:noFill/>
            <a:ln w="12700"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74" name="Line 66"/>
            <p:cNvSpPr>
              <a:spLocks noChangeShapeType="1"/>
            </p:cNvSpPr>
            <p:nvPr/>
          </p:nvSpPr>
          <p:spPr bwMode="auto">
            <a:xfrm>
              <a:off x="672" y="0"/>
              <a:ext cx="0" cy="1152"/>
            </a:xfrm>
            <a:prstGeom prst="line">
              <a:avLst/>
            </a:prstGeom>
            <a:noFill/>
            <a:ln w="12700"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8675" name="Group 67"/>
          <p:cNvGrpSpPr>
            <a:grpSpLocks/>
          </p:cNvGrpSpPr>
          <p:nvPr/>
        </p:nvGrpSpPr>
        <p:grpSpPr bwMode="auto">
          <a:xfrm>
            <a:off x="7391400" y="1828800"/>
            <a:ext cx="1676400" cy="533400"/>
            <a:chOff x="0" y="0"/>
            <a:chExt cx="1056" cy="336"/>
          </a:xfrm>
        </p:grpSpPr>
        <p:graphicFrame>
          <p:nvGraphicFramePr>
            <p:cNvPr id="68676" name="Object 68"/>
            <p:cNvGraphicFramePr>
              <a:graphicFrameLocks noChangeAspect="1"/>
            </p:cNvGraphicFramePr>
            <p:nvPr/>
          </p:nvGraphicFramePr>
          <p:xfrm>
            <a:off x="772" y="0"/>
            <a:ext cx="284" cy="336"/>
          </p:xfrm>
          <a:graphic>
            <a:graphicData uri="http://schemas.openxmlformats.org/presentationml/2006/ole">
              <mc:AlternateContent xmlns:mc="http://schemas.openxmlformats.org/markup-compatibility/2006">
                <mc:Choice xmlns:v="urn:schemas-microsoft-com:vml" Requires="v">
                  <p:oleObj spid="_x0000_s222622" r:id="rId27" imgW="203341" imgH="241408" progId="">
                    <p:embed/>
                  </p:oleObj>
                </mc:Choice>
                <mc:Fallback>
                  <p:oleObj r:id="rId27" imgW="203341" imgH="241408" progId="">
                    <p:embed/>
                    <p:pic>
                      <p:nvPicPr>
                        <p:cNvPr id="68676" name="Object 68"/>
                        <p:cNvPicPr>
                          <a:picLocks noChangeAspect="1" noChangeArrowheads="1"/>
                        </p:cNvPicPr>
                        <p:nvPr/>
                      </p:nvPicPr>
                      <p:blipFill>
                        <a:blip r:embed="rId28">
                          <a:grayscl/>
                          <a:biLevel thresh="50000"/>
                          <a:extLst>
                            <a:ext uri="{28A0092B-C50C-407E-A947-70E740481C1C}">
                              <a14:useLocalDpi xmlns:a14="http://schemas.microsoft.com/office/drawing/2010/main" val="0"/>
                            </a:ext>
                          </a:extLst>
                        </a:blip>
                        <a:srcRect/>
                        <a:stretch>
                          <a:fillRect/>
                        </a:stretch>
                      </p:blipFill>
                      <p:spPr bwMode="auto">
                        <a:xfrm>
                          <a:off x="772" y="0"/>
                          <a:ext cx="28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77" name="Line 69"/>
            <p:cNvSpPr>
              <a:spLocks noChangeShapeType="1"/>
            </p:cNvSpPr>
            <p:nvPr/>
          </p:nvSpPr>
          <p:spPr bwMode="auto">
            <a:xfrm>
              <a:off x="0" y="48"/>
              <a:ext cx="67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78" name="Line 70"/>
            <p:cNvSpPr>
              <a:spLocks noChangeShapeType="1"/>
            </p:cNvSpPr>
            <p:nvPr/>
          </p:nvSpPr>
          <p:spPr bwMode="auto">
            <a:xfrm>
              <a:off x="0" y="48"/>
              <a:ext cx="672" cy="288"/>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79" name="Line 71"/>
            <p:cNvSpPr>
              <a:spLocks noChangeShapeType="1"/>
            </p:cNvSpPr>
            <p:nvPr/>
          </p:nvSpPr>
          <p:spPr bwMode="auto">
            <a:xfrm>
              <a:off x="96" y="48"/>
              <a:ext cx="0" cy="48"/>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80" name="Line 72"/>
            <p:cNvSpPr>
              <a:spLocks noChangeShapeType="1"/>
            </p:cNvSpPr>
            <p:nvPr/>
          </p:nvSpPr>
          <p:spPr bwMode="auto">
            <a:xfrm>
              <a:off x="192" y="48"/>
              <a:ext cx="0" cy="7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81" name="Line 73"/>
            <p:cNvSpPr>
              <a:spLocks noChangeShapeType="1"/>
            </p:cNvSpPr>
            <p:nvPr/>
          </p:nvSpPr>
          <p:spPr bwMode="auto">
            <a:xfrm>
              <a:off x="288" y="48"/>
              <a:ext cx="0" cy="144"/>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82" name="Line 74"/>
            <p:cNvSpPr>
              <a:spLocks noChangeShapeType="1"/>
            </p:cNvSpPr>
            <p:nvPr/>
          </p:nvSpPr>
          <p:spPr bwMode="auto">
            <a:xfrm>
              <a:off x="384" y="48"/>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83" name="Line 75"/>
            <p:cNvSpPr>
              <a:spLocks noChangeShapeType="1"/>
            </p:cNvSpPr>
            <p:nvPr/>
          </p:nvSpPr>
          <p:spPr bwMode="auto">
            <a:xfrm>
              <a:off x="480" y="48"/>
              <a:ext cx="0" cy="24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84" name="Line 76"/>
            <p:cNvSpPr>
              <a:spLocks noChangeShapeType="1"/>
            </p:cNvSpPr>
            <p:nvPr/>
          </p:nvSpPr>
          <p:spPr bwMode="auto">
            <a:xfrm>
              <a:off x="576" y="48"/>
              <a:ext cx="0" cy="24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85" name="Line 77"/>
            <p:cNvSpPr>
              <a:spLocks noChangeShapeType="1"/>
            </p:cNvSpPr>
            <p:nvPr/>
          </p:nvSpPr>
          <p:spPr bwMode="auto">
            <a:xfrm>
              <a:off x="672" y="48"/>
              <a:ext cx="0" cy="288"/>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8686" name="Group 78"/>
          <p:cNvGrpSpPr>
            <a:grpSpLocks/>
          </p:cNvGrpSpPr>
          <p:nvPr/>
        </p:nvGrpSpPr>
        <p:grpSpPr bwMode="auto">
          <a:xfrm>
            <a:off x="7391400" y="381000"/>
            <a:ext cx="1663700" cy="533400"/>
            <a:chOff x="0" y="0"/>
            <a:chExt cx="1048" cy="336"/>
          </a:xfrm>
        </p:grpSpPr>
        <p:sp>
          <p:nvSpPr>
            <p:cNvPr id="68687" name="Line 79"/>
            <p:cNvSpPr>
              <a:spLocks noChangeShapeType="1"/>
            </p:cNvSpPr>
            <p:nvPr/>
          </p:nvSpPr>
          <p:spPr bwMode="auto">
            <a:xfrm>
              <a:off x="0" y="96"/>
              <a:ext cx="67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88" name="Line 80"/>
            <p:cNvSpPr>
              <a:spLocks noChangeShapeType="1"/>
            </p:cNvSpPr>
            <p:nvPr/>
          </p:nvSpPr>
          <p:spPr bwMode="auto">
            <a:xfrm>
              <a:off x="0" y="288"/>
              <a:ext cx="67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89" name="Line 81"/>
            <p:cNvSpPr>
              <a:spLocks noChangeShapeType="1"/>
            </p:cNvSpPr>
            <p:nvPr/>
          </p:nvSpPr>
          <p:spPr bwMode="auto">
            <a:xfrm>
              <a:off x="0" y="96"/>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90" name="Line 82"/>
            <p:cNvSpPr>
              <a:spLocks noChangeShapeType="1"/>
            </p:cNvSpPr>
            <p:nvPr/>
          </p:nvSpPr>
          <p:spPr bwMode="auto">
            <a:xfrm>
              <a:off x="96" y="96"/>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91" name="Line 83"/>
            <p:cNvSpPr>
              <a:spLocks noChangeShapeType="1"/>
            </p:cNvSpPr>
            <p:nvPr/>
          </p:nvSpPr>
          <p:spPr bwMode="auto">
            <a:xfrm>
              <a:off x="192" y="96"/>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92" name="Line 84"/>
            <p:cNvSpPr>
              <a:spLocks noChangeShapeType="1"/>
            </p:cNvSpPr>
            <p:nvPr/>
          </p:nvSpPr>
          <p:spPr bwMode="auto">
            <a:xfrm>
              <a:off x="288" y="96"/>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93" name="Line 85"/>
            <p:cNvSpPr>
              <a:spLocks noChangeShapeType="1"/>
            </p:cNvSpPr>
            <p:nvPr/>
          </p:nvSpPr>
          <p:spPr bwMode="auto">
            <a:xfrm>
              <a:off x="384" y="96"/>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94" name="Line 86"/>
            <p:cNvSpPr>
              <a:spLocks noChangeShapeType="1"/>
            </p:cNvSpPr>
            <p:nvPr/>
          </p:nvSpPr>
          <p:spPr bwMode="auto">
            <a:xfrm>
              <a:off x="480" y="96"/>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95" name="Line 87"/>
            <p:cNvSpPr>
              <a:spLocks noChangeShapeType="1"/>
            </p:cNvSpPr>
            <p:nvPr/>
          </p:nvSpPr>
          <p:spPr bwMode="auto">
            <a:xfrm>
              <a:off x="576" y="96"/>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696" name="Line 88"/>
            <p:cNvSpPr>
              <a:spLocks noChangeShapeType="1"/>
            </p:cNvSpPr>
            <p:nvPr/>
          </p:nvSpPr>
          <p:spPr bwMode="auto">
            <a:xfrm>
              <a:off x="672" y="96"/>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8697" name="Object 89"/>
            <p:cNvGraphicFramePr>
              <a:graphicFrameLocks noChangeAspect="1"/>
            </p:cNvGraphicFramePr>
            <p:nvPr/>
          </p:nvGraphicFramePr>
          <p:xfrm>
            <a:off x="768" y="0"/>
            <a:ext cx="280" cy="336"/>
          </p:xfrm>
          <a:graphic>
            <a:graphicData uri="http://schemas.openxmlformats.org/presentationml/2006/ole">
              <mc:AlternateContent xmlns:mc="http://schemas.openxmlformats.org/markup-compatibility/2006">
                <mc:Choice xmlns:v="urn:schemas-microsoft-com:vml" Requires="v">
                  <p:oleObj spid="_x0000_s222623" r:id="rId29" imgW="190734" imgH="228818" progId="">
                    <p:embed/>
                  </p:oleObj>
                </mc:Choice>
                <mc:Fallback>
                  <p:oleObj r:id="rId29" imgW="190734" imgH="228818" progId="">
                    <p:embed/>
                    <p:pic>
                      <p:nvPicPr>
                        <p:cNvPr id="68697" name="Object 89"/>
                        <p:cNvPicPr>
                          <a:picLocks noChangeAspect="1" noChangeArrowheads="1"/>
                        </p:cNvPicPr>
                        <p:nvPr/>
                      </p:nvPicPr>
                      <p:blipFill>
                        <a:blip r:embed="rId30">
                          <a:grayscl/>
                          <a:biLevel thresh="50000"/>
                          <a:extLst>
                            <a:ext uri="{28A0092B-C50C-407E-A947-70E740481C1C}">
                              <a14:useLocalDpi xmlns:a14="http://schemas.microsoft.com/office/drawing/2010/main" val="0"/>
                            </a:ext>
                          </a:extLst>
                        </a:blip>
                        <a:srcRect/>
                        <a:stretch>
                          <a:fillRect/>
                        </a:stretch>
                      </p:blipFill>
                      <p:spPr bwMode="auto">
                        <a:xfrm>
                          <a:off x="768" y="0"/>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98" name="Object 90"/>
            <p:cNvGraphicFramePr>
              <a:graphicFrameLocks noChangeAspect="1"/>
            </p:cNvGraphicFramePr>
            <p:nvPr/>
          </p:nvGraphicFramePr>
          <p:xfrm>
            <a:off x="240" y="96"/>
            <a:ext cx="268" cy="226"/>
          </p:xfrm>
          <a:graphic>
            <a:graphicData uri="http://schemas.openxmlformats.org/presentationml/2006/ole">
              <mc:AlternateContent xmlns:mc="http://schemas.openxmlformats.org/markup-compatibility/2006">
                <mc:Choice xmlns:v="urn:schemas-microsoft-com:vml" Requires="v">
                  <p:oleObj spid="_x0000_s222624" r:id="rId31" imgW="241408" imgH="203341" progId="">
                    <p:embed/>
                  </p:oleObj>
                </mc:Choice>
                <mc:Fallback>
                  <p:oleObj r:id="rId31" imgW="241408" imgH="203341" progId="">
                    <p:embed/>
                    <p:pic>
                      <p:nvPicPr>
                        <p:cNvPr id="68698" name="Object 90"/>
                        <p:cNvPicPr>
                          <a:picLocks noChangeAspect="1" noChangeArrowheads="1"/>
                        </p:cNvPicPr>
                        <p:nvPr/>
                      </p:nvPicPr>
                      <p:blipFill>
                        <a:blip r:embed="rId32">
                          <a:grayscl/>
                          <a:biLevel thresh="50000"/>
                          <a:extLst>
                            <a:ext uri="{28A0092B-C50C-407E-A947-70E740481C1C}">
                              <a14:useLocalDpi xmlns:a14="http://schemas.microsoft.com/office/drawing/2010/main" val="0"/>
                            </a:ext>
                          </a:extLst>
                        </a:blip>
                        <a:srcRect/>
                        <a:stretch>
                          <a:fillRect/>
                        </a:stretch>
                      </p:blipFill>
                      <p:spPr bwMode="auto">
                        <a:xfrm>
                          <a:off x="240" y="96"/>
                          <a:ext cx="26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8699" name="Group 91"/>
          <p:cNvGrpSpPr>
            <a:grpSpLocks/>
          </p:cNvGrpSpPr>
          <p:nvPr/>
        </p:nvGrpSpPr>
        <p:grpSpPr bwMode="auto">
          <a:xfrm>
            <a:off x="7391400" y="1143000"/>
            <a:ext cx="1676400" cy="544513"/>
            <a:chOff x="0" y="0"/>
            <a:chExt cx="1056" cy="343"/>
          </a:xfrm>
        </p:grpSpPr>
        <p:graphicFrame>
          <p:nvGraphicFramePr>
            <p:cNvPr id="68700" name="Object 92"/>
            <p:cNvGraphicFramePr>
              <a:graphicFrameLocks noChangeAspect="1"/>
            </p:cNvGraphicFramePr>
            <p:nvPr/>
          </p:nvGraphicFramePr>
          <p:xfrm>
            <a:off x="766" y="0"/>
            <a:ext cx="290" cy="343"/>
          </p:xfrm>
          <a:graphic>
            <a:graphicData uri="http://schemas.openxmlformats.org/presentationml/2006/ole">
              <mc:AlternateContent xmlns:mc="http://schemas.openxmlformats.org/markup-compatibility/2006">
                <mc:Choice xmlns:v="urn:schemas-microsoft-com:vml" Requires="v">
                  <p:oleObj spid="_x0000_s222625" r:id="rId33" imgW="203341" imgH="241408" progId="">
                    <p:embed/>
                  </p:oleObj>
                </mc:Choice>
                <mc:Fallback>
                  <p:oleObj r:id="rId33" imgW="203341" imgH="241408" progId="">
                    <p:embed/>
                    <p:pic>
                      <p:nvPicPr>
                        <p:cNvPr id="68700" name="Object 92"/>
                        <p:cNvPicPr>
                          <a:picLocks noChangeAspect="1" noChangeArrowheads="1"/>
                        </p:cNvPicPr>
                        <p:nvPr/>
                      </p:nvPicPr>
                      <p:blipFill>
                        <a:blip r:embed="rId34">
                          <a:grayscl/>
                          <a:biLevel thresh="50000"/>
                          <a:extLst>
                            <a:ext uri="{28A0092B-C50C-407E-A947-70E740481C1C}">
                              <a14:useLocalDpi xmlns:a14="http://schemas.microsoft.com/office/drawing/2010/main" val="0"/>
                            </a:ext>
                          </a:extLst>
                        </a:blip>
                        <a:srcRect/>
                        <a:stretch>
                          <a:fillRect/>
                        </a:stretch>
                      </p:blipFill>
                      <p:spPr bwMode="auto">
                        <a:xfrm>
                          <a:off x="766" y="0"/>
                          <a:ext cx="290"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701" name="Line 93"/>
            <p:cNvSpPr>
              <a:spLocks noChangeShapeType="1"/>
            </p:cNvSpPr>
            <p:nvPr/>
          </p:nvSpPr>
          <p:spPr bwMode="auto">
            <a:xfrm>
              <a:off x="0" y="0"/>
              <a:ext cx="67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702" name="Line 94"/>
            <p:cNvSpPr>
              <a:spLocks noChangeShapeType="1"/>
            </p:cNvSpPr>
            <p:nvPr/>
          </p:nvSpPr>
          <p:spPr bwMode="auto">
            <a:xfrm>
              <a:off x="0" y="192"/>
              <a:ext cx="672" cy="144"/>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703" name="Line 95"/>
            <p:cNvSpPr>
              <a:spLocks noChangeShapeType="1"/>
            </p:cNvSpPr>
            <p:nvPr/>
          </p:nvSpPr>
          <p:spPr bwMode="auto">
            <a:xfrm>
              <a:off x="0" y="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704" name="Line 96"/>
            <p:cNvSpPr>
              <a:spLocks noChangeShapeType="1"/>
            </p:cNvSpPr>
            <p:nvPr/>
          </p:nvSpPr>
          <p:spPr bwMode="auto">
            <a:xfrm>
              <a:off x="96" y="0"/>
              <a:ext cx="0" cy="24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705" name="Line 97"/>
            <p:cNvSpPr>
              <a:spLocks noChangeShapeType="1"/>
            </p:cNvSpPr>
            <p:nvPr/>
          </p:nvSpPr>
          <p:spPr bwMode="auto">
            <a:xfrm>
              <a:off x="192" y="0"/>
              <a:ext cx="0" cy="24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706" name="Line 98"/>
            <p:cNvSpPr>
              <a:spLocks noChangeShapeType="1"/>
            </p:cNvSpPr>
            <p:nvPr/>
          </p:nvSpPr>
          <p:spPr bwMode="auto">
            <a:xfrm>
              <a:off x="288" y="0"/>
              <a:ext cx="0" cy="24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707" name="Line 99"/>
            <p:cNvSpPr>
              <a:spLocks noChangeShapeType="1"/>
            </p:cNvSpPr>
            <p:nvPr/>
          </p:nvSpPr>
          <p:spPr bwMode="auto">
            <a:xfrm>
              <a:off x="384" y="0"/>
              <a:ext cx="0" cy="288"/>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708" name="Line 100"/>
            <p:cNvSpPr>
              <a:spLocks noChangeShapeType="1"/>
            </p:cNvSpPr>
            <p:nvPr/>
          </p:nvSpPr>
          <p:spPr bwMode="auto">
            <a:xfrm>
              <a:off x="480" y="0"/>
              <a:ext cx="0" cy="288"/>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709" name="Line 101"/>
            <p:cNvSpPr>
              <a:spLocks noChangeShapeType="1"/>
            </p:cNvSpPr>
            <p:nvPr/>
          </p:nvSpPr>
          <p:spPr bwMode="auto">
            <a:xfrm>
              <a:off x="576" y="0"/>
              <a:ext cx="0" cy="336"/>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710" name="Line 102"/>
            <p:cNvSpPr>
              <a:spLocks noChangeShapeType="1"/>
            </p:cNvSpPr>
            <p:nvPr/>
          </p:nvSpPr>
          <p:spPr bwMode="auto">
            <a:xfrm flipV="1">
              <a:off x="672" y="0"/>
              <a:ext cx="0" cy="336"/>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8711" name="Object 103"/>
            <p:cNvGraphicFramePr>
              <a:graphicFrameLocks noChangeAspect="1"/>
            </p:cNvGraphicFramePr>
            <p:nvPr/>
          </p:nvGraphicFramePr>
          <p:xfrm>
            <a:off x="240" y="14"/>
            <a:ext cx="268" cy="226"/>
          </p:xfrm>
          <a:graphic>
            <a:graphicData uri="http://schemas.openxmlformats.org/presentationml/2006/ole">
              <mc:AlternateContent xmlns:mc="http://schemas.openxmlformats.org/markup-compatibility/2006">
                <mc:Choice xmlns:v="urn:schemas-microsoft-com:vml" Requires="v">
                  <p:oleObj spid="_x0000_s222626" r:id="rId35" imgW="241408" imgH="203341" progId="">
                    <p:embed/>
                  </p:oleObj>
                </mc:Choice>
                <mc:Fallback>
                  <p:oleObj r:id="rId35" imgW="241408" imgH="203341" progId="">
                    <p:embed/>
                    <p:pic>
                      <p:nvPicPr>
                        <p:cNvPr id="68711" name="Object 103"/>
                        <p:cNvPicPr>
                          <a:picLocks noChangeAspect="1" noChangeArrowheads="1"/>
                        </p:cNvPicPr>
                        <p:nvPr/>
                      </p:nvPicPr>
                      <p:blipFill>
                        <a:blip r:embed="rId36">
                          <a:grayscl/>
                          <a:biLevel thresh="50000"/>
                          <a:extLst>
                            <a:ext uri="{28A0092B-C50C-407E-A947-70E740481C1C}">
                              <a14:useLocalDpi xmlns:a14="http://schemas.microsoft.com/office/drawing/2010/main" val="0"/>
                            </a:ext>
                          </a:extLst>
                        </a:blip>
                        <a:srcRect/>
                        <a:stretch>
                          <a:fillRect/>
                        </a:stretch>
                      </p:blipFill>
                      <p:spPr bwMode="auto">
                        <a:xfrm>
                          <a:off x="240" y="14"/>
                          <a:ext cx="26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8712" name="Text Box 104"/>
          <p:cNvSpPr txBox="1">
            <a:spLocks noChangeArrowheads="1"/>
          </p:cNvSpPr>
          <p:nvPr/>
        </p:nvSpPr>
        <p:spPr bwMode="auto">
          <a:xfrm>
            <a:off x="4046538" y="4716463"/>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 李维（Levy）解答</a:t>
            </a:r>
          </a:p>
        </p:txBody>
      </p:sp>
      <p:sp>
        <p:nvSpPr>
          <p:cNvPr id="68713" name="Text Box 105"/>
          <p:cNvSpPr txBox="1">
            <a:spLocks noChangeArrowheads="1"/>
          </p:cNvSpPr>
          <p:nvPr/>
        </p:nvSpPr>
        <p:spPr bwMode="auto">
          <a:xfrm>
            <a:off x="5364163" y="3213100"/>
            <a:ext cx="3779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沿水平方向的应力分布</a:t>
            </a:r>
          </a:p>
        </p:txBody>
      </p:sp>
      <p:sp>
        <p:nvSpPr>
          <p:cNvPr id="68714" name="Text Box 106"/>
          <p:cNvSpPr txBox="1">
            <a:spLocks noChangeArrowheads="1"/>
          </p:cNvSpPr>
          <p:nvPr/>
        </p:nvSpPr>
        <p:spPr bwMode="auto">
          <a:xfrm>
            <a:off x="0" y="5413375"/>
            <a:ext cx="16192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与材力结果比较：</a:t>
            </a:r>
          </a:p>
        </p:txBody>
      </p:sp>
      <p:graphicFrame>
        <p:nvGraphicFramePr>
          <p:cNvPr id="68715" name="Object 107"/>
          <p:cNvGraphicFramePr>
            <a:graphicFrameLocks noChangeAspect="1"/>
          </p:cNvGraphicFramePr>
          <p:nvPr/>
        </p:nvGraphicFramePr>
        <p:xfrm>
          <a:off x="1658938" y="5157788"/>
          <a:ext cx="444500" cy="533400"/>
        </p:xfrm>
        <a:graphic>
          <a:graphicData uri="http://schemas.openxmlformats.org/presentationml/2006/ole">
            <mc:AlternateContent xmlns:mc="http://schemas.openxmlformats.org/markup-compatibility/2006">
              <mc:Choice xmlns:v="urn:schemas-microsoft-com:vml" Requires="v">
                <p:oleObj spid="_x0000_s222627" r:id="rId37" imgW="190734" imgH="228818" progId="">
                  <p:embed/>
                </p:oleObj>
              </mc:Choice>
              <mc:Fallback>
                <p:oleObj r:id="rId37" imgW="190734" imgH="228818" progId="">
                  <p:embed/>
                  <p:pic>
                    <p:nvPicPr>
                      <p:cNvPr id="68715" name="Object 107"/>
                      <p:cNvPicPr>
                        <a:picLocks noChangeAspect="1" noChangeArrowheads="1"/>
                      </p:cNvPicPr>
                      <p:nvPr/>
                    </p:nvPicPr>
                    <p:blipFill>
                      <a:blip r:embed="rId38">
                        <a:grayscl/>
                        <a:biLevel thresh="50000"/>
                        <a:extLst>
                          <a:ext uri="{28A0092B-C50C-407E-A947-70E740481C1C}">
                            <a14:useLocalDpi xmlns:a14="http://schemas.microsoft.com/office/drawing/2010/main" val="0"/>
                          </a:ext>
                        </a:extLst>
                      </a:blip>
                      <a:srcRect/>
                      <a:stretch>
                        <a:fillRect/>
                      </a:stretch>
                    </p:blipFill>
                    <p:spPr bwMode="auto">
                      <a:xfrm>
                        <a:off x="1658938" y="5157788"/>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716" name="Object 108"/>
          <p:cNvGraphicFramePr>
            <a:graphicFrameLocks noChangeAspect="1"/>
          </p:cNvGraphicFramePr>
          <p:nvPr/>
        </p:nvGraphicFramePr>
        <p:xfrm>
          <a:off x="1658938" y="5614988"/>
          <a:ext cx="460375" cy="544512"/>
        </p:xfrm>
        <a:graphic>
          <a:graphicData uri="http://schemas.openxmlformats.org/presentationml/2006/ole">
            <mc:AlternateContent xmlns:mc="http://schemas.openxmlformats.org/markup-compatibility/2006">
              <mc:Choice xmlns:v="urn:schemas-microsoft-com:vml" Requires="v">
                <p:oleObj spid="_x0000_s222628" r:id="rId39" imgW="203341" imgH="241408" progId="">
                  <p:embed/>
                </p:oleObj>
              </mc:Choice>
              <mc:Fallback>
                <p:oleObj r:id="rId39" imgW="203341" imgH="241408" progId="">
                  <p:embed/>
                  <p:pic>
                    <p:nvPicPr>
                      <p:cNvPr id="68716" name="Object 108"/>
                      <p:cNvPicPr>
                        <a:picLocks noChangeAspect="1" noChangeArrowheads="1"/>
                      </p:cNvPicPr>
                      <p:nvPr/>
                    </p:nvPicPr>
                    <p:blipFill>
                      <a:blip r:embed="rId40">
                        <a:grayscl/>
                        <a:biLevel thresh="50000"/>
                        <a:extLst>
                          <a:ext uri="{28A0092B-C50C-407E-A947-70E740481C1C}">
                            <a14:useLocalDpi xmlns:a14="http://schemas.microsoft.com/office/drawing/2010/main" val="0"/>
                          </a:ext>
                        </a:extLst>
                      </a:blip>
                      <a:srcRect/>
                      <a:stretch>
                        <a:fillRect/>
                      </a:stretch>
                    </p:blipFill>
                    <p:spPr bwMode="auto">
                      <a:xfrm>
                        <a:off x="1658938" y="5614988"/>
                        <a:ext cx="460375"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717" name="Object 109"/>
          <p:cNvGraphicFramePr>
            <a:graphicFrameLocks noChangeAspect="1"/>
          </p:cNvGraphicFramePr>
          <p:nvPr/>
        </p:nvGraphicFramePr>
        <p:xfrm>
          <a:off x="1665288" y="6148388"/>
          <a:ext cx="450850" cy="533400"/>
        </p:xfrm>
        <a:graphic>
          <a:graphicData uri="http://schemas.openxmlformats.org/presentationml/2006/ole">
            <mc:AlternateContent xmlns:mc="http://schemas.openxmlformats.org/markup-compatibility/2006">
              <mc:Choice xmlns:v="urn:schemas-microsoft-com:vml" Requires="v">
                <p:oleObj spid="_x0000_s222629" r:id="rId41" imgW="203341" imgH="241408" progId="">
                  <p:embed/>
                </p:oleObj>
              </mc:Choice>
              <mc:Fallback>
                <p:oleObj r:id="rId41" imgW="203341" imgH="241408" progId="">
                  <p:embed/>
                  <p:pic>
                    <p:nvPicPr>
                      <p:cNvPr id="68717" name="Object 109"/>
                      <p:cNvPicPr>
                        <a:picLocks noChangeAspect="1" noChangeArrowheads="1"/>
                      </p:cNvPicPr>
                      <p:nvPr/>
                    </p:nvPicPr>
                    <p:blipFill>
                      <a:blip r:embed="rId42">
                        <a:grayscl/>
                        <a:biLevel thresh="50000"/>
                        <a:extLst>
                          <a:ext uri="{28A0092B-C50C-407E-A947-70E740481C1C}">
                            <a14:useLocalDpi xmlns:a14="http://schemas.microsoft.com/office/drawing/2010/main" val="0"/>
                          </a:ext>
                        </a:extLst>
                      </a:blip>
                      <a:srcRect/>
                      <a:stretch>
                        <a:fillRect/>
                      </a:stretch>
                    </p:blipFill>
                    <p:spPr bwMode="auto">
                      <a:xfrm>
                        <a:off x="1665288" y="6148388"/>
                        <a:ext cx="4508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718" name="AutoShape 110"/>
          <p:cNvSpPr>
            <a:spLocks/>
          </p:cNvSpPr>
          <p:nvPr/>
        </p:nvSpPr>
        <p:spPr bwMode="auto">
          <a:xfrm>
            <a:off x="1430338" y="5386388"/>
            <a:ext cx="76200" cy="1143000"/>
          </a:xfrm>
          <a:prstGeom prst="leftBrace">
            <a:avLst>
              <a:gd name="adj1" fmla="val 125000"/>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719" name="Text Box 111"/>
          <p:cNvSpPr txBox="1">
            <a:spLocks noChangeArrowheads="1"/>
          </p:cNvSpPr>
          <p:nvPr/>
        </p:nvSpPr>
        <p:spPr bwMode="auto">
          <a:xfrm>
            <a:off x="2268538" y="5157788"/>
            <a:ext cx="655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 </a:t>
            </a:r>
            <a:r>
              <a:rPr lang="zh-CN" altLang="zh-CN" sz="2000" b="1">
                <a:latin typeface="Times New Roman" panose="02020603050405020304" pitchFamily="18" charset="0"/>
              </a:rPr>
              <a:t>沿水平方向不变，在材力中无法求得</a:t>
            </a:r>
            <a:r>
              <a:rPr lang="zh-CN" altLang="zh-CN" sz="2000" b="1">
                <a:latin typeface="Times New Roman" panose="02020603050405020304" pitchFamily="18" charset="0"/>
                <a:ea typeface="楷体_GB2312" pitchFamily="1" charset="-122"/>
              </a:rPr>
              <a:t>。</a:t>
            </a:r>
          </a:p>
        </p:txBody>
      </p:sp>
      <p:sp>
        <p:nvSpPr>
          <p:cNvPr id="68720" name="Text Box 112"/>
          <p:cNvSpPr txBox="1">
            <a:spLocks noChangeArrowheads="1"/>
          </p:cNvSpPr>
          <p:nvPr/>
        </p:nvSpPr>
        <p:spPr bwMode="auto">
          <a:xfrm>
            <a:off x="2268538" y="5614988"/>
            <a:ext cx="66246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577850" indent="-577850">
              <a:defRPr>
                <a:solidFill>
                  <a:schemeClr val="tx1"/>
                </a:solidFill>
                <a:latin typeface="Arial" panose="020B0604020202020204" pitchFamily="34" charset="0"/>
                <a:ea typeface="宋体" panose="02010600030101010101" pitchFamily="2" charset="-122"/>
              </a:defRPr>
            </a:lvl1pPr>
            <a:lvl2pPr marL="854075">
              <a:defRPr>
                <a:solidFill>
                  <a:schemeClr val="tx1"/>
                </a:solidFill>
                <a:latin typeface="Arial" panose="020B0604020202020204" pitchFamily="34" charset="0"/>
                <a:ea typeface="宋体" panose="02010600030101010101" pitchFamily="2" charset="-122"/>
              </a:defRPr>
            </a:lvl2pPr>
            <a:lvl3pPr marL="10445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 </a:t>
            </a:r>
            <a:r>
              <a:rPr lang="zh-CN" altLang="zh-CN" sz="2000" b="1">
                <a:latin typeface="Times New Roman" panose="02020603050405020304" pitchFamily="18" charset="0"/>
              </a:rPr>
              <a:t>沿水平方向线性分布，与材力中</a:t>
            </a:r>
            <a:r>
              <a:rPr lang="zh-CN" altLang="zh-CN" sz="2000" b="1">
                <a:solidFill>
                  <a:srgbClr val="3333FF"/>
                </a:solidFill>
                <a:latin typeface="Times New Roman" panose="02020603050405020304" pitchFamily="18" charset="0"/>
              </a:rPr>
              <a:t>偏心受压公式</a:t>
            </a:r>
            <a:r>
              <a:rPr lang="zh-CN" altLang="zh-CN" sz="2000" b="1">
                <a:latin typeface="Times New Roman" panose="02020603050405020304" pitchFamily="18" charset="0"/>
              </a:rPr>
              <a:t>算得结果相同。</a:t>
            </a:r>
          </a:p>
        </p:txBody>
      </p:sp>
      <p:sp>
        <p:nvSpPr>
          <p:cNvPr id="68721" name="Text Box 113"/>
          <p:cNvSpPr txBox="1">
            <a:spLocks noChangeArrowheads="1"/>
          </p:cNvSpPr>
          <p:nvPr/>
        </p:nvSpPr>
        <p:spPr bwMode="auto">
          <a:xfrm>
            <a:off x="2268538" y="6237288"/>
            <a:ext cx="601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 沿水平方向</a:t>
            </a:r>
            <a:r>
              <a:rPr lang="zh-CN" altLang="zh-CN" sz="2000" b="1">
                <a:solidFill>
                  <a:srgbClr val="3333FF"/>
                </a:solidFill>
                <a:latin typeface="宋体" panose="02010600030101010101" pitchFamily="2" charset="-122"/>
              </a:rPr>
              <a:t>线性分布</a:t>
            </a:r>
            <a:r>
              <a:rPr lang="zh-CN" altLang="zh-CN" sz="2000" b="1">
                <a:latin typeface="宋体" panose="02010600030101010101" pitchFamily="2" charset="-122"/>
              </a:rPr>
              <a:t>，材力中为</a:t>
            </a:r>
            <a:r>
              <a:rPr lang="zh-CN" altLang="zh-CN" sz="2000" b="1">
                <a:solidFill>
                  <a:srgbClr val="3333FF"/>
                </a:solidFill>
                <a:latin typeface="宋体" panose="02010600030101010101" pitchFamily="2" charset="-122"/>
              </a:rPr>
              <a:t>抛物线分布</a:t>
            </a:r>
            <a:r>
              <a:rPr lang="zh-CN" altLang="zh-CN" sz="2000" b="1">
                <a:latin typeface="宋体" panose="02010600030101010101" pitchFamily="2" charset="-122"/>
              </a:rPr>
              <a:t>。</a:t>
            </a:r>
          </a:p>
        </p:txBody>
      </p:sp>
    </p:spTree>
    <p:extLst>
      <p:ext uri="{BB962C8B-B14F-4D97-AF65-F5344CB8AC3E}">
        <p14:creationId xmlns:p14="http://schemas.microsoft.com/office/powerpoint/2010/main" val="15857147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50825" y="404813"/>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结果的适用性：</a:t>
            </a:r>
          </a:p>
        </p:txBody>
      </p:sp>
      <p:sp>
        <p:nvSpPr>
          <p:cNvPr id="69635" name="Text Box 3"/>
          <p:cNvSpPr txBox="1">
            <a:spLocks noChangeArrowheads="1"/>
          </p:cNvSpPr>
          <p:nvPr/>
        </p:nvSpPr>
        <p:spPr bwMode="auto">
          <a:xfrm>
            <a:off x="250825" y="1125538"/>
            <a:ext cx="97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（1）</a:t>
            </a:r>
          </a:p>
        </p:txBody>
      </p:sp>
      <p:sp>
        <p:nvSpPr>
          <p:cNvPr id="69636" name="Text Box 4"/>
          <p:cNvSpPr txBox="1">
            <a:spLocks noChangeArrowheads="1"/>
          </p:cNvSpPr>
          <p:nvPr/>
        </p:nvSpPr>
        <p:spPr bwMode="auto">
          <a:xfrm>
            <a:off x="1187450" y="981075"/>
            <a:ext cx="62642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当坝的横截面变化时，不再为平面应变问题，其结果误差较大。</a:t>
            </a:r>
          </a:p>
        </p:txBody>
      </p:sp>
      <p:sp>
        <p:nvSpPr>
          <p:cNvPr id="69637" name="Text Box 5"/>
          <p:cNvSpPr txBox="1">
            <a:spLocks noChangeArrowheads="1"/>
          </p:cNvSpPr>
          <p:nvPr/>
        </p:nvSpPr>
        <p:spPr bwMode="auto">
          <a:xfrm>
            <a:off x="250825" y="2349500"/>
            <a:ext cx="1225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（2）</a:t>
            </a:r>
          </a:p>
        </p:txBody>
      </p:sp>
      <p:sp>
        <p:nvSpPr>
          <p:cNvPr id="69638" name="Text Box 6"/>
          <p:cNvSpPr txBox="1">
            <a:spLocks noChangeArrowheads="1"/>
          </p:cNvSpPr>
          <p:nvPr/>
        </p:nvSpPr>
        <p:spPr bwMode="auto">
          <a:xfrm>
            <a:off x="1187450" y="2133600"/>
            <a:ext cx="655161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假定坝下端无限延伸，可自由变形。而实际坝高有限，底部与基础相连，有地基约束，故底部处结果误差较大。</a:t>
            </a:r>
          </a:p>
        </p:txBody>
      </p:sp>
      <p:sp>
        <p:nvSpPr>
          <p:cNvPr id="69639" name="Text Box 7"/>
          <p:cNvSpPr txBox="1">
            <a:spLocks noChangeArrowheads="1"/>
          </p:cNvSpPr>
          <p:nvPr/>
        </p:nvSpPr>
        <p:spPr bwMode="auto">
          <a:xfrm>
            <a:off x="323850" y="350043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（3）</a:t>
            </a:r>
          </a:p>
        </p:txBody>
      </p:sp>
      <p:sp>
        <p:nvSpPr>
          <p:cNvPr id="69640" name="Text Box 8"/>
          <p:cNvSpPr txBox="1">
            <a:spLocks noChangeArrowheads="1"/>
          </p:cNvSpPr>
          <p:nvPr/>
        </p:nvSpPr>
        <p:spPr bwMode="auto">
          <a:xfrm>
            <a:off x="1187450" y="3429000"/>
            <a:ext cx="69135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实际坝顶非尖顶，坝顶处有其它载荷，故坝顶处结果误差较大。</a:t>
            </a:r>
          </a:p>
        </p:txBody>
      </p:sp>
      <p:sp>
        <p:nvSpPr>
          <p:cNvPr id="69641" name="Text Box 9"/>
          <p:cNvSpPr txBox="1">
            <a:spLocks noChangeArrowheads="1"/>
          </p:cNvSpPr>
          <p:nvPr/>
        </p:nvSpPr>
        <p:spPr bwMode="auto">
          <a:xfrm>
            <a:off x="395288" y="4652963"/>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 三角形重力坝的精确分析，常借助于有限元数值方法求解。</a:t>
            </a:r>
          </a:p>
        </p:txBody>
      </p:sp>
      <p:sp>
        <p:nvSpPr>
          <p:cNvPr id="69642" name="Text Box 10"/>
          <p:cNvSpPr txBox="1">
            <a:spLocks noChangeArrowheads="1"/>
          </p:cNvSpPr>
          <p:nvPr/>
        </p:nvSpPr>
        <p:spPr bwMode="auto">
          <a:xfrm>
            <a:off x="611188" y="5805488"/>
            <a:ext cx="8208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 求使坝稳定时的角度   ，称为安息角。</a:t>
            </a:r>
          </a:p>
        </p:txBody>
      </p:sp>
      <p:graphicFrame>
        <p:nvGraphicFramePr>
          <p:cNvPr id="69643" name="Object 11"/>
          <p:cNvGraphicFramePr>
            <a:graphicFrameLocks noChangeAspect="1"/>
          </p:cNvGraphicFramePr>
          <p:nvPr/>
        </p:nvGraphicFramePr>
        <p:xfrm>
          <a:off x="4356100" y="5949950"/>
          <a:ext cx="298450" cy="298450"/>
        </p:xfrm>
        <a:graphic>
          <a:graphicData uri="http://schemas.openxmlformats.org/presentationml/2006/ole">
            <mc:AlternateContent xmlns:mc="http://schemas.openxmlformats.org/markup-compatibility/2006">
              <mc:Choice xmlns:v="urn:schemas-microsoft-com:vml" Requires="v">
                <p:oleObj spid="_x0000_s223254" r:id="rId3" imgW="140017" imgH="140017" progId="">
                  <p:embed/>
                </p:oleObj>
              </mc:Choice>
              <mc:Fallback>
                <p:oleObj r:id="rId3" imgW="140017" imgH="140017" progId="">
                  <p:embed/>
                  <p:pic>
                    <p:nvPicPr>
                      <p:cNvPr id="69643"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5949950"/>
                        <a:ext cx="29845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04934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直角坐标解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5600" y="3284538"/>
            <a:ext cx="28956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70659" name="Picture 3" descr="直角坐标解07"/>
          <p:cNvPicPr>
            <a:picLocks noChangeAspect="1" noChangeArrowheads="1"/>
          </p:cNvPicPr>
          <p:nvPr/>
        </p:nvPicPr>
        <p:blipFill>
          <a:blip r:embed="rId3" cstate="print">
            <a:extLst>
              <a:ext uri="{28A0092B-C50C-407E-A947-70E740481C1C}">
                <a14:useLocalDpi xmlns:a14="http://schemas.microsoft.com/office/drawing/2010/main" val="0"/>
              </a:ext>
            </a:extLst>
          </a:blip>
          <a:srcRect b="10611"/>
          <a:stretch>
            <a:fillRect/>
          </a:stretch>
        </p:blipFill>
        <p:spPr bwMode="auto">
          <a:xfrm>
            <a:off x="1042988" y="3357563"/>
            <a:ext cx="2667000"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70660" name="Text Box 4"/>
          <p:cNvSpPr txBox="1">
            <a:spLocks noChangeArrowheads="1"/>
          </p:cNvSpPr>
          <p:nvPr/>
        </p:nvSpPr>
        <p:spPr bwMode="auto">
          <a:xfrm>
            <a:off x="1763713" y="5661025"/>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（1）</a:t>
            </a:r>
          </a:p>
        </p:txBody>
      </p:sp>
      <p:sp>
        <p:nvSpPr>
          <p:cNvPr id="70661" name="Text Box 5"/>
          <p:cNvSpPr txBox="1">
            <a:spLocks noChangeArrowheads="1"/>
          </p:cNvSpPr>
          <p:nvPr/>
        </p:nvSpPr>
        <p:spPr bwMode="auto">
          <a:xfrm>
            <a:off x="6588125" y="5661025"/>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（2）</a:t>
            </a:r>
          </a:p>
        </p:txBody>
      </p:sp>
      <p:sp>
        <p:nvSpPr>
          <p:cNvPr id="70662" name="Text Box 6"/>
          <p:cNvSpPr txBox="1">
            <a:spLocks noChangeArrowheads="1"/>
          </p:cNvSpPr>
          <p:nvPr/>
        </p:nvSpPr>
        <p:spPr bwMode="auto">
          <a:xfrm>
            <a:off x="0" y="1844675"/>
            <a:ext cx="79930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476250">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800" b="1">
                <a:latin typeface="宋体" panose="02010600030101010101" pitchFamily="2" charset="-122"/>
              </a:rPr>
              <a:t>1.试按材料力学中确定应力的方法，写出图示两梁所有应力分量形式。（含有待定函数）</a:t>
            </a:r>
          </a:p>
        </p:txBody>
      </p:sp>
      <p:sp>
        <p:nvSpPr>
          <p:cNvPr id="70663" name="Text Box 7"/>
          <p:cNvSpPr txBox="1">
            <a:spLocks noChangeArrowheads="1"/>
          </p:cNvSpPr>
          <p:nvPr/>
        </p:nvSpPr>
        <p:spPr bwMode="auto">
          <a:xfrm>
            <a:off x="3276600" y="476250"/>
            <a:ext cx="26638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zh-CN" altLang="zh-CN" sz="4000">
                <a:latin typeface="Times New Roman" panose="02020603050405020304" pitchFamily="18" charset="0"/>
                <a:ea typeface="楷体_GB2312" pitchFamily="1" charset="-122"/>
              </a:rPr>
              <a:t>EX5</a:t>
            </a:r>
          </a:p>
        </p:txBody>
      </p:sp>
    </p:spTree>
    <p:extLst>
      <p:ext uri="{BB962C8B-B14F-4D97-AF65-F5344CB8AC3E}">
        <p14:creationId xmlns:p14="http://schemas.microsoft.com/office/powerpoint/2010/main" val="24462026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755650" y="404813"/>
            <a:ext cx="7558088" cy="519112"/>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zh-CN" sz="2800" b="1">
                <a:solidFill>
                  <a:srgbClr val="0000FF"/>
                </a:solidFill>
                <a:latin typeface="宋体" panose="02010600030101010101" pitchFamily="2" charset="-122"/>
              </a:rPr>
              <a:t>《平面问题的直角坐标解答》习题课</a:t>
            </a:r>
          </a:p>
        </p:txBody>
      </p:sp>
      <p:sp>
        <p:nvSpPr>
          <p:cNvPr id="71683" name="Rectangle 3"/>
          <p:cNvSpPr>
            <a:spLocks noChangeArrowheads="1"/>
          </p:cNvSpPr>
          <p:nvPr/>
        </p:nvSpPr>
        <p:spPr bwMode="auto">
          <a:xfrm>
            <a:off x="611188" y="1136650"/>
            <a:ext cx="7993062" cy="423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zh-CN" sz="2800"/>
              <a:t>逆解法与半逆解法</a:t>
            </a:r>
          </a:p>
          <a:p>
            <a:endParaRPr lang="zh-CN" altLang="zh-CN" sz="2800"/>
          </a:p>
          <a:p>
            <a:r>
              <a:rPr lang="zh-CN" altLang="zh-CN" sz="2400"/>
              <a:t>1、逆解法：在求解弹性力学的一般问题中，假设基本未知函数(按位移求解中的位移分量，按应力求解中的应力分量)为已知函数，若在物体内部它们满足平衡方程，在物体的表面上满足给定的边界条件，则所假设的基本未知函数就是该问题的解。当用应力函数表示应力分量时，先假设一个应力函数，使它满足协调方程，然后求出应力分量，并根据边界条件确定物体表面受力状况，从而可知所假设</a:t>
            </a:r>
          </a:p>
          <a:p>
            <a:r>
              <a:rPr lang="zh-CN" altLang="zh-CN" sz="2400"/>
              <a:t>的应力函数可以解决什么样的问题。这种求解弹性力学问题的方法叫做逆解法。（多项式解法）</a:t>
            </a:r>
          </a:p>
        </p:txBody>
      </p:sp>
    </p:spTree>
    <p:extLst>
      <p:ext uri="{BB962C8B-B14F-4D97-AF65-F5344CB8AC3E}">
        <p14:creationId xmlns:p14="http://schemas.microsoft.com/office/powerpoint/2010/main" val="1128733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71682"/>
                                        </p:tgtEl>
                                        <p:attrNameLst>
                                          <p:attrName>style.visibility</p:attrName>
                                        </p:attrNameLst>
                                      </p:cBhvr>
                                      <p:to>
                                        <p:strVal val="visible"/>
                                      </p:to>
                                    </p:set>
                                    <p:animEffect transition="in" filter="wipe(left)">
                                      <p:cBhvr>
                                        <p:cTn id="7" dur="300"/>
                                        <p:tgtEl>
                                          <p:spTgt spid="7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3850" y="620713"/>
            <a:ext cx="8569325"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zh-CN" sz="2400">
                <a:latin typeface="宋体" panose="02010600030101010101" pitchFamily="2" charset="-122"/>
              </a:rPr>
              <a:t>2、半逆解法：若假设基本未知函数中的一部分为已知，根据基本方程求出其余部分的未知函数，并使所有应力和位移分量满足给定的边界条件，则所设的来知函数和求得的未知函数就是该问题的解。当用应力函数求解问题时，根据边界形状及受力情况，先假设一部分应力分量，由此求出应力函数，使应力函数满足协调方程，由应力函数求出其余应力分量，并使所有应力分量满足静力边界条件，则所设的和求得的应力分量就是该问题的解。这种求解弹性力学问题的方法做半逆解法。</a:t>
            </a:r>
          </a:p>
        </p:txBody>
      </p:sp>
    </p:spTree>
    <p:extLst>
      <p:ext uri="{BB962C8B-B14F-4D97-AF65-F5344CB8AC3E}">
        <p14:creationId xmlns:p14="http://schemas.microsoft.com/office/powerpoint/2010/main" val="34895289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0" y="1144588"/>
            <a:ext cx="87487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zh-CN" sz="2400">
                <a:latin typeface="宋体" panose="02010600030101010101" pitchFamily="2" charset="-122"/>
                <a:cs typeface="Times New Roman" panose="02020603050405020304" pitchFamily="18" charset="0"/>
              </a:rPr>
              <a:t>是一个应力函数，并指出它在图中所示矩形板和作标系中能解决什么问题。（设矩形板长为  ，</a:t>
            </a:r>
            <a:r>
              <a:rPr lang="zh-CN" altLang="zh-CN" sz="2400"/>
              <a:t>高为    ,体力不计)</a:t>
            </a:r>
          </a:p>
        </p:txBody>
      </p:sp>
      <p:graphicFrame>
        <p:nvGraphicFramePr>
          <p:cNvPr id="73731" name="Object 3"/>
          <p:cNvGraphicFramePr>
            <a:graphicFrameLocks noChangeAspect="1"/>
          </p:cNvGraphicFramePr>
          <p:nvPr/>
        </p:nvGraphicFramePr>
        <p:xfrm>
          <a:off x="2051050" y="333375"/>
          <a:ext cx="4679950" cy="684213"/>
        </p:xfrm>
        <a:graphic>
          <a:graphicData uri="http://schemas.openxmlformats.org/presentationml/2006/ole">
            <mc:AlternateContent xmlns:mc="http://schemas.openxmlformats.org/markup-compatibility/2006">
              <mc:Choice xmlns:v="urn:schemas-microsoft-com:vml" Requires="v">
                <p:oleObj spid="_x0000_s224318" r:id="rId3" imgW="2870517" imgH="419417" progId="">
                  <p:embed/>
                </p:oleObj>
              </mc:Choice>
              <mc:Fallback>
                <p:oleObj r:id="rId3" imgW="2870517" imgH="419417" progId="">
                  <p:embed/>
                  <p:pic>
                    <p:nvPicPr>
                      <p:cNvPr id="7373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333375"/>
                        <a:ext cx="46799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3732" name="Object 4"/>
          <p:cNvGraphicFramePr>
            <a:graphicFrameLocks noChangeAspect="1"/>
          </p:cNvGraphicFramePr>
          <p:nvPr/>
        </p:nvGraphicFramePr>
        <p:xfrm>
          <a:off x="3851275" y="1484313"/>
          <a:ext cx="203200" cy="431800"/>
        </p:xfrm>
        <a:graphic>
          <a:graphicData uri="http://schemas.openxmlformats.org/presentationml/2006/ole">
            <mc:AlternateContent xmlns:mc="http://schemas.openxmlformats.org/markup-compatibility/2006">
              <mc:Choice xmlns:v="urn:schemas-microsoft-com:vml" Requires="v">
                <p:oleObj spid="_x0000_s224319" r:id="rId5" imgW="88986" imgH="177655" progId="">
                  <p:embed/>
                </p:oleObj>
              </mc:Choice>
              <mc:Fallback>
                <p:oleObj r:id="rId5" imgW="88986" imgH="177655" progId="">
                  <p:embed/>
                  <p:pic>
                    <p:nvPicPr>
                      <p:cNvPr id="7373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1484313"/>
                        <a:ext cx="203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3733" name="Object 5"/>
          <p:cNvGraphicFramePr>
            <a:graphicFrameLocks noChangeAspect="1"/>
          </p:cNvGraphicFramePr>
          <p:nvPr/>
        </p:nvGraphicFramePr>
        <p:xfrm>
          <a:off x="5076825" y="1557338"/>
          <a:ext cx="247650" cy="360362"/>
        </p:xfrm>
        <a:graphic>
          <a:graphicData uri="http://schemas.openxmlformats.org/presentationml/2006/ole">
            <mc:AlternateContent xmlns:mc="http://schemas.openxmlformats.org/markup-compatibility/2006">
              <mc:Choice xmlns:v="urn:schemas-microsoft-com:vml" Requires="v">
                <p:oleObj spid="_x0000_s224320" r:id="rId7" imgW="127042" imgH="177732" progId="">
                  <p:embed/>
                </p:oleObj>
              </mc:Choice>
              <mc:Fallback>
                <p:oleObj r:id="rId7" imgW="127042" imgH="177732" progId="">
                  <p:embed/>
                  <p:pic>
                    <p:nvPicPr>
                      <p:cNvPr id="7373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1557338"/>
                        <a:ext cx="2476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73734" name="Rectangle 6"/>
          <p:cNvSpPr>
            <a:spLocks noChangeArrowheads="1"/>
          </p:cNvSpPr>
          <p:nvPr/>
        </p:nvSpPr>
        <p:spPr bwMode="auto">
          <a:xfrm>
            <a:off x="179388" y="4048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 试证函数</a:t>
            </a:r>
            <a:endParaRPr lang="zh-CN" altLang="zh-CN" sz="2400"/>
          </a:p>
        </p:txBody>
      </p:sp>
      <p:pic>
        <p:nvPicPr>
          <p:cNvPr id="73735" name="Picture 7" descr="图3-5"/>
          <p:cNvPicPr>
            <a:picLocks noChangeAspect="1" noChangeArrowheads="1"/>
          </p:cNvPicPr>
          <p:nvPr/>
        </p:nvPicPr>
        <p:blipFill>
          <a:blip r:embed="rId9">
            <a:lum contrast="18000"/>
            <a:extLst>
              <a:ext uri="{28A0092B-C50C-407E-A947-70E740481C1C}">
                <a14:useLocalDpi xmlns:a14="http://schemas.microsoft.com/office/drawing/2010/main" val="0"/>
              </a:ext>
            </a:extLst>
          </a:blip>
          <a:srcRect t="12872" b="12872"/>
          <a:stretch>
            <a:fillRect/>
          </a:stretch>
        </p:blipFill>
        <p:spPr bwMode="auto">
          <a:xfrm>
            <a:off x="2339975" y="2565400"/>
            <a:ext cx="2913063"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498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1026"/>
          <p:cNvSpPr txBox="1">
            <a:spLocks noChangeArrowheads="1"/>
          </p:cNvSpPr>
          <p:nvPr/>
        </p:nvSpPr>
        <p:spPr bwMode="auto">
          <a:xfrm>
            <a:off x="304800" y="304800"/>
            <a:ext cx="381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平面问题的平衡微分方程：</a:t>
            </a:r>
          </a:p>
        </p:txBody>
      </p:sp>
      <p:graphicFrame>
        <p:nvGraphicFramePr>
          <p:cNvPr id="122883" name="Object 1027"/>
          <p:cNvGraphicFramePr>
            <a:graphicFrameLocks noChangeAspect="1"/>
          </p:cNvGraphicFramePr>
          <p:nvPr>
            <p:extLst>
              <p:ext uri="{D42A27DB-BD31-4B8C-83A1-F6EECF244321}">
                <p14:modId xmlns:p14="http://schemas.microsoft.com/office/powerpoint/2010/main" val="1234631902"/>
              </p:ext>
            </p:extLst>
          </p:nvPr>
        </p:nvGraphicFramePr>
        <p:xfrm>
          <a:off x="2667000" y="914400"/>
          <a:ext cx="2590800" cy="1816100"/>
        </p:xfrm>
        <a:graphic>
          <a:graphicData uri="http://schemas.openxmlformats.org/presentationml/2006/ole">
            <mc:AlternateContent xmlns:mc="http://schemas.openxmlformats.org/markup-compatibility/2006">
              <mc:Choice xmlns:v="urn:schemas-microsoft-com:vml" Requires="v">
                <p:oleObj spid="_x0000_s117814" name="Equation" r:id="rId3" imgW="1231366" imgH="863225" progId="Equation.3">
                  <p:embed/>
                </p:oleObj>
              </mc:Choice>
              <mc:Fallback>
                <p:oleObj name="Equation" r:id="rId3" imgW="1231366" imgH="863225" progId="Equation.3">
                  <p:embed/>
                  <p:pic>
                    <p:nvPicPr>
                      <p:cNvPr id="122883" name="Object 1027"/>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667000" y="914400"/>
                        <a:ext cx="2590800" cy="1816100"/>
                      </a:xfrm>
                      <a:prstGeom prst="rect">
                        <a:avLst/>
                      </a:prstGeom>
                      <a:noFill/>
                      <a:ln w="25400">
                        <a:solidFill>
                          <a:srgbClr val="FF0000"/>
                        </a:solidFill>
                        <a:miter lim="800000"/>
                        <a:headEnd/>
                        <a:tailEnd/>
                      </a:ln>
                      <a:extLst/>
                    </p:spPr>
                  </p:pic>
                </p:oleObj>
              </mc:Fallback>
            </mc:AlternateContent>
          </a:graphicData>
        </a:graphic>
      </p:graphicFrame>
      <p:sp>
        <p:nvSpPr>
          <p:cNvPr id="122885" name="Text Box 1029"/>
          <p:cNvSpPr txBox="1">
            <a:spLocks noChangeArrowheads="1"/>
          </p:cNvSpPr>
          <p:nvPr/>
        </p:nvSpPr>
        <p:spPr bwMode="auto">
          <a:xfrm>
            <a:off x="304800" y="33528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9933"/>
                </a:solidFill>
                <a:effectLst/>
                <a:uLnTx/>
                <a:uFillTx/>
                <a:latin typeface="Times New Roman" panose="02020603050405020304" pitchFamily="18" charset="0"/>
                <a:ea typeface="宋体" panose="02010600030101010101" pitchFamily="2" charset="-122"/>
                <a:cs typeface="+mn-cs"/>
              </a:rPr>
              <a:t>说明：</a:t>
            </a:r>
          </a:p>
        </p:txBody>
      </p:sp>
      <p:sp>
        <p:nvSpPr>
          <p:cNvPr id="122886" name="AutoShape 1030"/>
          <p:cNvSpPr>
            <a:spLocks/>
          </p:cNvSpPr>
          <p:nvPr/>
        </p:nvSpPr>
        <p:spPr bwMode="auto">
          <a:xfrm>
            <a:off x="1295400" y="3276600"/>
            <a:ext cx="76200" cy="3048000"/>
          </a:xfrm>
          <a:prstGeom prst="leftBrace">
            <a:avLst>
              <a:gd name="adj1" fmla="val 333333"/>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22888" name="Text Box 1032"/>
          <p:cNvSpPr txBox="1">
            <a:spLocks noChangeArrowheads="1"/>
          </p:cNvSpPr>
          <p:nvPr/>
        </p:nvSpPr>
        <p:spPr bwMode="auto">
          <a:xfrm>
            <a:off x="1295400" y="3276600"/>
            <a:ext cx="5638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）两个平衡微分方程，三个未知量：</a:t>
            </a:r>
          </a:p>
        </p:txBody>
      </p:sp>
      <p:graphicFrame>
        <p:nvGraphicFramePr>
          <p:cNvPr id="122889" name="Object 1033"/>
          <p:cNvGraphicFramePr>
            <a:graphicFrameLocks noChangeAspect="1"/>
          </p:cNvGraphicFramePr>
          <p:nvPr/>
        </p:nvGraphicFramePr>
        <p:xfrm>
          <a:off x="6629400" y="3262313"/>
          <a:ext cx="2209800" cy="547687"/>
        </p:xfrm>
        <a:graphic>
          <a:graphicData uri="http://schemas.openxmlformats.org/presentationml/2006/ole">
            <mc:AlternateContent xmlns:mc="http://schemas.openxmlformats.org/markup-compatibility/2006">
              <mc:Choice xmlns:v="urn:schemas-microsoft-com:vml" Requires="v">
                <p:oleObj spid="_x0000_s117815" name="Equation" r:id="rId5" imgW="977900" imgH="241300" progId="Equation.3">
                  <p:embed/>
                </p:oleObj>
              </mc:Choice>
              <mc:Fallback>
                <p:oleObj name="Equation" r:id="rId5" imgW="977900" imgH="241300" progId="Equation.3">
                  <p:embed/>
                  <p:pic>
                    <p:nvPicPr>
                      <p:cNvPr id="122889" name="Object 10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3262313"/>
                        <a:ext cx="2209800"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90" name="Text Box 1034"/>
          <p:cNvSpPr txBox="1">
            <a:spLocks noChangeArrowheads="1"/>
          </p:cNvSpPr>
          <p:nvPr/>
        </p:nvSpPr>
        <p:spPr bwMode="auto">
          <a:xfrm>
            <a:off x="1981200" y="3733800"/>
            <a:ext cx="6172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超静定问题，需找补充方程才能求解。</a:t>
            </a:r>
          </a:p>
        </p:txBody>
      </p:sp>
      <p:sp>
        <p:nvSpPr>
          <p:cNvPr id="122891" name="Text Box 1035"/>
          <p:cNvSpPr txBox="1">
            <a:spLocks noChangeArrowheads="1"/>
          </p:cNvSpPr>
          <p:nvPr/>
        </p:nvSpPr>
        <p:spPr bwMode="auto">
          <a:xfrm>
            <a:off x="1295400" y="4267200"/>
            <a:ext cx="76200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marL="765175" indent="-765175">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765175" marR="0" lvl="0" indent="-765175"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）对于平面应变问题，</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方向的平衡方程相同，</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z</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方向自成平衡，上述方程</a:t>
            </a:r>
            <a:r>
              <a:rPr kumimoji="1" lang="zh-CN" altLang="en-US" sz="24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两类平面问题均适用</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22892" name="Text Box 1036"/>
          <p:cNvSpPr txBox="1">
            <a:spLocks noChangeArrowheads="1"/>
          </p:cNvSpPr>
          <p:nvPr/>
        </p:nvSpPr>
        <p:spPr bwMode="auto">
          <a:xfrm>
            <a:off x="1295400" y="5105400"/>
            <a:ext cx="75438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marL="765175" indent="-765175">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765175" marR="0" lvl="0" indent="-765175"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3</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）平衡方程中不含</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E</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μ</a:t>
            </a:r>
            <a:r>
              <a:rPr kumimoji="1" lang="zh-CN" altLang="en-US" sz="24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方程与材料性质无关</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（钢、石料、混凝土等）；</a:t>
            </a:r>
            <a:endParaRPr kumimoji="1" lang="zh-CN" altLang="en-US" sz="2400" b="1"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22893" name="Text Box 1037"/>
          <p:cNvSpPr txBox="1">
            <a:spLocks noChangeArrowheads="1"/>
          </p:cNvSpPr>
          <p:nvPr/>
        </p:nvSpPr>
        <p:spPr bwMode="auto">
          <a:xfrm>
            <a:off x="1295400" y="5883275"/>
            <a:ext cx="7239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marL="765175" indent="-765175">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765175" marR="0" lvl="0" indent="-765175"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4</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）平衡方程对</a:t>
            </a:r>
            <a:r>
              <a:rPr kumimoji="1" lang="zh-CN" altLang="en-US" sz="24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整个弹性体内都满足</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，包括边界。</a:t>
            </a:r>
            <a:endParaRPr kumimoji="1" lang="zh-CN" altLang="en-US" sz="2400" b="1"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63748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8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28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88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2288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88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2288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289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289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28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22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autoUpdateAnimBg="0"/>
      <p:bldP spid="122885" grpId="0" autoUpdateAnimBg="0"/>
      <p:bldP spid="122888" grpId="0" autoUpdateAnimBg="0"/>
      <p:bldP spid="122890" grpId="0" autoUpdateAnimBg="0"/>
      <p:bldP spid="122891" grpId="0" autoUpdateAnimBg="0"/>
      <p:bldP spid="122892" grpId="0" autoUpdateAnimBg="0"/>
      <p:bldP spid="122893" grpId="0"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2"/>
          <p:cNvGraphicFramePr>
            <a:graphicFrameLocks noChangeAspect="1"/>
          </p:cNvGraphicFramePr>
          <p:nvPr/>
        </p:nvGraphicFramePr>
        <p:xfrm>
          <a:off x="1763713" y="765175"/>
          <a:ext cx="4392612" cy="987425"/>
        </p:xfrm>
        <a:graphic>
          <a:graphicData uri="http://schemas.openxmlformats.org/presentationml/2006/ole">
            <mc:AlternateContent xmlns:mc="http://schemas.openxmlformats.org/markup-compatibility/2006">
              <mc:Choice xmlns:v="urn:schemas-microsoft-com:vml" Requires="v">
                <p:oleObj spid="_x0000_s225442" r:id="rId3" imgW="1980657" imgH="444624" progId="">
                  <p:embed/>
                </p:oleObj>
              </mc:Choice>
              <mc:Fallback>
                <p:oleObj r:id="rId3" imgW="1980657" imgH="444624" progId="">
                  <p:embed/>
                  <p:pic>
                    <p:nvPicPr>
                      <p:cNvPr id="747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765175"/>
                        <a:ext cx="439261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4755" name="Object 3"/>
          <p:cNvGraphicFramePr>
            <a:graphicFrameLocks noChangeAspect="1"/>
          </p:cNvGraphicFramePr>
          <p:nvPr/>
        </p:nvGraphicFramePr>
        <p:xfrm>
          <a:off x="1331913" y="1989138"/>
          <a:ext cx="1441450" cy="1112837"/>
        </p:xfrm>
        <a:graphic>
          <a:graphicData uri="http://schemas.openxmlformats.org/presentationml/2006/ole">
            <mc:AlternateContent xmlns:mc="http://schemas.openxmlformats.org/markup-compatibility/2006">
              <mc:Choice xmlns:v="urn:schemas-microsoft-com:vml" Requires="v">
                <p:oleObj spid="_x0000_s225443" r:id="rId5" imgW="546180" imgH="419235" progId="">
                  <p:embed/>
                </p:oleObj>
              </mc:Choice>
              <mc:Fallback>
                <p:oleObj r:id="rId5" imgW="546180" imgH="419235" progId="">
                  <p:embed/>
                  <p:pic>
                    <p:nvPicPr>
                      <p:cNvPr id="747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989138"/>
                        <a:ext cx="144145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4756" name="Object 4"/>
          <p:cNvGraphicFramePr>
            <a:graphicFrameLocks noChangeAspect="1"/>
          </p:cNvGraphicFramePr>
          <p:nvPr/>
        </p:nvGraphicFramePr>
        <p:xfrm>
          <a:off x="3203575" y="1989138"/>
          <a:ext cx="2016125" cy="1112837"/>
        </p:xfrm>
        <a:graphic>
          <a:graphicData uri="http://schemas.openxmlformats.org/presentationml/2006/ole">
            <mc:AlternateContent xmlns:mc="http://schemas.openxmlformats.org/markup-compatibility/2006">
              <mc:Choice xmlns:v="urn:schemas-microsoft-com:vml" Requires="v">
                <p:oleObj spid="_x0000_s225444" r:id="rId7" imgW="825817" imgH="457517" progId="">
                  <p:embed/>
                </p:oleObj>
              </mc:Choice>
              <mc:Fallback>
                <p:oleObj r:id="rId7" imgW="825817" imgH="457517" progId="">
                  <p:embed/>
                  <p:pic>
                    <p:nvPicPr>
                      <p:cNvPr id="747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1989138"/>
                        <a:ext cx="2016125"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4757" name="Object 5"/>
          <p:cNvGraphicFramePr>
            <a:graphicFrameLocks noChangeAspect="1"/>
          </p:cNvGraphicFramePr>
          <p:nvPr/>
        </p:nvGraphicFramePr>
        <p:xfrm>
          <a:off x="5795963" y="1984375"/>
          <a:ext cx="2952750" cy="1049338"/>
        </p:xfrm>
        <a:graphic>
          <a:graphicData uri="http://schemas.openxmlformats.org/presentationml/2006/ole">
            <mc:AlternateContent xmlns:mc="http://schemas.openxmlformats.org/markup-compatibility/2006">
              <mc:Choice xmlns:v="urn:schemas-microsoft-com:vml" Requires="v">
                <p:oleObj spid="_x0000_s225445" r:id="rId9" imgW="1244377" imgH="444624" progId="">
                  <p:embed/>
                </p:oleObj>
              </mc:Choice>
              <mc:Fallback>
                <p:oleObj r:id="rId9" imgW="1244377" imgH="444624" progId="">
                  <p:embed/>
                  <p:pic>
                    <p:nvPicPr>
                      <p:cNvPr id="7475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1984375"/>
                        <a:ext cx="295275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4758" name="Object 6"/>
          <p:cNvGraphicFramePr>
            <a:graphicFrameLocks noChangeAspect="1"/>
          </p:cNvGraphicFramePr>
          <p:nvPr/>
        </p:nvGraphicFramePr>
        <p:xfrm>
          <a:off x="1147763" y="3319463"/>
          <a:ext cx="114300" cy="176212"/>
        </p:xfrm>
        <a:graphic>
          <a:graphicData uri="http://schemas.openxmlformats.org/presentationml/2006/ole">
            <mc:AlternateContent xmlns:mc="http://schemas.openxmlformats.org/markup-compatibility/2006">
              <mc:Choice xmlns:v="urn:schemas-microsoft-com:vml" Requires="v">
                <p:oleObj spid="_x0000_s225446" r:id="rId11" imgW="114419" imgH="177809" progId="">
                  <p:embed/>
                </p:oleObj>
              </mc:Choice>
              <mc:Fallback>
                <p:oleObj r:id="rId11" imgW="114419" imgH="177809" progId="">
                  <p:embed/>
                  <p:pic>
                    <p:nvPicPr>
                      <p:cNvPr id="7475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7763" y="3319463"/>
                        <a:ext cx="1143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74759" name="Rectangle 7"/>
          <p:cNvSpPr>
            <a:spLocks noChangeArrowheads="1"/>
          </p:cNvSpPr>
          <p:nvPr/>
        </p:nvSpPr>
        <p:spPr bwMode="auto">
          <a:xfrm>
            <a:off x="179388" y="188913"/>
            <a:ext cx="34988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a:latin typeface="宋体" panose="02010600030101010101" pitchFamily="2" charset="-122"/>
                <a:cs typeface="Times New Roman" panose="02020603050405020304" pitchFamily="18" charset="0"/>
              </a:rPr>
              <a:t>解  因为双协调方程为</a:t>
            </a:r>
            <a:endParaRPr lang="zh-CN" altLang="zh-CN" sz="2400">
              <a:latin typeface="宋体" panose="02010600030101010101" pitchFamily="2" charset="-122"/>
            </a:endParaRPr>
          </a:p>
          <a:p>
            <a:pPr eaLnBrk="0" hangingPunct="0"/>
            <a:endParaRPr lang="zh-CN" altLang="zh-CN" sz="2400">
              <a:latin typeface="宋体" panose="02010600030101010101" pitchFamily="2" charset="-122"/>
            </a:endParaRPr>
          </a:p>
        </p:txBody>
      </p:sp>
      <p:sp>
        <p:nvSpPr>
          <p:cNvPr id="74760" name="Rectangle 8"/>
          <p:cNvSpPr>
            <a:spLocks noChangeArrowheads="1"/>
          </p:cNvSpPr>
          <p:nvPr/>
        </p:nvSpPr>
        <p:spPr bwMode="auto">
          <a:xfrm>
            <a:off x="250825" y="1303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4761" name="Rectangle 9"/>
          <p:cNvSpPr>
            <a:spLocks noChangeArrowheads="1"/>
          </p:cNvSpPr>
          <p:nvPr/>
        </p:nvSpPr>
        <p:spPr bwMode="auto">
          <a:xfrm>
            <a:off x="250825" y="1412875"/>
            <a:ext cx="23749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a:latin typeface="宋体" panose="02010600030101010101" pitchFamily="2" charset="-122"/>
                <a:cs typeface="Times New Roman" panose="02020603050405020304" pitchFamily="18" charset="0"/>
              </a:rPr>
              <a:t>         </a:t>
            </a:r>
            <a:endParaRPr lang="zh-CN" altLang="zh-CN" sz="2400">
              <a:latin typeface="宋体" panose="02010600030101010101" pitchFamily="2" charset="-122"/>
            </a:endParaRPr>
          </a:p>
          <a:p>
            <a:pPr eaLnBrk="0" hangingPunct="0"/>
            <a:r>
              <a:rPr lang="zh-CN" altLang="zh-CN" sz="2400">
                <a:latin typeface="宋体" panose="02010600030101010101" pitchFamily="2" charset="-122"/>
                <a:cs typeface="Times New Roman" panose="02020603050405020304" pitchFamily="18" charset="0"/>
              </a:rPr>
              <a:t>其中</a:t>
            </a:r>
            <a:endParaRPr lang="zh-CN" altLang="zh-CN" sz="2400">
              <a:latin typeface="宋体" panose="02010600030101010101" pitchFamily="2" charset="-122"/>
            </a:endParaRPr>
          </a:p>
          <a:p>
            <a:pPr eaLnBrk="0" hangingPunct="0"/>
            <a:endParaRPr lang="zh-CN" altLang="zh-CN" sz="2400">
              <a:latin typeface="宋体" panose="02010600030101010101" pitchFamily="2" charset="-122"/>
            </a:endParaRPr>
          </a:p>
        </p:txBody>
      </p:sp>
      <p:sp>
        <p:nvSpPr>
          <p:cNvPr id="74762" name="Rectangle 10"/>
          <p:cNvSpPr>
            <a:spLocks noChangeArrowheads="1"/>
          </p:cNvSpPr>
          <p:nvPr/>
        </p:nvSpPr>
        <p:spPr bwMode="auto">
          <a:xfrm>
            <a:off x="250825" y="4254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4763" name="Rectangle 11"/>
          <p:cNvSpPr>
            <a:spLocks noChangeArrowheads="1"/>
          </p:cNvSpPr>
          <p:nvPr/>
        </p:nvSpPr>
        <p:spPr bwMode="auto">
          <a:xfrm>
            <a:off x="179388" y="3213100"/>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显然满足，故可作为应力函数。</a:t>
            </a:r>
            <a:endParaRPr lang="zh-CN" altLang="zh-CN" sz="2400">
              <a:latin typeface="宋体" panose="02010600030101010101" pitchFamily="2" charset="-122"/>
            </a:endParaRPr>
          </a:p>
        </p:txBody>
      </p:sp>
      <p:graphicFrame>
        <p:nvGraphicFramePr>
          <p:cNvPr id="74764" name="Object 12"/>
          <p:cNvGraphicFramePr>
            <a:graphicFrameLocks noChangeAspect="1"/>
          </p:cNvGraphicFramePr>
          <p:nvPr/>
        </p:nvGraphicFramePr>
        <p:xfrm>
          <a:off x="1835150" y="3789363"/>
          <a:ext cx="3168650" cy="757237"/>
        </p:xfrm>
        <a:graphic>
          <a:graphicData uri="http://schemas.openxmlformats.org/presentationml/2006/ole">
            <mc:AlternateContent xmlns:mc="http://schemas.openxmlformats.org/markup-compatibility/2006">
              <mc:Choice xmlns:v="urn:schemas-microsoft-com:vml" Requires="v">
                <p:oleObj spid="_x0000_s225447" r:id="rId13" imgW="1752917" imgH="419417" progId="">
                  <p:embed/>
                </p:oleObj>
              </mc:Choice>
              <mc:Fallback>
                <p:oleObj r:id="rId13" imgW="1752917" imgH="419417" progId="">
                  <p:embed/>
                  <p:pic>
                    <p:nvPicPr>
                      <p:cNvPr id="74764"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35150" y="3789363"/>
                        <a:ext cx="3168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4765" name="Object 13"/>
          <p:cNvGraphicFramePr>
            <a:graphicFrameLocks noChangeAspect="1"/>
          </p:cNvGraphicFramePr>
          <p:nvPr/>
        </p:nvGraphicFramePr>
        <p:xfrm>
          <a:off x="1835150" y="4581525"/>
          <a:ext cx="2951163" cy="923925"/>
        </p:xfrm>
        <a:graphic>
          <a:graphicData uri="http://schemas.openxmlformats.org/presentationml/2006/ole">
            <mc:AlternateContent xmlns:mc="http://schemas.openxmlformats.org/markup-compatibility/2006">
              <mc:Choice xmlns:v="urn:schemas-microsoft-com:vml" Requires="v">
                <p:oleObj spid="_x0000_s225448" r:id="rId15" imgW="1549045" imgH="482708" progId="">
                  <p:embed/>
                </p:oleObj>
              </mc:Choice>
              <mc:Fallback>
                <p:oleObj r:id="rId15" imgW="1549045" imgH="482708" progId="">
                  <p:embed/>
                  <p:pic>
                    <p:nvPicPr>
                      <p:cNvPr id="74765"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150" y="4581525"/>
                        <a:ext cx="29511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4766" name="Object 14"/>
          <p:cNvGraphicFramePr>
            <a:graphicFrameLocks noChangeAspect="1"/>
          </p:cNvGraphicFramePr>
          <p:nvPr/>
        </p:nvGraphicFramePr>
        <p:xfrm>
          <a:off x="1835150" y="5661025"/>
          <a:ext cx="2592388" cy="971550"/>
        </p:xfrm>
        <a:graphic>
          <a:graphicData uri="http://schemas.openxmlformats.org/presentationml/2006/ole">
            <mc:AlternateContent xmlns:mc="http://schemas.openxmlformats.org/markup-compatibility/2006">
              <mc:Choice xmlns:v="urn:schemas-microsoft-com:vml" Requires="v">
                <p:oleObj spid="_x0000_s225449" r:id="rId17" imgW="1295717" imgH="482917" progId="">
                  <p:embed/>
                </p:oleObj>
              </mc:Choice>
              <mc:Fallback>
                <p:oleObj r:id="rId17" imgW="1295717" imgH="482917" progId="">
                  <p:embed/>
                  <p:pic>
                    <p:nvPicPr>
                      <p:cNvPr id="74766"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5150" y="5661025"/>
                        <a:ext cx="2592388"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74767" name="Rectangle 15"/>
          <p:cNvSpPr>
            <a:spLocks noChangeArrowheads="1"/>
          </p:cNvSpPr>
          <p:nvPr/>
        </p:nvSpPr>
        <p:spPr bwMode="auto">
          <a:xfrm>
            <a:off x="0" y="3789363"/>
            <a:ext cx="27749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应力分量为</a:t>
            </a:r>
            <a:endParaRPr lang="zh-CN" altLang="zh-CN" sz="2400"/>
          </a:p>
          <a:p>
            <a:pPr eaLnBrk="0" hangingPunct="0"/>
            <a:r>
              <a:rPr lang="zh-CN" altLang="zh-CN" sz="2400">
                <a:latin typeface="宋体" panose="02010600030101010101" pitchFamily="2" charset="-122"/>
                <a:cs typeface="Times New Roman" panose="02020603050405020304" pitchFamily="18" charset="0"/>
              </a:rPr>
              <a:t>                 </a:t>
            </a:r>
            <a:endParaRPr lang="zh-CN" altLang="zh-CN" sz="2400"/>
          </a:p>
        </p:txBody>
      </p:sp>
    </p:spTree>
    <p:extLst>
      <p:ext uri="{BB962C8B-B14F-4D97-AF65-F5344CB8AC3E}">
        <p14:creationId xmlns:p14="http://schemas.microsoft.com/office/powerpoint/2010/main" val="29475649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p:cNvGraphicFramePr>
            <a:graphicFrameLocks noChangeAspect="1"/>
          </p:cNvGraphicFramePr>
          <p:nvPr/>
        </p:nvGraphicFramePr>
        <p:xfrm>
          <a:off x="2843213" y="188913"/>
          <a:ext cx="1008062" cy="779462"/>
        </p:xfrm>
        <a:graphic>
          <a:graphicData uri="http://schemas.openxmlformats.org/presentationml/2006/ole">
            <mc:AlternateContent xmlns:mc="http://schemas.openxmlformats.org/markup-compatibility/2006">
              <mc:Choice xmlns:v="urn:schemas-microsoft-com:vml" Requires="v">
                <p:oleObj spid="_x0000_s226626" r:id="rId3" imgW="508097" imgH="393846" progId="">
                  <p:embed/>
                </p:oleObj>
              </mc:Choice>
              <mc:Fallback>
                <p:oleObj r:id="rId3" imgW="508097" imgH="393846" progId="">
                  <p:embed/>
                  <p:pic>
                    <p:nvPicPr>
                      <p:cNvPr id="757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88913"/>
                        <a:ext cx="1008062"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79" name="Object 3"/>
          <p:cNvGraphicFramePr>
            <a:graphicFrameLocks noChangeAspect="1"/>
          </p:cNvGraphicFramePr>
          <p:nvPr/>
        </p:nvGraphicFramePr>
        <p:xfrm>
          <a:off x="4500563" y="404813"/>
          <a:ext cx="1296987" cy="409575"/>
        </p:xfrm>
        <a:graphic>
          <a:graphicData uri="http://schemas.openxmlformats.org/presentationml/2006/ole">
            <mc:AlternateContent xmlns:mc="http://schemas.openxmlformats.org/markup-compatibility/2006">
              <mc:Choice xmlns:v="urn:schemas-microsoft-com:vml" Requires="v">
                <p:oleObj spid="_x0000_s226627" r:id="rId5" imgW="571321" imgH="177963" progId="">
                  <p:embed/>
                </p:oleObj>
              </mc:Choice>
              <mc:Fallback>
                <p:oleObj r:id="rId5" imgW="571321" imgH="177963" progId="">
                  <p:embed/>
                  <p:pic>
                    <p:nvPicPr>
                      <p:cNvPr id="7577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404813"/>
                        <a:ext cx="129698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80" name="Object 4"/>
          <p:cNvGraphicFramePr>
            <a:graphicFrameLocks noChangeAspect="1"/>
          </p:cNvGraphicFramePr>
          <p:nvPr/>
        </p:nvGraphicFramePr>
        <p:xfrm>
          <a:off x="447675" y="1100138"/>
          <a:ext cx="3568700" cy="546100"/>
        </p:xfrm>
        <a:graphic>
          <a:graphicData uri="http://schemas.openxmlformats.org/presentationml/2006/ole">
            <mc:AlternateContent xmlns:mc="http://schemas.openxmlformats.org/markup-compatibility/2006">
              <mc:Choice xmlns:v="urn:schemas-microsoft-com:vml" Requires="v">
                <p:oleObj spid="_x0000_s226628" r:id="rId7" imgW="1712587" imgH="266670" progId="">
                  <p:embed/>
                </p:oleObj>
              </mc:Choice>
              <mc:Fallback>
                <p:oleObj r:id="rId7" imgW="1712587" imgH="266670" progId="">
                  <p:embed/>
                  <p:pic>
                    <p:nvPicPr>
                      <p:cNvPr id="7578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675" y="1100138"/>
                        <a:ext cx="3568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81" name="Object 5"/>
          <p:cNvGraphicFramePr>
            <a:graphicFrameLocks noChangeAspect="1"/>
          </p:cNvGraphicFramePr>
          <p:nvPr/>
        </p:nvGraphicFramePr>
        <p:xfrm>
          <a:off x="250825" y="1628775"/>
          <a:ext cx="1728788" cy="769938"/>
        </p:xfrm>
        <a:graphic>
          <a:graphicData uri="http://schemas.openxmlformats.org/presentationml/2006/ole">
            <mc:AlternateContent xmlns:mc="http://schemas.openxmlformats.org/markup-compatibility/2006">
              <mc:Choice xmlns:v="urn:schemas-microsoft-com:vml" Requires="v">
                <p:oleObj spid="_x0000_s226629" r:id="rId9" imgW="876237" imgH="393846" progId="">
                  <p:embed/>
                </p:oleObj>
              </mc:Choice>
              <mc:Fallback>
                <p:oleObj r:id="rId9" imgW="876237" imgH="393846" progId="">
                  <p:embed/>
                  <p:pic>
                    <p:nvPicPr>
                      <p:cNvPr id="7578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25" y="1628775"/>
                        <a:ext cx="17287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82" name="Object 6"/>
          <p:cNvGraphicFramePr>
            <a:graphicFrameLocks noChangeAspect="1"/>
          </p:cNvGraphicFramePr>
          <p:nvPr/>
        </p:nvGraphicFramePr>
        <p:xfrm>
          <a:off x="2268538" y="1773238"/>
          <a:ext cx="1368425" cy="579437"/>
        </p:xfrm>
        <a:graphic>
          <a:graphicData uri="http://schemas.openxmlformats.org/presentationml/2006/ole">
            <mc:AlternateContent xmlns:mc="http://schemas.openxmlformats.org/markup-compatibility/2006">
              <mc:Choice xmlns:v="urn:schemas-microsoft-com:vml" Requires="v">
                <p:oleObj spid="_x0000_s226630" r:id="rId11" imgW="558875" imgH="241512" progId="">
                  <p:embed/>
                </p:oleObj>
              </mc:Choice>
              <mc:Fallback>
                <p:oleObj r:id="rId11" imgW="558875" imgH="241512" progId="">
                  <p:embed/>
                  <p:pic>
                    <p:nvPicPr>
                      <p:cNvPr id="7578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8538" y="1773238"/>
                        <a:ext cx="1368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83" name="Object 7"/>
          <p:cNvGraphicFramePr>
            <a:graphicFrameLocks noChangeAspect="1"/>
          </p:cNvGraphicFramePr>
          <p:nvPr/>
        </p:nvGraphicFramePr>
        <p:xfrm>
          <a:off x="4067175" y="1773238"/>
          <a:ext cx="1152525" cy="587375"/>
        </p:xfrm>
        <a:graphic>
          <a:graphicData uri="http://schemas.openxmlformats.org/presentationml/2006/ole">
            <mc:AlternateContent xmlns:mc="http://schemas.openxmlformats.org/markup-compatibility/2006">
              <mc:Choice xmlns:v="urn:schemas-microsoft-com:vml" Requires="v">
                <p:oleObj spid="_x0000_s226631" r:id="rId13" imgW="470013" imgH="241512" progId="">
                  <p:embed/>
                </p:oleObj>
              </mc:Choice>
              <mc:Fallback>
                <p:oleObj r:id="rId13" imgW="470013" imgH="241512" progId="">
                  <p:embed/>
                  <p:pic>
                    <p:nvPicPr>
                      <p:cNvPr id="7578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7175" y="1773238"/>
                        <a:ext cx="11525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84" name="Object 8"/>
          <p:cNvGraphicFramePr>
            <a:graphicFrameLocks noChangeAspect="1"/>
          </p:cNvGraphicFramePr>
          <p:nvPr/>
        </p:nvGraphicFramePr>
        <p:xfrm>
          <a:off x="2484438" y="2881313"/>
          <a:ext cx="792162" cy="755650"/>
        </p:xfrm>
        <a:graphic>
          <a:graphicData uri="http://schemas.openxmlformats.org/presentationml/2006/ole">
            <mc:AlternateContent xmlns:mc="http://schemas.openxmlformats.org/markup-compatibility/2006">
              <mc:Choice xmlns:v="urn:schemas-microsoft-com:vml" Requires="v">
                <p:oleObj spid="_x0000_s226632" r:id="rId15" imgW="406365" imgH="393676" progId="">
                  <p:embed/>
                </p:oleObj>
              </mc:Choice>
              <mc:Fallback>
                <p:oleObj r:id="rId15" imgW="406365" imgH="393676" progId="">
                  <p:embed/>
                  <p:pic>
                    <p:nvPicPr>
                      <p:cNvPr id="75784"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84438" y="2881313"/>
                        <a:ext cx="7921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85" name="Object 9"/>
          <p:cNvGraphicFramePr>
            <a:graphicFrameLocks noChangeAspect="1"/>
          </p:cNvGraphicFramePr>
          <p:nvPr/>
        </p:nvGraphicFramePr>
        <p:xfrm>
          <a:off x="3635375" y="3097213"/>
          <a:ext cx="1439863" cy="455612"/>
        </p:xfrm>
        <a:graphic>
          <a:graphicData uri="http://schemas.openxmlformats.org/presentationml/2006/ole">
            <mc:AlternateContent xmlns:mc="http://schemas.openxmlformats.org/markup-compatibility/2006">
              <mc:Choice xmlns:v="urn:schemas-microsoft-com:vml" Requires="v">
                <p:oleObj spid="_x0000_s226633" r:id="rId17" imgW="571321" imgH="177963" progId="">
                  <p:embed/>
                </p:oleObj>
              </mc:Choice>
              <mc:Fallback>
                <p:oleObj r:id="rId17" imgW="571321" imgH="177963" progId="">
                  <p:embed/>
                  <p:pic>
                    <p:nvPicPr>
                      <p:cNvPr id="7578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3097213"/>
                        <a:ext cx="14398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86" name="Object 10"/>
          <p:cNvGraphicFramePr>
            <a:graphicFrameLocks noChangeAspect="1"/>
          </p:cNvGraphicFramePr>
          <p:nvPr/>
        </p:nvGraphicFramePr>
        <p:xfrm>
          <a:off x="293688" y="3789363"/>
          <a:ext cx="3587750" cy="611187"/>
        </p:xfrm>
        <a:graphic>
          <a:graphicData uri="http://schemas.openxmlformats.org/presentationml/2006/ole">
            <mc:AlternateContent xmlns:mc="http://schemas.openxmlformats.org/markup-compatibility/2006">
              <mc:Choice xmlns:v="urn:schemas-microsoft-com:vml" Requires="v">
                <p:oleObj spid="_x0000_s226634" r:id="rId18" imgW="1535019" imgH="266670" progId="">
                  <p:embed/>
                </p:oleObj>
              </mc:Choice>
              <mc:Fallback>
                <p:oleObj r:id="rId18" imgW="1535019" imgH="266670" progId="">
                  <p:embed/>
                  <p:pic>
                    <p:nvPicPr>
                      <p:cNvPr id="75786"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3688" y="3789363"/>
                        <a:ext cx="35877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87" name="Object 11"/>
          <p:cNvGraphicFramePr>
            <a:graphicFrameLocks noChangeAspect="1"/>
          </p:cNvGraphicFramePr>
          <p:nvPr/>
        </p:nvGraphicFramePr>
        <p:xfrm>
          <a:off x="250825" y="4537075"/>
          <a:ext cx="2160588" cy="962025"/>
        </p:xfrm>
        <a:graphic>
          <a:graphicData uri="http://schemas.openxmlformats.org/presentationml/2006/ole">
            <mc:AlternateContent xmlns:mc="http://schemas.openxmlformats.org/markup-compatibility/2006">
              <mc:Choice xmlns:v="urn:schemas-microsoft-com:vml" Requires="v">
                <p:oleObj spid="_x0000_s226635" r:id="rId20" imgW="876237" imgH="393846" progId="">
                  <p:embed/>
                </p:oleObj>
              </mc:Choice>
              <mc:Fallback>
                <p:oleObj r:id="rId20" imgW="876237" imgH="393846" progId="">
                  <p:embed/>
                  <p:pic>
                    <p:nvPicPr>
                      <p:cNvPr id="75787"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0825" y="4537075"/>
                        <a:ext cx="216058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88" name="Object 12"/>
          <p:cNvGraphicFramePr>
            <a:graphicFrameLocks noChangeAspect="1"/>
          </p:cNvGraphicFramePr>
          <p:nvPr/>
        </p:nvGraphicFramePr>
        <p:xfrm>
          <a:off x="2700338" y="4681538"/>
          <a:ext cx="1295400" cy="674687"/>
        </p:xfrm>
        <a:graphic>
          <a:graphicData uri="http://schemas.openxmlformats.org/presentationml/2006/ole">
            <mc:AlternateContent xmlns:mc="http://schemas.openxmlformats.org/markup-compatibility/2006">
              <mc:Choice xmlns:v="urn:schemas-microsoft-com:vml" Requires="v">
                <p:oleObj spid="_x0000_s226636" r:id="rId22" imgW="457517" imgH="241617" progId="">
                  <p:embed/>
                </p:oleObj>
              </mc:Choice>
              <mc:Fallback>
                <p:oleObj r:id="rId22" imgW="457517" imgH="241617" progId="">
                  <p:embed/>
                  <p:pic>
                    <p:nvPicPr>
                      <p:cNvPr id="75788" name="Object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00338" y="4681538"/>
                        <a:ext cx="129540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89" name="Object 13"/>
          <p:cNvGraphicFramePr>
            <a:graphicFrameLocks noChangeAspect="1"/>
          </p:cNvGraphicFramePr>
          <p:nvPr/>
        </p:nvGraphicFramePr>
        <p:xfrm>
          <a:off x="4211638" y="4681538"/>
          <a:ext cx="1223962" cy="623887"/>
        </p:xfrm>
        <a:graphic>
          <a:graphicData uri="http://schemas.openxmlformats.org/presentationml/2006/ole">
            <mc:AlternateContent xmlns:mc="http://schemas.openxmlformats.org/markup-compatibility/2006">
              <mc:Choice xmlns:v="urn:schemas-microsoft-com:vml" Requires="v">
                <p:oleObj spid="_x0000_s226637" r:id="rId24" imgW="470013" imgH="241512" progId="">
                  <p:embed/>
                </p:oleObj>
              </mc:Choice>
              <mc:Fallback>
                <p:oleObj r:id="rId24" imgW="470013" imgH="241512" progId="">
                  <p:embed/>
                  <p:pic>
                    <p:nvPicPr>
                      <p:cNvPr id="75789"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1638" y="4681538"/>
                        <a:ext cx="1223962"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75790" name="Rectangle 14"/>
          <p:cNvSpPr>
            <a:spLocks noChangeArrowheads="1"/>
          </p:cNvSpPr>
          <p:nvPr/>
        </p:nvSpPr>
        <p:spPr bwMode="auto">
          <a:xfrm>
            <a:off x="323850" y="333375"/>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Times New Roman" panose="02020603050405020304" pitchFamily="18" charset="0"/>
                <a:cs typeface="Times New Roman" panose="02020603050405020304" pitchFamily="18" charset="0"/>
              </a:rPr>
              <a:t>在板的上边界处：</a:t>
            </a:r>
            <a:endParaRPr lang="zh-CN" altLang="zh-CN" sz="2400"/>
          </a:p>
        </p:txBody>
      </p:sp>
      <p:sp>
        <p:nvSpPr>
          <p:cNvPr id="75791" name="Rectangle 15"/>
          <p:cNvSpPr>
            <a:spLocks noChangeArrowheads="1"/>
          </p:cNvSpPr>
          <p:nvPr/>
        </p:nvSpPr>
        <p:spPr bwMode="auto">
          <a:xfrm>
            <a:off x="0" y="309721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Times New Roman" panose="02020603050405020304" pitchFamily="18" charset="0"/>
                <a:cs typeface="Times New Roman" panose="02020603050405020304" pitchFamily="18" charset="0"/>
              </a:rPr>
              <a:t>在板的下边界处：</a:t>
            </a:r>
            <a:endParaRPr lang="zh-CN" altLang="zh-CN" sz="2400"/>
          </a:p>
        </p:txBody>
      </p:sp>
      <p:pic>
        <p:nvPicPr>
          <p:cNvPr id="75792" name="Picture 16" descr="图3-5"/>
          <p:cNvPicPr>
            <a:picLocks noChangeAspect="1" noChangeArrowheads="1"/>
          </p:cNvPicPr>
          <p:nvPr/>
        </p:nvPicPr>
        <p:blipFill>
          <a:blip r:embed="rId25">
            <a:lum contrast="18000"/>
            <a:extLst>
              <a:ext uri="{28A0092B-C50C-407E-A947-70E740481C1C}">
                <a14:useLocalDpi xmlns:a14="http://schemas.microsoft.com/office/drawing/2010/main" val="0"/>
              </a:ext>
            </a:extLst>
          </a:blip>
          <a:srcRect t="12872" b="12872"/>
          <a:stretch>
            <a:fillRect/>
          </a:stretch>
        </p:blipFill>
        <p:spPr bwMode="auto">
          <a:xfrm>
            <a:off x="5940425" y="188913"/>
            <a:ext cx="2913063"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5793" name="Object 17"/>
          <p:cNvGraphicFramePr>
            <a:graphicFrameLocks noChangeAspect="1"/>
          </p:cNvGraphicFramePr>
          <p:nvPr/>
        </p:nvGraphicFramePr>
        <p:xfrm>
          <a:off x="5651500" y="2205038"/>
          <a:ext cx="3024188" cy="722312"/>
        </p:xfrm>
        <a:graphic>
          <a:graphicData uri="http://schemas.openxmlformats.org/presentationml/2006/ole">
            <mc:AlternateContent xmlns:mc="http://schemas.openxmlformats.org/markup-compatibility/2006">
              <mc:Choice xmlns:v="urn:schemas-microsoft-com:vml" Requires="v">
                <p:oleObj spid="_x0000_s226638" r:id="rId26" imgW="1752917" imgH="419417" progId="">
                  <p:embed/>
                </p:oleObj>
              </mc:Choice>
              <mc:Fallback>
                <p:oleObj r:id="rId26" imgW="1752917" imgH="419417" progId="">
                  <p:embed/>
                  <p:pic>
                    <p:nvPicPr>
                      <p:cNvPr id="75793" name="Object 1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51500" y="2205038"/>
                        <a:ext cx="3024188"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94" name="Object 18"/>
          <p:cNvGraphicFramePr>
            <a:graphicFrameLocks noChangeAspect="1"/>
          </p:cNvGraphicFramePr>
          <p:nvPr/>
        </p:nvGraphicFramePr>
        <p:xfrm>
          <a:off x="5651500" y="2924175"/>
          <a:ext cx="2951163" cy="923925"/>
        </p:xfrm>
        <a:graphic>
          <a:graphicData uri="http://schemas.openxmlformats.org/presentationml/2006/ole">
            <mc:AlternateContent xmlns:mc="http://schemas.openxmlformats.org/markup-compatibility/2006">
              <mc:Choice xmlns:v="urn:schemas-microsoft-com:vml" Requires="v">
                <p:oleObj spid="_x0000_s226639" r:id="rId28" imgW="1549045" imgH="482708" progId="">
                  <p:embed/>
                </p:oleObj>
              </mc:Choice>
              <mc:Fallback>
                <p:oleObj r:id="rId28" imgW="1549045" imgH="482708" progId="">
                  <p:embed/>
                  <p:pic>
                    <p:nvPicPr>
                      <p:cNvPr id="75794" name="Object 1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51500" y="2924175"/>
                        <a:ext cx="29511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5795" name="Object 19"/>
          <p:cNvGraphicFramePr>
            <a:graphicFrameLocks noChangeAspect="1"/>
          </p:cNvGraphicFramePr>
          <p:nvPr/>
        </p:nvGraphicFramePr>
        <p:xfrm>
          <a:off x="5724525" y="3933825"/>
          <a:ext cx="2592388" cy="971550"/>
        </p:xfrm>
        <a:graphic>
          <a:graphicData uri="http://schemas.openxmlformats.org/presentationml/2006/ole">
            <mc:AlternateContent xmlns:mc="http://schemas.openxmlformats.org/markup-compatibility/2006">
              <mc:Choice xmlns:v="urn:schemas-microsoft-com:vml" Requires="v">
                <p:oleObj spid="_x0000_s226640" r:id="rId30" imgW="1295717" imgH="482917" progId="">
                  <p:embed/>
                </p:oleObj>
              </mc:Choice>
              <mc:Fallback>
                <p:oleObj r:id="rId30" imgW="1295717" imgH="482917" progId="">
                  <p:embed/>
                  <p:pic>
                    <p:nvPicPr>
                      <p:cNvPr id="75795" name="Object 1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24525" y="3933825"/>
                        <a:ext cx="2592388"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75796" name="Line 20"/>
          <p:cNvSpPr>
            <a:spLocks noChangeShapeType="1"/>
          </p:cNvSpPr>
          <p:nvPr/>
        </p:nvSpPr>
        <p:spPr bwMode="auto">
          <a:xfrm>
            <a:off x="5580063" y="1052513"/>
            <a:ext cx="0" cy="5805487"/>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5797" name="Object 21"/>
          <p:cNvGraphicFramePr>
            <a:graphicFrameLocks noChangeAspect="1"/>
          </p:cNvGraphicFramePr>
          <p:nvPr/>
        </p:nvGraphicFramePr>
        <p:xfrm>
          <a:off x="5775325" y="5084763"/>
          <a:ext cx="2778125" cy="1123950"/>
        </p:xfrm>
        <a:graphic>
          <a:graphicData uri="http://schemas.openxmlformats.org/presentationml/2006/ole">
            <mc:AlternateContent xmlns:mc="http://schemas.openxmlformats.org/markup-compatibility/2006">
              <mc:Choice xmlns:v="urn:schemas-microsoft-com:vml" Requires="v">
                <p:oleObj spid="_x0000_s226641" r:id="rId32" imgW="1384617" imgH="559117" progId="">
                  <p:embed/>
                </p:oleObj>
              </mc:Choice>
              <mc:Fallback>
                <p:oleObj r:id="rId32" imgW="1384617" imgH="559117" progId="">
                  <p:embed/>
                  <p:pic>
                    <p:nvPicPr>
                      <p:cNvPr id="75797" name="Object 2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775325" y="5084763"/>
                        <a:ext cx="2778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367992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图3-5"/>
          <p:cNvPicPr>
            <a:picLocks noChangeAspect="1" noChangeArrowheads="1"/>
          </p:cNvPicPr>
          <p:nvPr/>
        </p:nvPicPr>
        <p:blipFill>
          <a:blip r:embed="rId3">
            <a:lum contrast="18000"/>
            <a:extLst>
              <a:ext uri="{28A0092B-C50C-407E-A947-70E740481C1C}">
                <a14:useLocalDpi xmlns:a14="http://schemas.microsoft.com/office/drawing/2010/main" val="0"/>
              </a:ext>
            </a:extLst>
          </a:blip>
          <a:srcRect t="12872" b="12872"/>
          <a:stretch>
            <a:fillRect/>
          </a:stretch>
        </p:blipFill>
        <p:spPr bwMode="auto">
          <a:xfrm>
            <a:off x="5940425" y="188913"/>
            <a:ext cx="2913063"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6803" name="Object 3"/>
          <p:cNvGraphicFramePr>
            <a:graphicFrameLocks noChangeAspect="1"/>
          </p:cNvGraphicFramePr>
          <p:nvPr/>
        </p:nvGraphicFramePr>
        <p:xfrm>
          <a:off x="5651500" y="2205038"/>
          <a:ext cx="3024188" cy="722312"/>
        </p:xfrm>
        <a:graphic>
          <a:graphicData uri="http://schemas.openxmlformats.org/presentationml/2006/ole">
            <mc:AlternateContent xmlns:mc="http://schemas.openxmlformats.org/markup-compatibility/2006">
              <mc:Choice xmlns:v="urn:schemas-microsoft-com:vml" Requires="v">
                <p:oleObj spid="_x0000_s227490" r:id="rId4" imgW="1752917" imgH="419417" progId="">
                  <p:embed/>
                </p:oleObj>
              </mc:Choice>
              <mc:Fallback>
                <p:oleObj r:id="rId4" imgW="1752917" imgH="419417" progId="">
                  <p:embed/>
                  <p:pic>
                    <p:nvPicPr>
                      <p:cNvPr id="768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2205038"/>
                        <a:ext cx="3024188"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6804" name="Object 4"/>
          <p:cNvGraphicFramePr>
            <a:graphicFrameLocks noChangeAspect="1"/>
          </p:cNvGraphicFramePr>
          <p:nvPr/>
        </p:nvGraphicFramePr>
        <p:xfrm>
          <a:off x="5651500" y="2924175"/>
          <a:ext cx="2951163" cy="923925"/>
        </p:xfrm>
        <a:graphic>
          <a:graphicData uri="http://schemas.openxmlformats.org/presentationml/2006/ole">
            <mc:AlternateContent xmlns:mc="http://schemas.openxmlformats.org/markup-compatibility/2006">
              <mc:Choice xmlns:v="urn:schemas-microsoft-com:vml" Requires="v">
                <p:oleObj spid="_x0000_s227491" r:id="rId6" imgW="1549045" imgH="482708" progId="">
                  <p:embed/>
                </p:oleObj>
              </mc:Choice>
              <mc:Fallback>
                <p:oleObj r:id="rId6" imgW="1549045" imgH="482708" progId="">
                  <p:embed/>
                  <p:pic>
                    <p:nvPicPr>
                      <p:cNvPr id="7680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500" y="2924175"/>
                        <a:ext cx="29511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6805" name="Object 5"/>
          <p:cNvGraphicFramePr>
            <a:graphicFrameLocks noChangeAspect="1"/>
          </p:cNvGraphicFramePr>
          <p:nvPr/>
        </p:nvGraphicFramePr>
        <p:xfrm>
          <a:off x="5724525" y="3933825"/>
          <a:ext cx="2592388" cy="971550"/>
        </p:xfrm>
        <a:graphic>
          <a:graphicData uri="http://schemas.openxmlformats.org/presentationml/2006/ole">
            <mc:AlternateContent xmlns:mc="http://schemas.openxmlformats.org/markup-compatibility/2006">
              <mc:Choice xmlns:v="urn:schemas-microsoft-com:vml" Requires="v">
                <p:oleObj spid="_x0000_s227492" r:id="rId8" imgW="1295717" imgH="482917" progId="">
                  <p:embed/>
                </p:oleObj>
              </mc:Choice>
              <mc:Fallback>
                <p:oleObj r:id="rId8" imgW="1295717" imgH="482917" progId="">
                  <p:embed/>
                  <p:pic>
                    <p:nvPicPr>
                      <p:cNvPr id="7680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525" y="3933825"/>
                        <a:ext cx="2592388"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76806" name="Line 6"/>
          <p:cNvSpPr>
            <a:spLocks noChangeShapeType="1"/>
          </p:cNvSpPr>
          <p:nvPr/>
        </p:nvSpPr>
        <p:spPr bwMode="auto">
          <a:xfrm>
            <a:off x="5580063" y="1052513"/>
            <a:ext cx="0" cy="5805487"/>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6807" name="Object 7"/>
          <p:cNvGraphicFramePr>
            <a:graphicFrameLocks noChangeAspect="1"/>
          </p:cNvGraphicFramePr>
          <p:nvPr/>
        </p:nvGraphicFramePr>
        <p:xfrm>
          <a:off x="5775325" y="5084763"/>
          <a:ext cx="2778125" cy="1123950"/>
        </p:xfrm>
        <a:graphic>
          <a:graphicData uri="http://schemas.openxmlformats.org/presentationml/2006/ole">
            <mc:AlternateContent xmlns:mc="http://schemas.openxmlformats.org/markup-compatibility/2006">
              <mc:Choice xmlns:v="urn:schemas-microsoft-com:vml" Requires="v">
                <p:oleObj spid="_x0000_s227493" r:id="rId10" imgW="1384617" imgH="559117" progId="">
                  <p:embed/>
                </p:oleObj>
              </mc:Choice>
              <mc:Fallback>
                <p:oleObj r:id="rId10" imgW="1384617" imgH="559117" progId="">
                  <p:embed/>
                  <p:pic>
                    <p:nvPicPr>
                      <p:cNvPr id="76807"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5325" y="5084763"/>
                        <a:ext cx="2778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6808" name="Object 8"/>
          <p:cNvGraphicFramePr>
            <a:graphicFrameLocks noChangeAspect="1"/>
          </p:cNvGraphicFramePr>
          <p:nvPr/>
        </p:nvGraphicFramePr>
        <p:xfrm>
          <a:off x="2987675" y="476250"/>
          <a:ext cx="711200" cy="365125"/>
        </p:xfrm>
        <a:graphic>
          <a:graphicData uri="http://schemas.openxmlformats.org/presentationml/2006/ole">
            <mc:AlternateContent xmlns:mc="http://schemas.openxmlformats.org/markup-compatibility/2006">
              <mc:Choice xmlns:v="urn:schemas-microsoft-com:vml" Requires="v">
                <p:oleObj spid="_x0000_s227494" r:id="rId12" imgW="355455" imgH="177886" progId="">
                  <p:embed/>
                </p:oleObj>
              </mc:Choice>
              <mc:Fallback>
                <p:oleObj r:id="rId12" imgW="355455" imgH="177886" progId="">
                  <p:embed/>
                  <p:pic>
                    <p:nvPicPr>
                      <p:cNvPr id="76808"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7675" y="476250"/>
                        <a:ext cx="71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6809" name="Object 9"/>
          <p:cNvGraphicFramePr>
            <a:graphicFrameLocks noChangeAspect="1"/>
          </p:cNvGraphicFramePr>
          <p:nvPr/>
        </p:nvGraphicFramePr>
        <p:xfrm>
          <a:off x="611188" y="908050"/>
          <a:ext cx="4321175" cy="2425700"/>
        </p:xfrm>
        <a:graphic>
          <a:graphicData uri="http://schemas.openxmlformats.org/presentationml/2006/ole">
            <mc:AlternateContent xmlns:mc="http://schemas.openxmlformats.org/markup-compatibility/2006">
              <mc:Choice xmlns:v="urn:schemas-microsoft-com:vml" Requires="v">
                <p:oleObj spid="_x0000_s227495" r:id="rId14" imgW="2718117" imgH="1524317" progId="">
                  <p:embed/>
                </p:oleObj>
              </mc:Choice>
              <mc:Fallback>
                <p:oleObj r:id="rId14" imgW="2718117" imgH="1524317" progId="">
                  <p:embed/>
                  <p:pic>
                    <p:nvPicPr>
                      <p:cNvPr id="76809"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1188" y="908050"/>
                        <a:ext cx="4321175"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6810" name="Object 10"/>
          <p:cNvGraphicFramePr>
            <a:graphicFrameLocks noChangeAspect="1"/>
          </p:cNvGraphicFramePr>
          <p:nvPr/>
        </p:nvGraphicFramePr>
        <p:xfrm>
          <a:off x="2987675" y="3573463"/>
          <a:ext cx="576263" cy="312737"/>
        </p:xfrm>
        <a:graphic>
          <a:graphicData uri="http://schemas.openxmlformats.org/presentationml/2006/ole">
            <mc:AlternateContent xmlns:mc="http://schemas.openxmlformats.org/markup-compatibility/2006">
              <mc:Choice xmlns:v="urn:schemas-microsoft-com:vml" Requires="v">
                <p:oleObj spid="_x0000_s227496" r:id="rId16" imgW="330231" imgH="177963" progId="">
                  <p:embed/>
                </p:oleObj>
              </mc:Choice>
              <mc:Fallback>
                <p:oleObj r:id="rId16" imgW="330231" imgH="177963" progId="">
                  <p:embed/>
                  <p:pic>
                    <p:nvPicPr>
                      <p:cNvPr id="76810"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7675" y="3573463"/>
                        <a:ext cx="57626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6811" name="Object 11"/>
          <p:cNvGraphicFramePr>
            <a:graphicFrameLocks noChangeAspect="1"/>
          </p:cNvGraphicFramePr>
          <p:nvPr/>
        </p:nvGraphicFramePr>
        <p:xfrm>
          <a:off x="0" y="4149725"/>
          <a:ext cx="5545138" cy="2381250"/>
        </p:xfrm>
        <a:graphic>
          <a:graphicData uri="http://schemas.openxmlformats.org/presentationml/2006/ole">
            <mc:AlternateContent xmlns:mc="http://schemas.openxmlformats.org/markup-compatibility/2006">
              <mc:Choice xmlns:v="urn:schemas-microsoft-com:vml" Requires="v">
                <p:oleObj spid="_x0000_s227497" r:id="rId18" imgW="3442017" imgH="1473517" progId="">
                  <p:embed/>
                </p:oleObj>
              </mc:Choice>
              <mc:Fallback>
                <p:oleObj r:id="rId18" imgW="3442017" imgH="1473517" progId="">
                  <p:embed/>
                  <p:pic>
                    <p:nvPicPr>
                      <p:cNvPr id="76811" name="Object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4149725"/>
                        <a:ext cx="5545138"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76812" name="Rectangle 12"/>
          <p:cNvSpPr>
            <a:spLocks noChangeArrowheads="1"/>
          </p:cNvSpPr>
          <p:nvPr/>
        </p:nvSpPr>
        <p:spPr bwMode="auto">
          <a:xfrm>
            <a:off x="250825" y="37147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Times New Roman" panose="02020603050405020304" pitchFamily="18" charset="0"/>
                <a:cs typeface="Times New Roman" panose="02020603050405020304" pitchFamily="18" charset="0"/>
              </a:rPr>
              <a:t>在板的左端边界处：</a:t>
            </a:r>
            <a:endParaRPr lang="zh-CN" altLang="zh-CN" sz="2400"/>
          </a:p>
        </p:txBody>
      </p:sp>
      <p:sp>
        <p:nvSpPr>
          <p:cNvPr id="76813" name="Rectangle 13"/>
          <p:cNvSpPr>
            <a:spLocks noChangeArrowheads="1"/>
          </p:cNvSpPr>
          <p:nvPr/>
        </p:nvSpPr>
        <p:spPr bwMode="auto">
          <a:xfrm>
            <a:off x="107950" y="3141663"/>
            <a:ext cx="34559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zh-CN" sz="2400">
                <a:latin typeface="宋体" panose="02010600030101010101" pitchFamily="2" charset="-122"/>
                <a:cs typeface="Times New Roman" panose="02020603050405020304" pitchFamily="18" charset="0"/>
              </a:rPr>
              <a:t>                     </a:t>
            </a:r>
            <a:endParaRPr lang="zh-CN" altLang="zh-CN" sz="2400"/>
          </a:p>
          <a:p>
            <a:pPr eaLnBrk="0" hangingPunct="0"/>
            <a:r>
              <a:rPr lang="zh-CN" altLang="zh-CN" sz="2400">
                <a:latin typeface="Times New Roman" panose="02020603050405020304" pitchFamily="18" charset="0"/>
                <a:cs typeface="Times New Roman" panose="02020603050405020304" pitchFamily="18" charset="0"/>
              </a:rPr>
              <a:t>在板的右端边界处：</a:t>
            </a:r>
            <a:endParaRPr lang="zh-CN" altLang="zh-CN" sz="2400"/>
          </a:p>
        </p:txBody>
      </p:sp>
      <p:sp>
        <p:nvSpPr>
          <p:cNvPr id="76814" name="Rectangle 14"/>
          <p:cNvSpPr>
            <a:spLocks noChangeArrowheads="1"/>
          </p:cNvSpPr>
          <p:nvPr/>
        </p:nvSpPr>
        <p:spPr bwMode="auto">
          <a:xfrm>
            <a:off x="2852738" y="5568950"/>
            <a:ext cx="6889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zh-CN" sz="2400">
              <a:cs typeface="Times New Roman" panose="02020603050405020304" pitchFamily="18" charset="0"/>
            </a:endParaRPr>
          </a:p>
          <a:p>
            <a:pPr eaLnBrk="0" hangingPunct="0"/>
            <a:r>
              <a:rPr lang="zh-CN" altLang="zh-CN" sz="2400">
                <a:cs typeface="Times New Roman" panose="02020603050405020304" pitchFamily="18" charset="0"/>
              </a:rPr>
              <a:t>      </a:t>
            </a:r>
            <a:endParaRPr lang="zh-CN" altLang="zh-CN" sz="2400"/>
          </a:p>
        </p:txBody>
      </p:sp>
    </p:spTree>
    <p:extLst>
      <p:ext uri="{BB962C8B-B14F-4D97-AF65-F5344CB8AC3E}">
        <p14:creationId xmlns:p14="http://schemas.microsoft.com/office/powerpoint/2010/main" val="3409725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611188" y="692150"/>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由以上各式经过分析它能解决悬臂梁在上边界受均布载荷</a:t>
            </a:r>
            <a:endParaRPr lang="zh-CN" altLang="zh-CN" sz="2400">
              <a:latin typeface="宋体" panose="02010600030101010101" pitchFamily="2" charset="-122"/>
            </a:endParaRPr>
          </a:p>
        </p:txBody>
      </p:sp>
      <p:graphicFrame>
        <p:nvGraphicFramePr>
          <p:cNvPr id="77827" name="Object 3"/>
          <p:cNvGraphicFramePr>
            <a:graphicFrameLocks noChangeAspect="1"/>
          </p:cNvGraphicFramePr>
          <p:nvPr/>
        </p:nvGraphicFramePr>
        <p:xfrm>
          <a:off x="8316913" y="790575"/>
          <a:ext cx="233362" cy="304800"/>
        </p:xfrm>
        <a:graphic>
          <a:graphicData uri="http://schemas.openxmlformats.org/presentationml/2006/ole">
            <mc:AlternateContent xmlns:mc="http://schemas.openxmlformats.org/markup-compatibility/2006">
              <mc:Choice xmlns:v="urn:schemas-microsoft-com:vml" Requires="v">
                <p:oleObj spid="_x0000_s228374" r:id="rId3" imgW="127097" imgH="165131" progId="">
                  <p:embed/>
                </p:oleObj>
              </mc:Choice>
              <mc:Fallback>
                <p:oleObj r:id="rId3" imgW="127097" imgH="165131" progId="">
                  <p:embed/>
                  <p:pic>
                    <p:nvPicPr>
                      <p:cNvPr id="778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913" y="790575"/>
                        <a:ext cx="233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77828" name="Rectangle 4"/>
          <p:cNvSpPr>
            <a:spLocks noChangeArrowheads="1"/>
          </p:cNvSpPr>
          <p:nvPr/>
        </p:nvSpPr>
        <p:spPr bwMode="auto">
          <a:xfrm>
            <a:off x="611188" y="1196975"/>
            <a:ext cx="277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的问题，如图所示</a:t>
            </a:r>
            <a:r>
              <a:rPr lang="zh-CN" altLang="zh-CN" sz="2400">
                <a:latin typeface="宋体" panose="02010600030101010101" pitchFamily="2" charset="-122"/>
              </a:rPr>
              <a:t> </a:t>
            </a:r>
          </a:p>
        </p:txBody>
      </p:sp>
      <p:pic>
        <p:nvPicPr>
          <p:cNvPr id="77829" name="Picture 5" descr="复变图003"/>
          <p:cNvPicPr>
            <a:picLocks noChangeAspect="1" noChangeArrowheads="1"/>
          </p:cNvPicPr>
          <p:nvPr/>
        </p:nvPicPr>
        <p:blipFill>
          <a:blip r:embed="rId5">
            <a:lum contrast="42000"/>
            <a:extLst>
              <a:ext uri="{28A0092B-C50C-407E-A947-70E740481C1C}">
                <a14:useLocalDpi xmlns:a14="http://schemas.microsoft.com/office/drawing/2010/main" val="0"/>
              </a:ext>
            </a:extLst>
          </a:blip>
          <a:srcRect/>
          <a:stretch>
            <a:fillRect/>
          </a:stretch>
        </p:blipFill>
        <p:spPr bwMode="auto">
          <a:xfrm>
            <a:off x="1763713" y="2060575"/>
            <a:ext cx="4897437"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8316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395288" y="461963"/>
            <a:ext cx="83534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zh-CN" sz="2400">
                <a:latin typeface="宋体" panose="02010600030101010101" pitchFamily="2" charset="-122"/>
                <a:cs typeface="Times New Roman" panose="02020603050405020304" pitchFamily="18" charset="0"/>
              </a:rPr>
              <a:t>矩形截面梁右端固定，左端受力偶M</a:t>
            </a:r>
            <a:r>
              <a:rPr lang="zh-CN" altLang="zh-CN" sz="2400">
                <a:latin typeface="宋体" panose="02010600030101010101" pitchFamily="2" charset="-122"/>
              </a:rPr>
              <a:t>作用，且在O点受铰支承。求梁内应力分量。  </a:t>
            </a:r>
          </a:p>
        </p:txBody>
      </p:sp>
      <p:pic>
        <p:nvPicPr>
          <p:cNvPr id="78851" name="Picture 3" descr="图3-17"/>
          <p:cNvPicPr>
            <a:picLocks noChangeAspect="1" noChangeArrowheads="1"/>
          </p:cNvPicPr>
          <p:nvPr/>
        </p:nvPicPr>
        <p:blipFill>
          <a:blip r:embed="rId3">
            <a:lum contrast="42000"/>
            <a:extLst>
              <a:ext uri="{28A0092B-C50C-407E-A947-70E740481C1C}">
                <a14:useLocalDpi xmlns:a14="http://schemas.microsoft.com/office/drawing/2010/main" val="0"/>
              </a:ext>
            </a:extLst>
          </a:blip>
          <a:srcRect/>
          <a:stretch>
            <a:fillRect/>
          </a:stretch>
        </p:blipFill>
        <p:spPr bwMode="auto">
          <a:xfrm>
            <a:off x="574675" y="1844675"/>
            <a:ext cx="8569325"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8852" name="Object 4"/>
          <p:cNvGraphicFramePr>
            <a:graphicFrameLocks noChangeAspect="1"/>
          </p:cNvGraphicFramePr>
          <p:nvPr/>
        </p:nvGraphicFramePr>
        <p:xfrm>
          <a:off x="755650" y="5229225"/>
          <a:ext cx="3743325" cy="547688"/>
        </p:xfrm>
        <a:graphic>
          <a:graphicData uri="http://schemas.openxmlformats.org/presentationml/2006/ole">
            <mc:AlternateContent xmlns:mc="http://schemas.openxmlformats.org/markup-compatibility/2006">
              <mc:Choice xmlns:v="urn:schemas-microsoft-com:vml" Requires="v">
                <p:oleObj spid="_x0000_s229418" r:id="rId4" imgW="1625917" imgH="241617" progId="">
                  <p:embed/>
                </p:oleObj>
              </mc:Choice>
              <mc:Fallback>
                <p:oleObj r:id="rId4" imgW="1625917" imgH="241617" progId="">
                  <p:embed/>
                  <p:pic>
                    <p:nvPicPr>
                      <p:cNvPr id="7885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5229225"/>
                        <a:ext cx="374332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8853" name="Object 5"/>
          <p:cNvGraphicFramePr>
            <a:graphicFrameLocks noChangeAspect="1"/>
          </p:cNvGraphicFramePr>
          <p:nvPr/>
        </p:nvGraphicFramePr>
        <p:xfrm>
          <a:off x="971550" y="6021388"/>
          <a:ext cx="4752975" cy="506412"/>
        </p:xfrm>
        <a:graphic>
          <a:graphicData uri="http://schemas.openxmlformats.org/presentationml/2006/ole">
            <mc:AlternateContent xmlns:mc="http://schemas.openxmlformats.org/markup-compatibility/2006">
              <mc:Choice xmlns:v="urn:schemas-microsoft-com:vml" Requires="v">
                <p:oleObj spid="_x0000_s229419" r:id="rId6" imgW="2146617" imgH="228917" progId="">
                  <p:embed/>
                </p:oleObj>
              </mc:Choice>
              <mc:Fallback>
                <p:oleObj r:id="rId6" imgW="2146617" imgH="228917" progId="">
                  <p:embed/>
                  <p:pic>
                    <p:nvPicPr>
                      <p:cNvPr id="7885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6021388"/>
                        <a:ext cx="475297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78854" name="Rectangle 6"/>
          <p:cNvSpPr>
            <a:spLocks noChangeArrowheads="1"/>
          </p:cNvSpPr>
          <p:nvPr/>
        </p:nvSpPr>
        <p:spPr bwMode="auto">
          <a:xfrm>
            <a:off x="827088" y="47244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采用半逆解法，可设</a:t>
            </a:r>
            <a:endParaRPr lang="zh-CN" altLang="zh-CN" sz="2400">
              <a:latin typeface="宋体" panose="02010600030101010101" pitchFamily="2" charset="-122"/>
            </a:endParaRPr>
          </a:p>
        </p:txBody>
      </p:sp>
      <p:sp>
        <p:nvSpPr>
          <p:cNvPr id="78855" name="Rectangle 7"/>
          <p:cNvSpPr>
            <a:spLocks noChangeArrowheads="1"/>
          </p:cNvSpPr>
          <p:nvPr/>
        </p:nvSpPr>
        <p:spPr bwMode="auto">
          <a:xfrm>
            <a:off x="4643438" y="522922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满足双调和方程后得</a:t>
            </a:r>
            <a:endParaRPr lang="zh-CN" altLang="zh-CN" sz="2400">
              <a:latin typeface="宋体" panose="02010600030101010101" pitchFamily="2" charset="-122"/>
            </a:endParaRPr>
          </a:p>
        </p:txBody>
      </p:sp>
      <p:sp>
        <p:nvSpPr>
          <p:cNvPr id="78856" name="Rectangle 8"/>
          <p:cNvSpPr>
            <a:spLocks noChangeArrowheads="1"/>
          </p:cNvSpPr>
          <p:nvPr/>
        </p:nvSpPr>
        <p:spPr bwMode="auto">
          <a:xfrm>
            <a:off x="3500438" y="3709988"/>
            <a:ext cx="64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a:latin typeface="宋体" panose="02010600030101010101" pitchFamily="2" charset="-122"/>
                <a:cs typeface="Times New Roman" panose="02020603050405020304" pitchFamily="18" charset="0"/>
              </a:rPr>
              <a:t>，</a:t>
            </a:r>
            <a:r>
              <a:rPr lang="zh-CN" altLang="zh-CN" sz="2400">
                <a:latin typeface="宋体" panose="02010600030101010101" pitchFamily="2" charset="-122"/>
              </a:rPr>
              <a:t> </a:t>
            </a:r>
          </a:p>
        </p:txBody>
      </p:sp>
    </p:spTree>
    <p:extLst>
      <p:ext uri="{BB962C8B-B14F-4D97-AF65-F5344CB8AC3E}">
        <p14:creationId xmlns:p14="http://schemas.microsoft.com/office/powerpoint/2010/main" val="3444558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图3-17"/>
          <p:cNvPicPr>
            <a:picLocks noChangeAspect="1" noChangeArrowheads="1"/>
          </p:cNvPicPr>
          <p:nvPr/>
        </p:nvPicPr>
        <p:blipFill>
          <a:blip r:embed="rId3">
            <a:lum contrast="42000"/>
            <a:extLst>
              <a:ext uri="{28A0092B-C50C-407E-A947-70E740481C1C}">
                <a14:useLocalDpi xmlns:a14="http://schemas.microsoft.com/office/drawing/2010/main" val="0"/>
              </a:ext>
            </a:extLst>
          </a:blip>
          <a:srcRect l="50818" b="16785"/>
          <a:stretch>
            <a:fillRect/>
          </a:stretch>
        </p:blipFill>
        <p:spPr bwMode="auto">
          <a:xfrm rot="21480000">
            <a:off x="4643438" y="0"/>
            <a:ext cx="42148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9875" name="Object 3"/>
          <p:cNvGraphicFramePr>
            <a:graphicFrameLocks noChangeAspect="1"/>
          </p:cNvGraphicFramePr>
          <p:nvPr/>
        </p:nvGraphicFramePr>
        <p:xfrm>
          <a:off x="5683250" y="2478088"/>
          <a:ext cx="2530475" cy="874712"/>
        </p:xfrm>
        <a:graphic>
          <a:graphicData uri="http://schemas.openxmlformats.org/presentationml/2006/ole">
            <mc:AlternateContent xmlns:mc="http://schemas.openxmlformats.org/markup-compatibility/2006">
              <mc:Choice xmlns:v="urn:schemas-microsoft-com:vml" Requires="v">
                <p:oleObj spid="_x0000_s230502" r:id="rId4" imgW="1396711" imgH="482708" progId="">
                  <p:embed/>
                </p:oleObj>
              </mc:Choice>
              <mc:Fallback>
                <p:oleObj r:id="rId4" imgW="1396711" imgH="482708" progId="">
                  <p:embed/>
                  <p:pic>
                    <p:nvPicPr>
                      <p:cNvPr id="798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3250" y="2478088"/>
                        <a:ext cx="2530475"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79876" name="Object 4"/>
          <p:cNvGraphicFramePr>
            <a:graphicFrameLocks noChangeAspect="1"/>
          </p:cNvGraphicFramePr>
          <p:nvPr/>
        </p:nvGraphicFramePr>
        <p:xfrm>
          <a:off x="468313" y="476250"/>
          <a:ext cx="3743325" cy="1579563"/>
        </p:xfrm>
        <a:graphic>
          <a:graphicData uri="http://schemas.openxmlformats.org/presentationml/2006/ole">
            <mc:AlternateContent xmlns:mc="http://schemas.openxmlformats.org/markup-compatibility/2006">
              <mc:Choice xmlns:v="urn:schemas-microsoft-com:vml" Requires="v">
                <p:oleObj spid="_x0000_s230503" r:id="rId6" imgW="1867217" imgH="787717" progId="">
                  <p:embed/>
                </p:oleObj>
              </mc:Choice>
              <mc:Fallback>
                <p:oleObj r:id="rId6" imgW="1867217" imgH="787717" progId="">
                  <p:embed/>
                  <p:pic>
                    <p:nvPicPr>
                      <p:cNvPr id="798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476250"/>
                        <a:ext cx="3743325"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77" name="Text Box 5"/>
          <p:cNvSpPr txBox="1">
            <a:spLocks noChangeArrowheads="1"/>
          </p:cNvSpPr>
          <p:nvPr/>
        </p:nvSpPr>
        <p:spPr bwMode="auto">
          <a:xfrm>
            <a:off x="323850" y="2276475"/>
            <a:ext cx="4103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t>上下边界：</a:t>
            </a:r>
          </a:p>
        </p:txBody>
      </p:sp>
      <p:graphicFrame>
        <p:nvGraphicFramePr>
          <p:cNvPr id="79878" name="Object 6"/>
          <p:cNvGraphicFramePr>
            <a:graphicFrameLocks noChangeAspect="1"/>
          </p:cNvGraphicFramePr>
          <p:nvPr/>
        </p:nvGraphicFramePr>
        <p:xfrm>
          <a:off x="1908175" y="2133600"/>
          <a:ext cx="3024188" cy="844550"/>
        </p:xfrm>
        <a:graphic>
          <a:graphicData uri="http://schemas.openxmlformats.org/presentationml/2006/ole">
            <mc:AlternateContent xmlns:mc="http://schemas.openxmlformats.org/markup-compatibility/2006">
              <mc:Choice xmlns:v="urn:schemas-microsoft-com:vml" Requires="v">
                <p:oleObj spid="_x0000_s230504" r:id="rId8" imgW="1409405" imgH="393846" progId="">
                  <p:embed/>
                </p:oleObj>
              </mc:Choice>
              <mc:Fallback>
                <p:oleObj r:id="rId8" imgW="1409405" imgH="393846" progId="">
                  <p:embed/>
                  <p:pic>
                    <p:nvPicPr>
                      <p:cNvPr id="79878"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8175" y="2133600"/>
                        <a:ext cx="3024188"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79" name="Object 7"/>
          <p:cNvGraphicFramePr>
            <a:graphicFrameLocks noChangeAspect="1"/>
          </p:cNvGraphicFramePr>
          <p:nvPr/>
        </p:nvGraphicFramePr>
        <p:xfrm>
          <a:off x="684213" y="2997200"/>
          <a:ext cx="2519362" cy="1714500"/>
        </p:xfrm>
        <a:graphic>
          <a:graphicData uri="http://schemas.openxmlformats.org/presentationml/2006/ole">
            <mc:AlternateContent xmlns:mc="http://schemas.openxmlformats.org/markup-compatibility/2006">
              <mc:Choice xmlns:v="urn:schemas-microsoft-com:vml" Requires="v">
                <p:oleObj spid="_x0000_s230505" r:id="rId10" imgW="1193599" imgH="812764" progId="">
                  <p:embed/>
                </p:oleObj>
              </mc:Choice>
              <mc:Fallback>
                <p:oleObj r:id="rId10" imgW="1193599" imgH="812764" progId="">
                  <p:embed/>
                  <p:pic>
                    <p:nvPicPr>
                      <p:cNvPr id="79879"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213" y="2997200"/>
                        <a:ext cx="2519362"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80" name="Text Box 8"/>
          <p:cNvSpPr txBox="1">
            <a:spLocks noChangeArrowheads="1"/>
          </p:cNvSpPr>
          <p:nvPr/>
        </p:nvSpPr>
        <p:spPr bwMode="auto">
          <a:xfrm>
            <a:off x="250825" y="472440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t>得：</a:t>
            </a:r>
          </a:p>
        </p:txBody>
      </p:sp>
      <p:graphicFrame>
        <p:nvGraphicFramePr>
          <p:cNvPr id="79881" name="Object 9"/>
          <p:cNvGraphicFramePr>
            <a:graphicFrameLocks noChangeAspect="1"/>
          </p:cNvGraphicFramePr>
          <p:nvPr/>
        </p:nvGraphicFramePr>
        <p:xfrm>
          <a:off x="539750" y="5157788"/>
          <a:ext cx="2592388" cy="882650"/>
        </p:xfrm>
        <a:graphic>
          <a:graphicData uri="http://schemas.openxmlformats.org/presentationml/2006/ole">
            <mc:AlternateContent xmlns:mc="http://schemas.openxmlformats.org/markup-compatibility/2006">
              <mc:Choice xmlns:v="urn:schemas-microsoft-com:vml" Requires="v">
                <p:oleObj spid="_x0000_s230506" r:id="rId12" imgW="1155516" imgH="393846" progId="">
                  <p:embed/>
                </p:oleObj>
              </mc:Choice>
              <mc:Fallback>
                <p:oleObj r:id="rId12" imgW="1155516" imgH="393846" progId="">
                  <p:embed/>
                  <p:pic>
                    <p:nvPicPr>
                      <p:cNvPr id="79881"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750" y="5157788"/>
                        <a:ext cx="2592388"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29122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323850" y="260350"/>
            <a:ext cx="5472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t>左边界</a:t>
            </a:r>
          </a:p>
        </p:txBody>
      </p:sp>
      <p:graphicFrame>
        <p:nvGraphicFramePr>
          <p:cNvPr id="80899" name="Object 3"/>
          <p:cNvGraphicFramePr>
            <a:graphicFrameLocks noChangeAspect="1"/>
          </p:cNvGraphicFramePr>
          <p:nvPr/>
        </p:nvGraphicFramePr>
        <p:xfrm>
          <a:off x="1635125" y="188913"/>
          <a:ext cx="5440363" cy="779462"/>
        </p:xfrm>
        <a:graphic>
          <a:graphicData uri="http://schemas.openxmlformats.org/presentationml/2006/ole">
            <mc:AlternateContent xmlns:mc="http://schemas.openxmlformats.org/markup-compatibility/2006">
              <mc:Choice xmlns:v="urn:schemas-microsoft-com:vml" Requires="v">
                <p:oleObj spid="_x0000_s231546" r:id="rId3" imgW="2742327" imgH="393846" progId="">
                  <p:embed/>
                </p:oleObj>
              </mc:Choice>
              <mc:Fallback>
                <p:oleObj r:id="rId3" imgW="2742327" imgH="393846" progId="">
                  <p:embed/>
                  <p:pic>
                    <p:nvPicPr>
                      <p:cNvPr id="8089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25" y="188913"/>
                        <a:ext cx="5440363" cy="779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0900" name="Picture 4" descr="图3-17"/>
          <p:cNvPicPr>
            <a:picLocks noChangeAspect="1" noChangeArrowheads="1"/>
          </p:cNvPicPr>
          <p:nvPr/>
        </p:nvPicPr>
        <p:blipFill>
          <a:blip r:embed="rId5">
            <a:lum contrast="42000"/>
            <a:extLst>
              <a:ext uri="{28A0092B-C50C-407E-A947-70E740481C1C}">
                <a14:useLocalDpi xmlns:a14="http://schemas.microsoft.com/office/drawing/2010/main" val="0"/>
              </a:ext>
            </a:extLst>
          </a:blip>
          <a:srcRect l="50818" b="16785"/>
          <a:stretch>
            <a:fillRect/>
          </a:stretch>
        </p:blipFill>
        <p:spPr bwMode="auto">
          <a:xfrm rot="21480000">
            <a:off x="4929188" y="765175"/>
            <a:ext cx="42148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0901" name="Object 5"/>
          <p:cNvGraphicFramePr>
            <a:graphicFrameLocks noChangeAspect="1"/>
          </p:cNvGraphicFramePr>
          <p:nvPr/>
        </p:nvGraphicFramePr>
        <p:xfrm>
          <a:off x="5400675" y="3357563"/>
          <a:ext cx="3743325" cy="1579562"/>
        </p:xfrm>
        <a:graphic>
          <a:graphicData uri="http://schemas.openxmlformats.org/presentationml/2006/ole">
            <mc:AlternateContent xmlns:mc="http://schemas.openxmlformats.org/markup-compatibility/2006">
              <mc:Choice xmlns:v="urn:schemas-microsoft-com:vml" Requires="v">
                <p:oleObj spid="_x0000_s231547" r:id="rId6" imgW="1867217" imgH="787717" progId="">
                  <p:embed/>
                </p:oleObj>
              </mc:Choice>
              <mc:Fallback>
                <p:oleObj r:id="rId6" imgW="1867217" imgH="787717" progId="">
                  <p:embed/>
                  <p:pic>
                    <p:nvPicPr>
                      <p:cNvPr id="8090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0675" y="3357563"/>
                        <a:ext cx="3743325" cy="157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2" name="Object 6"/>
          <p:cNvGraphicFramePr>
            <a:graphicFrameLocks noChangeAspect="1"/>
          </p:cNvGraphicFramePr>
          <p:nvPr/>
        </p:nvGraphicFramePr>
        <p:xfrm>
          <a:off x="395288" y="1125538"/>
          <a:ext cx="3529012" cy="1857375"/>
        </p:xfrm>
        <a:graphic>
          <a:graphicData uri="http://schemas.openxmlformats.org/presentationml/2006/ole">
            <mc:AlternateContent xmlns:mc="http://schemas.openxmlformats.org/markup-compatibility/2006">
              <mc:Choice xmlns:v="urn:schemas-microsoft-com:vml" Requires="v">
                <p:oleObj spid="_x0000_s231548" r:id="rId8" imgW="1689417" imgH="889317" progId="">
                  <p:embed/>
                </p:oleObj>
              </mc:Choice>
              <mc:Fallback>
                <p:oleObj r:id="rId8" imgW="1689417" imgH="889317" progId="">
                  <p:embed/>
                  <p:pic>
                    <p:nvPicPr>
                      <p:cNvPr id="80902"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88" y="1125538"/>
                        <a:ext cx="3529012" cy="185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3" name="Object 7"/>
          <p:cNvGraphicFramePr>
            <a:graphicFrameLocks noChangeAspect="1"/>
          </p:cNvGraphicFramePr>
          <p:nvPr/>
        </p:nvGraphicFramePr>
        <p:xfrm>
          <a:off x="5508625" y="5157788"/>
          <a:ext cx="2232025" cy="760412"/>
        </p:xfrm>
        <a:graphic>
          <a:graphicData uri="http://schemas.openxmlformats.org/presentationml/2006/ole">
            <mc:AlternateContent xmlns:mc="http://schemas.openxmlformats.org/markup-compatibility/2006">
              <mc:Choice xmlns:v="urn:schemas-microsoft-com:vml" Requires="v">
                <p:oleObj spid="_x0000_s231549" r:id="rId10" imgW="1155516" imgH="393846" progId="">
                  <p:embed/>
                </p:oleObj>
              </mc:Choice>
              <mc:Fallback>
                <p:oleObj r:id="rId10" imgW="1155516" imgH="393846" progId="">
                  <p:embed/>
                  <p:pic>
                    <p:nvPicPr>
                      <p:cNvPr id="80903"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08625" y="5157788"/>
                        <a:ext cx="2232025" cy="760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04" name="Line 8"/>
          <p:cNvSpPr>
            <a:spLocks noChangeShapeType="1"/>
          </p:cNvSpPr>
          <p:nvPr/>
        </p:nvSpPr>
        <p:spPr bwMode="auto">
          <a:xfrm>
            <a:off x="5003800" y="981075"/>
            <a:ext cx="0" cy="5876925"/>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0905" name="Object 9"/>
          <p:cNvGraphicFramePr>
            <a:graphicFrameLocks noChangeAspect="1"/>
          </p:cNvGraphicFramePr>
          <p:nvPr/>
        </p:nvGraphicFramePr>
        <p:xfrm>
          <a:off x="179388" y="3068638"/>
          <a:ext cx="3671887" cy="998537"/>
        </p:xfrm>
        <a:graphic>
          <a:graphicData uri="http://schemas.openxmlformats.org/presentationml/2006/ole">
            <mc:AlternateContent xmlns:mc="http://schemas.openxmlformats.org/markup-compatibility/2006">
              <mc:Choice xmlns:v="urn:schemas-microsoft-com:vml" Requires="v">
                <p:oleObj spid="_x0000_s231550" r:id="rId12" imgW="1727517" imgH="470217" progId="">
                  <p:embed/>
                </p:oleObj>
              </mc:Choice>
              <mc:Fallback>
                <p:oleObj r:id="rId12" imgW="1727517" imgH="470217" progId="">
                  <p:embed/>
                  <p:pic>
                    <p:nvPicPr>
                      <p:cNvPr id="80905"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3068638"/>
                        <a:ext cx="3671887" cy="99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6" name="Object 10"/>
          <p:cNvGraphicFramePr>
            <a:graphicFrameLocks noChangeAspect="1"/>
          </p:cNvGraphicFramePr>
          <p:nvPr/>
        </p:nvGraphicFramePr>
        <p:xfrm>
          <a:off x="179388" y="4340225"/>
          <a:ext cx="3744912" cy="2517775"/>
        </p:xfrm>
        <a:graphic>
          <a:graphicData uri="http://schemas.openxmlformats.org/presentationml/2006/ole">
            <mc:AlternateContent xmlns:mc="http://schemas.openxmlformats.org/markup-compatibility/2006">
              <mc:Choice xmlns:v="urn:schemas-microsoft-com:vml" Requires="v">
                <p:oleObj spid="_x0000_s231551" r:id="rId14" imgW="1587817" imgH="1067117" progId="">
                  <p:embed/>
                </p:oleObj>
              </mc:Choice>
              <mc:Fallback>
                <p:oleObj r:id="rId14" imgW="1587817" imgH="1067117" progId="">
                  <p:embed/>
                  <p:pic>
                    <p:nvPicPr>
                      <p:cNvPr id="80906"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9388" y="4340225"/>
                        <a:ext cx="3744912" cy="2517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048277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70827936"/>
              </p:ext>
            </p:extLst>
          </p:nvPr>
        </p:nvGraphicFramePr>
        <p:xfrm>
          <a:off x="2268538" y="1989138"/>
          <a:ext cx="3313112" cy="2433637"/>
        </p:xfrm>
        <a:graphic>
          <a:graphicData uri="http://schemas.openxmlformats.org/presentationml/2006/ole">
            <mc:AlternateContent xmlns:mc="http://schemas.openxmlformats.org/markup-compatibility/2006">
              <mc:Choice xmlns:v="urn:schemas-microsoft-com:vml" Requires="v">
                <p:oleObj spid="_x0000_s232470" name="Equation" r:id="rId3" imgW="1435417" imgH="1054417" progId="Equation.DSMT4">
                  <p:embed/>
                </p:oleObj>
              </mc:Choice>
              <mc:Fallback>
                <p:oleObj name="Equation" r:id="rId3" imgW="1435417" imgH="1054417" progId="Equation.DSMT4">
                  <p:embed/>
                  <p:pic>
                    <p:nvPicPr>
                      <p:cNvPr id="839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989138"/>
                        <a:ext cx="3313112" cy="2433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303804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562726" y="70643"/>
            <a:ext cx="3657600" cy="579438"/>
          </a:xfrm>
          <a:prstGeom prst="rect">
            <a:avLst/>
          </a:prstGeom>
          <a:solidFill>
            <a:schemeClr val="bg1"/>
          </a:solidFill>
          <a:ln>
            <a:noFill/>
          </a:ln>
          <a:effectLst/>
        </p:spPr>
        <p:txBody>
          <a:bodyPr anchor="ctr">
            <a:spAutoFit/>
          </a:bodyPr>
          <a:lstStyle>
            <a:lvl1pPr marL="2857500" indent="-2857500">
              <a:defRPr kumimoji="1" sz="2400">
                <a:solidFill>
                  <a:schemeClr val="tx1"/>
                </a:solidFill>
                <a:latin typeface="Times New Roman" panose="02020603050405020304" pitchFamily="18" charset="0"/>
                <a:ea typeface="宋体" panose="02010600030101010101" pitchFamily="2" charset="-122"/>
              </a:defRPr>
            </a:lvl1pPr>
            <a:lvl2pPr marL="3235325">
              <a:defRPr kumimoji="1" sz="2400">
                <a:solidFill>
                  <a:schemeClr val="tx1"/>
                </a:solidFill>
                <a:latin typeface="Times New Roman" panose="02020603050405020304" pitchFamily="18" charset="0"/>
                <a:ea typeface="宋体" panose="02010600030101010101" pitchFamily="2" charset="-122"/>
              </a:defRPr>
            </a:lvl2pPr>
            <a:lvl3pPr marL="3425825">
              <a:defRPr kumimoji="1" sz="2400">
                <a:solidFill>
                  <a:schemeClr val="tx1"/>
                </a:solidFill>
                <a:latin typeface="Times New Roman" panose="02020603050405020304" pitchFamily="18" charset="0"/>
                <a:ea typeface="宋体" panose="02010600030101010101" pitchFamily="2" charset="-122"/>
              </a:defRPr>
            </a:lvl3pPr>
            <a:lvl4pPr marL="3616325">
              <a:defRPr kumimoji="1" sz="2400">
                <a:solidFill>
                  <a:schemeClr val="tx1"/>
                </a:solidFill>
                <a:latin typeface="Times New Roman" panose="02020603050405020304" pitchFamily="18" charset="0"/>
                <a:ea typeface="宋体" panose="02010600030101010101" pitchFamily="2" charset="-122"/>
              </a:defRPr>
            </a:lvl4pPr>
            <a:lvl5pPr marL="3806825">
              <a:defRPr kumimoji="1" sz="2400">
                <a:solidFill>
                  <a:schemeClr val="tx1"/>
                </a:solidFill>
                <a:latin typeface="Times New Roman" panose="02020603050405020304" pitchFamily="18" charset="0"/>
                <a:ea typeface="宋体" panose="02010600030101010101" pitchFamily="2" charset="-122"/>
              </a:defRPr>
            </a:lvl5pPr>
            <a:lvl6pPr marL="42640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72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5178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6356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dirty="0">
                <a:solidFill>
                  <a:srgbClr val="FF0000"/>
                </a:solidFill>
                <a:latin typeface="黑体" panose="02010609060101010101" pitchFamily="49" charset="-122"/>
                <a:ea typeface="黑体" panose="02010609060101010101" pitchFamily="49" charset="-122"/>
              </a:rPr>
              <a:t>§3-5 </a:t>
            </a:r>
            <a:r>
              <a:rPr lang="zh-CN" altLang="en-US" sz="3200" b="1" dirty="0">
                <a:solidFill>
                  <a:srgbClr val="FF0000"/>
                </a:solidFill>
                <a:latin typeface="黑体" panose="02010609060101010101" pitchFamily="49" charset="-122"/>
                <a:ea typeface="黑体" panose="02010609060101010101" pitchFamily="49" charset="-122"/>
              </a:rPr>
              <a:t>级数式解答</a:t>
            </a:r>
          </a:p>
        </p:txBody>
      </p:sp>
      <p:sp>
        <p:nvSpPr>
          <p:cNvPr id="4" name="Text Box 4"/>
          <p:cNvSpPr txBox="1">
            <a:spLocks noChangeArrowheads="1"/>
          </p:cNvSpPr>
          <p:nvPr/>
        </p:nvSpPr>
        <p:spPr bwMode="auto">
          <a:xfrm>
            <a:off x="276726" y="803275"/>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400" b="1" dirty="0">
                <a:solidFill>
                  <a:srgbClr val="00B050"/>
                </a:solidFill>
                <a:latin typeface="黑体" panose="02010609060101010101" pitchFamily="49" charset="-122"/>
                <a:ea typeface="黑体" panose="02010609060101010101" pitchFamily="49" charset="-122"/>
              </a:rPr>
              <a:t>问题的提出</a:t>
            </a:r>
          </a:p>
        </p:txBody>
      </p:sp>
      <p:sp>
        <p:nvSpPr>
          <p:cNvPr id="5" name="Text Box 5"/>
          <p:cNvSpPr txBox="1">
            <a:spLocks noChangeArrowheads="1"/>
          </p:cNvSpPr>
          <p:nvPr/>
        </p:nvSpPr>
        <p:spPr bwMode="auto">
          <a:xfrm>
            <a:off x="810126" y="1336675"/>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多项式解答：</a:t>
            </a:r>
          </a:p>
        </p:txBody>
      </p:sp>
      <p:sp>
        <p:nvSpPr>
          <p:cNvPr id="6" name="Text Box 6"/>
          <p:cNvSpPr txBox="1">
            <a:spLocks noChangeArrowheads="1"/>
          </p:cNvSpPr>
          <p:nvPr/>
        </p:nvSpPr>
        <p:spPr bwMode="auto">
          <a:xfrm>
            <a:off x="2410326" y="1336675"/>
            <a:ext cx="5018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只能求解载荷简单，且连续分布的问题。</a:t>
            </a:r>
          </a:p>
        </p:txBody>
      </p:sp>
      <p:sp>
        <p:nvSpPr>
          <p:cNvPr id="7" name="Text Box 7"/>
          <p:cNvSpPr txBox="1">
            <a:spLocks noChangeArrowheads="1"/>
          </p:cNvSpPr>
          <p:nvPr/>
        </p:nvSpPr>
        <p:spPr bwMode="auto">
          <a:xfrm>
            <a:off x="2410326" y="1701800"/>
            <a:ext cx="495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dirty="0">
                <a:latin typeface="Times New Roman" panose="02020603050405020304" pitchFamily="18" charset="0"/>
              </a:rPr>
              <a:t>不能求解载荷复杂，且间断分布的问题。</a:t>
            </a:r>
          </a:p>
        </p:txBody>
      </p:sp>
      <p:sp>
        <p:nvSpPr>
          <p:cNvPr id="8" name="Text Box 8"/>
          <p:cNvSpPr txBox="1">
            <a:spLocks noChangeArrowheads="1"/>
          </p:cNvSpPr>
          <p:nvPr/>
        </p:nvSpPr>
        <p:spPr bwMode="auto">
          <a:xfrm>
            <a:off x="810126" y="2540000"/>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级数式解答：</a:t>
            </a:r>
          </a:p>
        </p:txBody>
      </p:sp>
      <p:grpSp>
        <p:nvGrpSpPr>
          <p:cNvPr id="9" name="Group 35"/>
          <p:cNvGrpSpPr>
            <a:grpSpLocks/>
          </p:cNvGrpSpPr>
          <p:nvPr/>
        </p:nvGrpSpPr>
        <p:grpSpPr bwMode="auto">
          <a:xfrm>
            <a:off x="2334126" y="2479675"/>
            <a:ext cx="6553200" cy="762000"/>
            <a:chOff x="1440" y="1392"/>
            <a:chExt cx="4128" cy="480"/>
          </a:xfrm>
        </p:grpSpPr>
        <p:graphicFrame>
          <p:nvGraphicFramePr>
            <p:cNvPr id="10" name="Object 9"/>
            <p:cNvGraphicFramePr>
              <a:graphicFrameLocks noChangeAspect="1"/>
            </p:cNvGraphicFramePr>
            <p:nvPr/>
          </p:nvGraphicFramePr>
          <p:xfrm>
            <a:off x="3360" y="1392"/>
            <a:ext cx="580" cy="251"/>
          </p:xfrm>
          <a:graphic>
            <a:graphicData uri="http://schemas.openxmlformats.org/presentationml/2006/ole">
              <mc:AlternateContent xmlns:mc="http://schemas.openxmlformats.org/markup-compatibility/2006">
                <mc:Choice xmlns:v="urn:schemas-microsoft-com:vml" Requires="v">
                  <p:oleObj spid="_x0000_s261149" name="Equation" r:id="rId3" imgW="469800" imgH="203040" progId="Equation.3">
                    <p:embed/>
                  </p:oleObj>
                </mc:Choice>
                <mc:Fallback>
                  <p:oleObj name="Equation" r:id="rId3" imgW="469800" imgH="203040" progId="Equation.3">
                    <p:embed/>
                    <p:pic>
                      <p:nvPicPr>
                        <p:cNvPr id="181257" name="Object 9"/>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360" y="1392"/>
                          <a:ext cx="580"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0"/>
            <p:cNvSpPr txBox="1">
              <a:spLocks noChangeArrowheads="1"/>
            </p:cNvSpPr>
            <p:nvPr/>
          </p:nvSpPr>
          <p:spPr bwMode="auto">
            <a:xfrm>
              <a:off x="1440" y="1392"/>
              <a:ext cx="412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其基本思路是将应力函数                  分解成关于 </a:t>
              </a:r>
              <a:r>
                <a:rPr kumimoji="1" lang="en-US" altLang="zh-CN" sz="2400" i="1">
                  <a:latin typeface="Times New Roman" panose="02020603050405020304" pitchFamily="18" charset="0"/>
                </a:rPr>
                <a:t>x</a:t>
              </a:r>
              <a:r>
                <a:rPr kumimoji="1" lang="zh-CN" altLang="en-US" sz="2000" b="1">
                  <a:latin typeface="Times New Roman" panose="02020603050405020304" pitchFamily="18" charset="0"/>
                </a:rPr>
                <a:t>．</a:t>
              </a:r>
              <a:r>
                <a:rPr kumimoji="1" lang="en-US" altLang="zh-CN" sz="2400" i="1">
                  <a:latin typeface="Times New Roman" panose="02020603050405020304" pitchFamily="18" charset="0"/>
                </a:rPr>
                <a:t>y </a:t>
              </a:r>
              <a:r>
                <a:rPr kumimoji="1" lang="zh-CN" altLang="en-US" sz="2000" b="1">
                  <a:latin typeface="Times New Roman" panose="02020603050405020304" pitchFamily="18" charset="0"/>
                </a:rPr>
                <a:t>的两个单变量函数的乘积。 </a:t>
              </a:r>
              <a:r>
                <a:rPr kumimoji="1" lang="en-US" altLang="zh-CN" sz="2000" b="1">
                  <a:latin typeface="Times New Roman" panose="02020603050405020304" pitchFamily="18" charset="0"/>
                  <a:cs typeface="Times New Roman" panose="02020603050405020304" pitchFamily="18" charset="0"/>
                </a:rPr>
                <a:t>——  </a:t>
              </a:r>
              <a:r>
                <a:rPr kumimoji="1" lang="zh-CN" altLang="en-US" sz="2000" b="1">
                  <a:latin typeface="Times New Roman" panose="02020603050405020304" pitchFamily="18" charset="0"/>
                  <a:cs typeface="Times New Roman" panose="02020603050405020304" pitchFamily="18" charset="0"/>
                </a:rPr>
                <a:t>分离变量法。</a:t>
              </a:r>
            </a:p>
          </p:txBody>
        </p:sp>
      </p:grpSp>
      <p:sp>
        <p:nvSpPr>
          <p:cNvPr id="12" name="Text Box 11"/>
          <p:cNvSpPr txBox="1">
            <a:spLocks noChangeArrowheads="1"/>
          </p:cNvSpPr>
          <p:nvPr/>
        </p:nvSpPr>
        <p:spPr bwMode="auto">
          <a:xfrm>
            <a:off x="7134726" y="2860675"/>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cs typeface="Times New Roman" panose="02020603050405020304" pitchFamily="18" charset="0"/>
              </a:rPr>
              <a:t>（属逆解法）</a:t>
            </a:r>
            <a:endParaRPr kumimoji="1" lang="zh-CN" altLang="en-US" sz="2000" i="1">
              <a:latin typeface="Times New Roman" panose="02020603050405020304" pitchFamily="18" charset="0"/>
            </a:endParaRPr>
          </a:p>
        </p:txBody>
      </p:sp>
      <p:sp>
        <p:nvSpPr>
          <p:cNvPr id="13" name="Text Box 12"/>
          <p:cNvSpPr txBox="1">
            <a:spLocks noChangeArrowheads="1"/>
          </p:cNvSpPr>
          <p:nvPr/>
        </p:nvSpPr>
        <p:spPr bwMode="auto">
          <a:xfrm>
            <a:off x="200526" y="3394075"/>
            <a:ext cx="3429000" cy="457200"/>
          </a:xfrm>
          <a:prstGeom prst="rect">
            <a:avLst/>
          </a:prstGeom>
          <a:solidFill>
            <a:schemeClr val="bg1"/>
          </a:solidFill>
          <a:ln>
            <a:noFill/>
          </a:ln>
          <a:effectLst/>
        </p:spPr>
        <p:txBody>
          <a:bodyPr>
            <a:spAutoFit/>
          </a:bodyPr>
          <a:lstStyle/>
          <a:p>
            <a:r>
              <a:rPr kumimoji="1" lang="en-US" altLang="zh-CN" sz="2400" b="1" dirty="0">
                <a:solidFill>
                  <a:srgbClr val="FF0000"/>
                </a:solidFill>
                <a:latin typeface="黑体" panose="02010609060101010101" pitchFamily="49" charset="-122"/>
                <a:ea typeface="黑体" panose="02010609060101010101" pitchFamily="49" charset="-122"/>
              </a:rPr>
              <a:t>1. </a:t>
            </a:r>
            <a:r>
              <a:rPr kumimoji="1" lang="zh-CN" altLang="en-US" sz="2400" b="1" dirty="0">
                <a:solidFill>
                  <a:srgbClr val="FF0000"/>
                </a:solidFill>
                <a:latin typeface="黑体" panose="02010609060101010101" pitchFamily="49" charset="-122"/>
                <a:ea typeface="黑体" panose="02010609060101010101" pitchFamily="49" charset="-122"/>
              </a:rPr>
              <a:t>级数形式的应力函数</a:t>
            </a:r>
          </a:p>
        </p:txBody>
      </p:sp>
      <p:sp>
        <p:nvSpPr>
          <p:cNvPr id="14" name="Text Box 13"/>
          <p:cNvSpPr txBox="1">
            <a:spLocks noChangeArrowheads="1"/>
          </p:cNvSpPr>
          <p:nvPr/>
        </p:nvSpPr>
        <p:spPr bwMode="auto">
          <a:xfrm>
            <a:off x="810126" y="3987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假设：</a:t>
            </a:r>
          </a:p>
        </p:txBody>
      </p:sp>
      <p:graphicFrame>
        <p:nvGraphicFramePr>
          <p:cNvPr id="15" name="Object 14"/>
          <p:cNvGraphicFramePr>
            <a:graphicFrameLocks noChangeAspect="1"/>
          </p:cNvGraphicFramePr>
          <p:nvPr>
            <p:extLst>
              <p:ext uri="{D42A27DB-BD31-4B8C-83A1-F6EECF244321}">
                <p14:modId xmlns:p14="http://schemas.microsoft.com/office/powerpoint/2010/main" val="4002119214"/>
              </p:ext>
            </p:extLst>
          </p:nvPr>
        </p:nvGraphicFramePr>
        <p:xfrm>
          <a:off x="1953126" y="4003675"/>
          <a:ext cx="3124200" cy="471488"/>
        </p:xfrm>
        <a:graphic>
          <a:graphicData uri="http://schemas.openxmlformats.org/presentationml/2006/ole">
            <mc:AlternateContent xmlns:mc="http://schemas.openxmlformats.org/markup-compatibility/2006">
              <mc:Choice xmlns:v="urn:schemas-microsoft-com:vml" Requires="v">
                <p:oleObj spid="_x0000_s261150" name="Equation" r:id="rId5" imgW="1346040" imgH="203040" progId="Equation.3">
                  <p:embed/>
                </p:oleObj>
              </mc:Choice>
              <mc:Fallback>
                <p:oleObj name="Equation" r:id="rId5" imgW="1346040" imgH="203040" progId="Equation.3">
                  <p:embed/>
                  <p:pic>
                    <p:nvPicPr>
                      <p:cNvPr id="181262" name="Object 14"/>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953126" y="4003675"/>
                        <a:ext cx="3124200"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5"/>
          <p:cNvSpPr txBox="1">
            <a:spLocks noChangeArrowheads="1"/>
          </p:cNvSpPr>
          <p:nvPr/>
        </p:nvSpPr>
        <p:spPr bwMode="auto">
          <a:xfrm>
            <a:off x="5686926" y="4003675"/>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(a)</a:t>
            </a:r>
          </a:p>
        </p:txBody>
      </p:sp>
      <p:sp>
        <p:nvSpPr>
          <p:cNvPr id="17" name="Text Box 16"/>
          <p:cNvSpPr txBox="1">
            <a:spLocks noChangeArrowheads="1"/>
          </p:cNvSpPr>
          <p:nvPr/>
        </p:nvSpPr>
        <p:spPr bwMode="auto">
          <a:xfrm>
            <a:off x="810126" y="4597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式中：</a:t>
            </a:r>
          </a:p>
        </p:txBody>
      </p:sp>
      <p:grpSp>
        <p:nvGrpSpPr>
          <p:cNvPr id="18" name="Group 31"/>
          <p:cNvGrpSpPr>
            <a:grpSpLocks/>
          </p:cNvGrpSpPr>
          <p:nvPr/>
        </p:nvGrpSpPr>
        <p:grpSpPr bwMode="auto">
          <a:xfrm>
            <a:off x="1724526" y="4613275"/>
            <a:ext cx="3962400" cy="396875"/>
            <a:chOff x="1056" y="2736"/>
            <a:chExt cx="2496" cy="250"/>
          </a:xfrm>
        </p:grpSpPr>
        <p:graphicFrame>
          <p:nvGraphicFramePr>
            <p:cNvPr id="19" name="Object 17"/>
            <p:cNvGraphicFramePr>
              <a:graphicFrameLocks noChangeAspect="1"/>
            </p:cNvGraphicFramePr>
            <p:nvPr/>
          </p:nvGraphicFramePr>
          <p:xfrm>
            <a:off x="1056" y="2756"/>
            <a:ext cx="240" cy="220"/>
          </p:xfrm>
          <a:graphic>
            <a:graphicData uri="http://schemas.openxmlformats.org/presentationml/2006/ole">
              <mc:AlternateContent xmlns:mc="http://schemas.openxmlformats.org/markup-compatibility/2006">
                <mc:Choice xmlns:v="urn:schemas-microsoft-com:vml" Requires="v">
                  <p:oleObj spid="_x0000_s261151" name="Equation" r:id="rId7" imgW="152280" imgH="139680" progId="Equation.3">
                    <p:embed/>
                  </p:oleObj>
                </mc:Choice>
                <mc:Fallback>
                  <p:oleObj name="Equation" r:id="rId7" imgW="152280" imgH="139680" progId="Equation.3">
                    <p:embed/>
                    <p:pic>
                      <p:nvPicPr>
                        <p:cNvPr id="181265" name="Object 17"/>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056" y="2756"/>
                          <a:ext cx="24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8"/>
            <p:cNvSpPr txBox="1">
              <a:spLocks noChangeArrowheads="1"/>
            </p:cNvSpPr>
            <p:nvPr/>
          </p:nvSpPr>
          <p:spPr bwMode="auto">
            <a:xfrm>
              <a:off x="1200" y="2736"/>
              <a:ext cx="23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为任意常数，其量纲为             </a:t>
              </a:r>
              <a:r>
                <a:rPr kumimoji="1" lang="en-US" altLang="zh-CN" sz="2000" b="1">
                  <a:latin typeface="Times New Roman" panose="02020603050405020304" pitchFamily="18" charset="0"/>
                </a:rPr>
                <a:t>,</a:t>
              </a:r>
            </a:p>
          </p:txBody>
        </p:sp>
        <p:graphicFrame>
          <p:nvGraphicFramePr>
            <p:cNvPr id="21" name="Object 20"/>
            <p:cNvGraphicFramePr>
              <a:graphicFrameLocks noChangeAspect="1"/>
            </p:cNvGraphicFramePr>
            <p:nvPr/>
          </p:nvGraphicFramePr>
          <p:xfrm>
            <a:off x="2928" y="2736"/>
            <a:ext cx="480" cy="240"/>
          </p:xfrm>
          <a:graphic>
            <a:graphicData uri="http://schemas.openxmlformats.org/presentationml/2006/ole">
              <mc:AlternateContent xmlns:mc="http://schemas.openxmlformats.org/markup-compatibility/2006">
                <mc:Choice xmlns:v="urn:schemas-microsoft-com:vml" Requires="v">
                  <p:oleObj spid="_x0000_s261152" name="Equation" r:id="rId9" imgW="507960" imgH="253800" progId="Equation.3">
                    <p:embed/>
                  </p:oleObj>
                </mc:Choice>
                <mc:Fallback>
                  <p:oleObj name="Equation" r:id="rId9" imgW="507960" imgH="253800" progId="Equation.3">
                    <p:embed/>
                    <p:pic>
                      <p:nvPicPr>
                        <p:cNvPr id="181268" name="Object 20"/>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928" y="2736"/>
                          <a:ext cx="48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32"/>
          <p:cNvGrpSpPr>
            <a:grpSpLocks/>
          </p:cNvGrpSpPr>
          <p:nvPr/>
        </p:nvGrpSpPr>
        <p:grpSpPr bwMode="auto">
          <a:xfrm>
            <a:off x="5534526" y="4613275"/>
            <a:ext cx="3733800" cy="396875"/>
            <a:chOff x="3456" y="2736"/>
            <a:chExt cx="2352" cy="250"/>
          </a:xfrm>
        </p:grpSpPr>
        <p:graphicFrame>
          <p:nvGraphicFramePr>
            <p:cNvPr id="23" name="Object 21"/>
            <p:cNvGraphicFramePr>
              <a:graphicFrameLocks noChangeAspect="1"/>
            </p:cNvGraphicFramePr>
            <p:nvPr/>
          </p:nvGraphicFramePr>
          <p:xfrm>
            <a:off x="3456" y="2736"/>
            <a:ext cx="384" cy="219"/>
          </p:xfrm>
          <a:graphic>
            <a:graphicData uri="http://schemas.openxmlformats.org/presentationml/2006/ole">
              <mc:AlternateContent xmlns:mc="http://schemas.openxmlformats.org/markup-compatibility/2006">
                <mc:Choice xmlns:v="urn:schemas-microsoft-com:vml" Requires="v">
                  <p:oleObj spid="_x0000_s261153" name="Equation" r:id="rId11" imgW="355320" imgH="203040" progId="Equation.3">
                    <p:embed/>
                  </p:oleObj>
                </mc:Choice>
                <mc:Fallback>
                  <p:oleObj name="Equation" r:id="rId11" imgW="355320" imgH="203040" progId="Equation.3">
                    <p:embed/>
                    <p:pic>
                      <p:nvPicPr>
                        <p:cNvPr id="181269" name="Object 21"/>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3456" y="2736"/>
                          <a:ext cx="384"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22"/>
            <p:cNvSpPr txBox="1">
              <a:spLocks noChangeArrowheads="1"/>
            </p:cNvSpPr>
            <p:nvPr/>
          </p:nvSpPr>
          <p:spPr bwMode="auto">
            <a:xfrm>
              <a:off x="3792" y="2736"/>
              <a:ext cx="20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为 </a:t>
              </a:r>
              <a:r>
                <a:rPr kumimoji="1" lang="en-US" altLang="zh-CN" sz="2000" i="1">
                  <a:latin typeface="Times New Roman" panose="02020603050405020304" pitchFamily="18" charset="0"/>
                </a:rPr>
                <a:t>y </a:t>
              </a:r>
              <a:r>
                <a:rPr kumimoji="1" lang="zh-CN" altLang="en-US" sz="2000" b="1">
                  <a:latin typeface="Times New Roman" panose="02020603050405020304" pitchFamily="18" charset="0"/>
                </a:rPr>
                <a:t>的任意（待定）函数。</a:t>
              </a:r>
            </a:p>
          </p:txBody>
        </p:sp>
      </p:grpSp>
      <p:graphicFrame>
        <p:nvGraphicFramePr>
          <p:cNvPr id="25" name="Object 25"/>
          <p:cNvGraphicFramePr>
            <a:graphicFrameLocks noChangeAspect="1"/>
          </p:cNvGraphicFramePr>
          <p:nvPr>
            <p:extLst>
              <p:ext uri="{D42A27DB-BD31-4B8C-83A1-F6EECF244321}">
                <p14:modId xmlns:p14="http://schemas.microsoft.com/office/powerpoint/2010/main" val="415882288"/>
              </p:ext>
            </p:extLst>
          </p:nvPr>
        </p:nvGraphicFramePr>
        <p:xfrm>
          <a:off x="4391526" y="5984875"/>
          <a:ext cx="3487738" cy="873125"/>
        </p:xfrm>
        <a:graphic>
          <a:graphicData uri="http://schemas.openxmlformats.org/presentationml/2006/ole">
            <mc:AlternateContent xmlns:mc="http://schemas.openxmlformats.org/markup-compatibility/2006">
              <mc:Choice xmlns:v="urn:schemas-microsoft-com:vml" Requires="v">
                <p:oleObj spid="_x0000_s261154" name="Equation" r:id="rId13" imgW="1777680" imgH="444240" progId="Equation.3">
                  <p:embed/>
                </p:oleObj>
              </mc:Choice>
              <mc:Fallback>
                <p:oleObj name="Equation" r:id="rId13" imgW="1777680" imgH="444240" progId="Equation.3">
                  <p:embed/>
                  <p:pic>
                    <p:nvPicPr>
                      <p:cNvPr id="181273" name="Object 25"/>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4391526" y="5984875"/>
                        <a:ext cx="348773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8"/>
          <p:cNvGraphicFramePr>
            <a:graphicFrameLocks noChangeAspect="1"/>
          </p:cNvGraphicFramePr>
          <p:nvPr>
            <p:extLst>
              <p:ext uri="{D42A27DB-BD31-4B8C-83A1-F6EECF244321}">
                <p14:modId xmlns:p14="http://schemas.microsoft.com/office/powerpoint/2010/main" val="1342469400"/>
              </p:ext>
            </p:extLst>
          </p:nvPr>
        </p:nvGraphicFramePr>
        <p:xfrm>
          <a:off x="4391526" y="5070475"/>
          <a:ext cx="2667000" cy="815975"/>
        </p:xfrm>
        <a:graphic>
          <a:graphicData uri="http://schemas.openxmlformats.org/presentationml/2006/ole">
            <mc:AlternateContent xmlns:mc="http://schemas.openxmlformats.org/markup-compatibility/2006">
              <mc:Choice xmlns:v="urn:schemas-microsoft-com:vml" Requires="v">
                <p:oleObj spid="_x0000_s261155" name="Equation" r:id="rId15" imgW="1371600" imgH="419040" progId="Equation.3">
                  <p:embed/>
                </p:oleObj>
              </mc:Choice>
              <mc:Fallback>
                <p:oleObj name="Equation" r:id="rId15" imgW="1371600" imgH="419040" progId="Equation.3">
                  <p:embed/>
                  <p:pic>
                    <p:nvPicPr>
                      <p:cNvPr id="181276" name="Object 28"/>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4391526" y="5070475"/>
                        <a:ext cx="2667000"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9"/>
          <p:cNvGraphicFramePr>
            <a:graphicFrameLocks noChangeAspect="1"/>
          </p:cNvGraphicFramePr>
          <p:nvPr>
            <p:extLst>
              <p:ext uri="{D42A27DB-BD31-4B8C-83A1-F6EECF244321}">
                <p14:modId xmlns:p14="http://schemas.microsoft.com/office/powerpoint/2010/main" val="3547761167"/>
              </p:ext>
            </p:extLst>
          </p:nvPr>
        </p:nvGraphicFramePr>
        <p:xfrm>
          <a:off x="1419726" y="5949950"/>
          <a:ext cx="2590800" cy="873125"/>
        </p:xfrm>
        <a:graphic>
          <a:graphicData uri="http://schemas.openxmlformats.org/presentationml/2006/ole">
            <mc:AlternateContent xmlns:mc="http://schemas.openxmlformats.org/markup-compatibility/2006">
              <mc:Choice xmlns:v="urn:schemas-microsoft-com:vml" Requires="v">
                <p:oleObj spid="_x0000_s261156" name="Equation" r:id="rId17" imgW="1320480" imgH="444240" progId="Equation.3">
                  <p:embed/>
                </p:oleObj>
              </mc:Choice>
              <mc:Fallback>
                <p:oleObj name="Equation" r:id="rId17" imgW="1320480" imgH="444240" progId="Equation.3">
                  <p:embed/>
                  <p:pic>
                    <p:nvPicPr>
                      <p:cNvPr id="181277" name="Object 29"/>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1419726" y="5949950"/>
                        <a:ext cx="2590800"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 name="Group 33"/>
          <p:cNvGrpSpPr>
            <a:grpSpLocks/>
          </p:cNvGrpSpPr>
          <p:nvPr/>
        </p:nvGrpSpPr>
        <p:grpSpPr bwMode="auto">
          <a:xfrm>
            <a:off x="1038726" y="5299075"/>
            <a:ext cx="3048000" cy="506413"/>
            <a:chOff x="624" y="3168"/>
            <a:chExt cx="1920" cy="319"/>
          </a:xfrm>
        </p:grpSpPr>
        <p:sp>
          <p:nvSpPr>
            <p:cNvPr id="29" name="Text Box 24"/>
            <p:cNvSpPr txBox="1">
              <a:spLocks noChangeArrowheads="1"/>
            </p:cNvSpPr>
            <p:nvPr/>
          </p:nvSpPr>
          <p:spPr bwMode="auto">
            <a:xfrm>
              <a:off x="624" y="3216"/>
              <a:ext cx="19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将其代入                   ：</a:t>
              </a:r>
            </a:p>
          </p:txBody>
        </p:sp>
        <p:graphicFrame>
          <p:nvGraphicFramePr>
            <p:cNvPr id="30" name="Object 30"/>
            <p:cNvGraphicFramePr>
              <a:graphicFrameLocks noChangeAspect="1"/>
            </p:cNvGraphicFramePr>
            <p:nvPr/>
          </p:nvGraphicFramePr>
          <p:xfrm>
            <a:off x="1296" y="3168"/>
            <a:ext cx="744" cy="319"/>
          </p:xfrm>
          <a:graphic>
            <a:graphicData uri="http://schemas.openxmlformats.org/presentationml/2006/ole">
              <mc:AlternateContent xmlns:mc="http://schemas.openxmlformats.org/markup-compatibility/2006">
                <mc:Choice xmlns:v="urn:schemas-microsoft-com:vml" Requires="v">
                  <p:oleObj spid="_x0000_s261157" name="Equation" r:id="rId19" imgW="533160" imgH="228600" progId="Equation.3">
                    <p:embed/>
                  </p:oleObj>
                </mc:Choice>
                <mc:Fallback>
                  <p:oleObj name="Equation" r:id="rId19" imgW="533160" imgH="228600" progId="Equation.3">
                    <p:embed/>
                    <p:pic>
                      <p:nvPicPr>
                        <p:cNvPr id="181278" name="Object 30"/>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1296" y="3168"/>
                          <a:ext cx="744"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 name="Text Box 36"/>
          <p:cNvSpPr txBox="1">
            <a:spLocks noChangeArrowheads="1"/>
          </p:cNvSpPr>
          <p:nvPr/>
        </p:nvSpPr>
        <p:spPr bwMode="auto">
          <a:xfrm>
            <a:off x="2410326" y="2082800"/>
            <a:ext cx="655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载荷复杂，且间断分布的问题，可由级数式解答解决。</a:t>
            </a:r>
          </a:p>
        </p:txBody>
      </p:sp>
    </p:spTree>
    <p:extLst>
      <p:ext uri="{BB962C8B-B14F-4D97-AF65-F5344CB8AC3E}">
        <p14:creationId xmlns:p14="http://schemas.microsoft.com/office/powerpoint/2010/main" val="143921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499"/>
                                          </p:stCondLst>
                                        </p:cTn>
                                        <p:tgtEl>
                                          <p:spTgt spid="2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utoUpdateAnimBg="0"/>
      <p:bldP spid="5" grpId="0" autoUpdateAnimBg="0"/>
      <p:bldP spid="6" grpId="0" autoUpdateAnimBg="0"/>
      <p:bldP spid="7" grpId="0" autoUpdateAnimBg="0"/>
      <p:bldP spid="8" grpId="0" autoUpdateAnimBg="0"/>
      <p:bldP spid="12" grpId="0" autoUpdateAnimBg="0"/>
      <p:bldP spid="13" grpId="0" animBg="1" autoUpdateAnimBg="0"/>
      <p:bldP spid="14" grpId="0" autoUpdateAnimBg="0"/>
      <p:bldP spid="16" grpId="0" autoUpdateAnimBg="0"/>
      <p:bldP spid="17" grpId="0" autoUpdateAnimBg="0"/>
      <p:bldP spid="31" grpId="0"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2"/>
          <p:cNvSpPr txBox="1">
            <a:spLocks noChangeArrowheads="1"/>
          </p:cNvSpPr>
          <p:nvPr/>
        </p:nvSpPr>
        <p:spPr bwMode="auto">
          <a:xfrm>
            <a:off x="457200" y="228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有：</a:t>
            </a:r>
          </a:p>
        </p:txBody>
      </p:sp>
      <p:graphicFrame>
        <p:nvGraphicFramePr>
          <p:cNvPr id="183299" name="Object 3"/>
          <p:cNvGraphicFramePr>
            <a:graphicFrameLocks noChangeAspect="1"/>
          </p:cNvGraphicFramePr>
          <p:nvPr/>
        </p:nvGraphicFramePr>
        <p:xfrm>
          <a:off x="2960688" y="4922838"/>
          <a:ext cx="3211512" cy="487362"/>
        </p:xfrm>
        <a:graphic>
          <a:graphicData uri="http://schemas.openxmlformats.org/presentationml/2006/ole">
            <mc:AlternateContent xmlns:mc="http://schemas.openxmlformats.org/markup-compatibility/2006">
              <mc:Choice xmlns:v="urn:schemas-microsoft-com:vml" Requires="v">
                <p:oleObj spid="_x0000_s242730" name="Equation" r:id="rId3" imgW="1422360" imgH="215640" progId="Equation.3">
                  <p:embed/>
                </p:oleObj>
              </mc:Choice>
              <mc:Fallback>
                <p:oleObj name="Equation" r:id="rId3" imgW="1422360" imgH="215640" progId="Equation.3">
                  <p:embed/>
                  <p:pic>
                    <p:nvPicPr>
                      <p:cNvPr id="18329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688" y="4922838"/>
                        <a:ext cx="3211512"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3300" name="Object 4"/>
          <p:cNvGraphicFramePr>
            <a:graphicFrameLocks noChangeAspect="1"/>
          </p:cNvGraphicFramePr>
          <p:nvPr/>
        </p:nvGraphicFramePr>
        <p:xfrm>
          <a:off x="990600" y="0"/>
          <a:ext cx="4013200" cy="1003300"/>
        </p:xfrm>
        <a:graphic>
          <a:graphicData uri="http://schemas.openxmlformats.org/presentationml/2006/ole">
            <mc:AlternateContent xmlns:mc="http://schemas.openxmlformats.org/markup-compatibility/2006">
              <mc:Choice xmlns:v="urn:schemas-microsoft-com:vml" Requires="v">
                <p:oleObj spid="_x0000_s242731" name="Equation" r:id="rId5" imgW="1777680" imgH="444240" progId="Equation.3">
                  <p:embed/>
                </p:oleObj>
              </mc:Choice>
              <mc:Fallback>
                <p:oleObj name="Equation" r:id="rId5" imgW="1777680" imgH="444240" progId="Equation.3">
                  <p:embed/>
                  <p:pic>
                    <p:nvPicPr>
                      <p:cNvPr id="18330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0"/>
                        <a:ext cx="4013200"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3301" name="Object 5"/>
          <p:cNvGraphicFramePr>
            <a:graphicFrameLocks noChangeAspect="1"/>
          </p:cNvGraphicFramePr>
          <p:nvPr/>
        </p:nvGraphicFramePr>
        <p:xfrm>
          <a:off x="1604963" y="990600"/>
          <a:ext cx="7539037" cy="515938"/>
        </p:xfrm>
        <a:graphic>
          <a:graphicData uri="http://schemas.openxmlformats.org/presentationml/2006/ole">
            <mc:AlternateContent xmlns:mc="http://schemas.openxmlformats.org/markup-compatibility/2006">
              <mc:Choice xmlns:v="urn:schemas-microsoft-com:vml" Requires="v">
                <p:oleObj spid="_x0000_s242732" name="Equation" r:id="rId7" imgW="3340080" imgH="228600" progId="Equation.3">
                  <p:embed/>
                </p:oleObj>
              </mc:Choice>
              <mc:Fallback>
                <p:oleObj name="Equation" r:id="rId7" imgW="3340080" imgH="228600" progId="Equation.3">
                  <p:embed/>
                  <p:pic>
                    <p:nvPicPr>
                      <p:cNvPr id="18330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4963" y="990600"/>
                        <a:ext cx="7539037"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3302" name="AutoShape 6"/>
          <p:cNvSpPr>
            <a:spLocks noChangeArrowheads="1"/>
          </p:cNvSpPr>
          <p:nvPr/>
        </p:nvSpPr>
        <p:spPr bwMode="auto">
          <a:xfrm>
            <a:off x="457200" y="2362200"/>
            <a:ext cx="762000" cy="152400"/>
          </a:xfrm>
          <a:prstGeom prst="leftRightArrow">
            <a:avLst>
              <a:gd name="adj1" fmla="val 50000"/>
              <a:gd name="adj2" fmla="val 10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83303" name="Object 7"/>
          <p:cNvGraphicFramePr>
            <a:graphicFrameLocks noChangeAspect="1"/>
          </p:cNvGraphicFramePr>
          <p:nvPr/>
        </p:nvGraphicFramePr>
        <p:xfrm>
          <a:off x="1600200" y="1600200"/>
          <a:ext cx="6164263" cy="515938"/>
        </p:xfrm>
        <a:graphic>
          <a:graphicData uri="http://schemas.openxmlformats.org/presentationml/2006/ole">
            <mc:AlternateContent xmlns:mc="http://schemas.openxmlformats.org/markup-compatibility/2006">
              <mc:Choice xmlns:v="urn:schemas-microsoft-com:vml" Requires="v">
                <p:oleObj spid="_x0000_s242733" name="Equation" r:id="rId9" imgW="2730240" imgH="228600" progId="Equation.3">
                  <p:embed/>
                </p:oleObj>
              </mc:Choice>
              <mc:Fallback>
                <p:oleObj name="Equation" r:id="rId9" imgW="2730240" imgH="228600" progId="Equation.3">
                  <p:embed/>
                  <p:pic>
                    <p:nvPicPr>
                      <p:cNvPr id="18330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1600200"/>
                        <a:ext cx="6164263"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3304" name="Text Box 8"/>
          <p:cNvSpPr txBox="1">
            <a:spLocks noChangeArrowheads="1"/>
          </p:cNvSpPr>
          <p:nvPr/>
        </p:nvSpPr>
        <p:spPr bwMode="auto">
          <a:xfrm>
            <a:off x="8229600" y="22701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(b)</a:t>
            </a:r>
          </a:p>
        </p:txBody>
      </p:sp>
      <p:sp>
        <p:nvSpPr>
          <p:cNvPr id="183305" name="Text Box 9"/>
          <p:cNvSpPr txBox="1">
            <a:spLocks noChangeArrowheads="1"/>
          </p:cNvSpPr>
          <p:nvPr/>
        </p:nvSpPr>
        <p:spPr bwMode="auto">
          <a:xfrm>
            <a:off x="228600" y="2819400"/>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解上述方程，得</a:t>
            </a:r>
          </a:p>
        </p:txBody>
      </p:sp>
      <p:graphicFrame>
        <p:nvGraphicFramePr>
          <p:cNvPr id="183306" name="Object 10"/>
          <p:cNvGraphicFramePr>
            <a:graphicFrameLocks noChangeAspect="1"/>
          </p:cNvGraphicFramePr>
          <p:nvPr/>
        </p:nvGraphicFramePr>
        <p:xfrm>
          <a:off x="1828800" y="2209800"/>
          <a:ext cx="4932363" cy="515938"/>
        </p:xfrm>
        <a:graphic>
          <a:graphicData uri="http://schemas.openxmlformats.org/presentationml/2006/ole">
            <mc:AlternateContent xmlns:mc="http://schemas.openxmlformats.org/markup-compatibility/2006">
              <mc:Choice xmlns:v="urn:schemas-microsoft-com:vml" Requires="v">
                <p:oleObj spid="_x0000_s242734" name="Equation" r:id="rId11" imgW="2184120" imgH="228600" progId="Equation.3">
                  <p:embed/>
                </p:oleObj>
              </mc:Choice>
              <mc:Fallback>
                <p:oleObj name="Equation" r:id="rId11" imgW="2184120" imgH="228600" progId="Equation.3">
                  <p:embed/>
                  <p:pic>
                    <p:nvPicPr>
                      <p:cNvPr id="183306"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2209800"/>
                        <a:ext cx="4932363"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3307" name="Text Box 11"/>
          <p:cNvSpPr txBox="1">
            <a:spLocks noChangeArrowheads="1"/>
          </p:cNvSpPr>
          <p:nvPr/>
        </p:nvSpPr>
        <p:spPr bwMode="auto">
          <a:xfrm>
            <a:off x="304800" y="3810000"/>
            <a:ext cx="411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其中：</a:t>
            </a:r>
            <a:r>
              <a:rPr kumimoji="1" lang="en-US" altLang="zh-CN" sz="2000" i="1">
                <a:latin typeface="Times New Roman" panose="02020603050405020304" pitchFamily="18" charset="0"/>
              </a:rPr>
              <a:t>A</a:t>
            </a:r>
            <a:r>
              <a:rPr kumimoji="1" lang="zh-CN" altLang="en-US" sz="2000" b="1">
                <a:latin typeface="Times New Roman" panose="02020603050405020304" pitchFamily="18" charset="0"/>
              </a:rPr>
              <a:t>、</a:t>
            </a:r>
            <a:r>
              <a:rPr kumimoji="1" lang="en-US" altLang="zh-CN" sz="2000" i="1">
                <a:latin typeface="Times New Roman" panose="02020603050405020304" pitchFamily="18" charset="0"/>
              </a:rPr>
              <a:t>B</a:t>
            </a:r>
            <a:r>
              <a:rPr kumimoji="1" lang="zh-CN" altLang="en-US" sz="2000" b="1">
                <a:latin typeface="Times New Roman" panose="02020603050405020304" pitchFamily="18" charset="0"/>
              </a:rPr>
              <a:t>、</a:t>
            </a:r>
            <a:r>
              <a:rPr kumimoji="1" lang="en-US" altLang="zh-CN" sz="2000" i="1">
                <a:latin typeface="Times New Roman" panose="02020603050405020304" pitchFamily="18" charset="0"/>
              </a:rPr>
              <a:t>C</a:t>
            </a:r>
            <a:r>
              <a:rPr kumimoji="1" lang="zh-CN" altLang="en-US" sz="2000" b="1">
                <a:latin typeface="Times New Roman" panose="02020603050405020304" pitchFamily="18" charset="0"/>
              </a:rPr>
              <a:t>、</a:t>
            </a:r>
            <a:r>
              <a:rPr kumimoji="1" lang="en-US" altLang="zh-CN" sz="2000" i="1">
                <a:latin typeface="Times New Roman" panose="02020603050405020304" pitchFamily="18" charset="0"/>
              </a:rPr>
              <a:t>D  </a:t>
            </a:r>
            <a:r>
              <a:rPr kumimoji="1" lang="zh-CN" altLang="en-US" sz="2000" b="1">
                <a:latin typeface="Times New Roman" panose="02020603050405020304" pitchFamily="18" charset="0"/>
              </a:rPr>
              <a:t>都是任意常数，</a:t>
            </a:r>
            <a:endParaRPr kumimoji="1" lang="zh-CN" altLang="en-US" sz="2000" i="1">
              <a:latin typeface="Times New Roman" panose="02020603050405020304" pitchFamily="18" charset="0"/>
            </a:endParaRPr>
          </a:p>
        </p:txBody>
      </p:sp>
      <p:grpSp>
        <p:nvGrpSpPr>
          <p:cNvPr id="183310" name="Group 14"/>
          <p:cNvGrpSpPr>
            <a:grpSpLocks/>
          </p:cNvGrpSpPr>
          <p:nvPr/>
        </p:nvGrpSpPr>
        <p:grpSpPr bwMode="auto">
          <a:xfrm>
            <a:off x="4343400" y="3810000"/>
            <a:ext cx="3581400" cy="396875"/>
            <a:chOff x="2736" y="2400"/>
            <a:chExt cx="2256" cy="250"/>
          </a:xfrm>
        </p:grpSpPr>
        <p:sp>
          <p:nvSpPr>
            <p:cNvPr id="183308" name="Text Box 12"/>
            <p:cNvSpPr txBox="1">
              <a:spLocks noChangeArrowheads="1"/>
            </p:cNvSpPr>
            <p:nvPr/>
          </p:nvSpPr>
          <p:spPr bwMode="auto">
            <a:xfrm>
              <a:off x="2736" y="2400"/>
              <a:ext cx="22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将其代入应力函数       ，得</a:t>
              </a:r>
            </a:p>
          </p:txBody>
        </p:sp>
        <p:graphicFrame>
          <p:nvGraphicFramePr>
            <p:cNvPr id="183309" name="Object 13"/>
            <p:cNvGraphicFramePr>
              <a:graphicFrameLocks noChangeAspect="1"/>
            </p:cNvGraphicFramePr>
            <p:nvPr/>
          </p:nvGraphicFramePr>
          <p:xfrm>
            <a:off x="4128" y="2400"/>
            <a:ext cx="203" cy="240"/>
          </p:xfrm>
          <a:graphic>
            <a:graphicData uri="http://schemas.openxmlformats.org/presentationml/2006/ole">
              <mc:AlternateContent xmlns:mc="http://schemas.openxmlformats.org/markup-compatibility/2006">
                <mc:Choice xmlns:v="urn:schemas-microsoft-com:vml" Requires="v">
                  <p:oleObj spid="_x0000_s242735" name="Equation" r:id="rId13" imgW="139680" imgH="164880" progId="Equation.3">
                    <p:embed/>
                  </p:oleObj>
                </mc:Choice>
                <mc:Fallback>
                  <p:oleObj name="Equation" r:id="rId13" imgW="139680" imgH="164880" progId="Equation.3">
                    <p:embed/>
                    <p:pic>
                      <p:nvPicPr>
                        <p:cNvPr id="183309"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28" y="2400"/>
                          <a:ext cx="20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3312" name="Object 16"/>
          <p:cNvGraphicFramePr>
            <a:graphicFrameLocks noChangeAspect="1"/>
          </p:cNvGraphicFramePr>
          <p:nvPr/>
        </p:nvGraphicFramePr>
        <p:xfrm>
          <a:off x="1752600" y="3275013"/>
          <a:ext cx="6137275" cy="458787"/>
        </p:xfrm>
        <a:graphic>
          <a:graphicData uri="http://schemas.openxmlformats.org/presentationml/2006/ole">
            <mc:AlternateContent xmlns:mc="http://schemas.openxmlformats.org/markup-compatibility/2006">
              <mc:Choice xmlns:v="urn:schemas-microsoft-com:vml" Requires="v">
                <p:oleObj spid="_x0000_s242736" name="Equation" r:id="rId15" imgW="2717640" imgH="203040" progId="Equation.3">
                  <p:embed/>
                </p:oleObj>
              </mc:Choice>
              <mc:Fallback>
                <p:oleObj name="Equation" r:id="rId15" imgW="2717640" imgH="203040" progId="Equation.3">
                  <p:embed/>
                  <p:pic>
                    <p:nvPicPr>
                      <p:cNvPr id="183312"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2600" y="3275013"/>
                        <a:ext cx="6137275"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3313" name="Text Box 17"/>
          <p:cNvSpPr txBox="1">
            <a:spLocks noChangeArrowheads="1"/>
          </p:cNvSpPr>
          <p:nvPr/>
        </p:nvSpPr>
        <p:spPr bwMode="auto">
          <a:xfrm>
            <a:off x="8305800" y="4860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(c)</a:t>
            </a:r>
          </a:p>
        </p:txBody>
      </p:sp>
      <p:sp>
        <p:nvSpPr>
          <p:cNvPr id="183314" name="Text Box 18"/>
          <p:cNvSpPr txBox="1">
            <a:spLocks noChangeArrowheads="1"/>
          </p:cNvSpPr>
          <p:nvPr/>
        </p:nvSpPr>
        <p:spPr bwMode="auto">
          <a:xfrm>
            <a:off x="304800" y="4937125"/>
            <a:ext cx="259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再取如下应力函数：</a:t>
            </a:r>
          </a:p>
        </p:txBody>
      </p:sp>
      <p:graphicFrame>
        <p:nvGraphicFramePr>
          <p:cNvPr id="183315" name="Object 19"/>
          <p:cNvGraphicFramePr>
            <a:graphicFrameLocks noChangeAspect="1"/>
          </p:cNvGraphicFramePr>
          <p:nvPr/>
        </p:nvGraphicFramePr>
        <p:xfrm>
          <a:off x="1143000" y="4343400"/>
          <a:ext cx="7570788" cy="458788"/>
        </p:xfrm>
        <a:graphic>
          <a:graphicData uri="http://schemas.openxmlformats.org/presentationml/2006/ole">
            <mc:AlternateContent xmlns:mc="http://schemas.openxmlformats.org/markup-compatibility/2006">
              <mc:Choice xmlns:v="urn:schemas-microsoft-com:vml" Requires="v">
                <p:oleObj spid="_x0000_s242737" name="Equation" r:id="rId17" imgW="3352680" imgH="203040" progId="Equation.3">
                  <p:embed/>
                </p:oleObj>
              </mc:Choice>
              <mc:Fallback>
                <p:oleObj name="Equation" r:id="rId17" imgW="3352680" imgH="203040" progId="Equation.3">
                  <p:embed/>
                  <p:pic>
                    <p:nvPicPr>
                      <p:cNvPr id="183315"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43000" y="4343400"/>
                        <a:ext cx="7570788"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3316" name="Text Box 20"/>
          <p:cNvSpPr txBox="1">
            <a:spLocks noChangeArrowheads="1"/>
          </p:cNvSpPr>
          <p:nvPr/>
        </p:nvSpPr>
        <p:spPr bwMode="auto">
          <a:xfrm>
            <a:off x="1143000" y="5562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式中：</a:t>
            </a:r>
          </a:p>
        </p:txBody>
      </p:sp>
      <p:grpSp>
        <p:nvGrpSpPr>
          <p:cNvPr id="183326" name="Group 30"/>
          <p:cNvGrpSpPr>
            <a:grpSpLocks/>
          </p:cNvGrpSpPr>
          <p:nvPr/>
        </p:nvGrpSpPr>
        <p:grpSpPr bwMode="auto">
          <a:xfrm>
            <a:off x="1981200" y="5578475"/>
            <a:ext cx="4038600" cy="396875"/>
            <a:chOff x="864" y="3734"/>
            <a:chExt cx="2544" cy="250"/>
          </a:xfrm>
        </p:grpSpPr>
        <p:sp>
          <p:nvSpPr>
            <p:cNvPr id="183319" name="Text Box 23"/>
            <p:cNvSpPr txBox="1">
              <a:spLocks noChangeArrowheads="1"/>
            </p:cNvSpPr>
            <p:nvPr/>
          </p:nvSpPr>
          <p:spPr bwMode="auto">
            <a:xfrm>
              <a:off x="1056" y="3734"/>
              <a:ext cx="23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也为任意常数 </a:t>
              </a:r>
              <a:r>
                <a:rPr kumimoji="1" lang="en-US" altLang="zh-CN" sz="2000" b="1">
                  <a:latin typeface="Times New Roman" panose="02020603050405020304" pitchFamily="18" charset="0"/>
                </a:rPr>
                <a:t>,</a:t>
              </a:r>
            </a:p>
          </p:txBody>
        </p:sp>
        <p:graphicFrame>
          <p:nvGraphicFramePr>
            <p:cNvPr id="183324" name="Object 28"/>
            <p:cNvGraphicFramePr>
              <a:graphicFrameLocks noChangeAspect="1"/>
            </p:cNvGraphicFramePr>
            <p:nvPr/>
          </p:nvGraphicFramePr>
          <p:xfrm>
            <a:off x="864" y="3744"/>
            <a:ext cx="240" cy="240"/>
          </p:xfrm>
          <a:graphic>
            <a:graphicData uri="http://schemas.openxmlformats.org/presentationml/2006/ole">
              <mc:AlternateContent xmlns:mc="http://schemas.openxmlformats.org/markup-compatibility/2006">
                <mc:Choice xmlns:v="urn:schemas-microsoft-com:vml" Requires="v">
                  <p:oleObj spid="_x0000_s242738" name="Equation" r:id="rId19" imgW="177480" imgH="177480" progId="Equation.3">
                    <p:embed/>
                  </p:oleObj>
                </mc:Choice>
                <mc:Fallback>
                  <p:oleObj name="Equation" r:id="rId19" imgW="177480" imgH="177480" progId="Equation.3">
                    <p:embed/>
                    <p:pic>
                      <p:nvPicPr>
                        <p:cNvPr id="183324"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4" y="3744"/>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3327" name="Group 31"/>
          <p:cNvGrpSpPr>
            <a:grpSpLocks/>
          </p:cNvGrpSpPr>
          <p:nvPr/>
        </p:nvGrpSpPr>
        <p:grpSpPr bwMode="auto">
          <a:xfrm>
            <a:off x="4191000" y="5578475"/>
            <a:ext cx="3733800" cy="396875"/>
            <a:chOff x="2256" y="3734"/>
            <a:chExt cx="2352" cy="250"/>
          </a:xfrm>
        </p:grpSpPr>
        <p:sp>
          <p:nvSpPr>
            <p:cNvPr id="183323" name="Text Box 27"/>
            <p:cNvSpPr txBox="1">
              <a:spLocks noChangeArrowheads="1"/>
            </p:cNvSpPr>
            <p:nvPr/>
          </p:nvSpPr>
          <p:spPr bwMode="auto">
            <a:xfrm>
              <a:off x="2592" y="3734"/>
              <a:ext cx="20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为 </a:t>
              </a:r>
              <a:r>
                <a:rPr kumimoji="1" lang="en-US" altLang="zh-CN" sz="2000" i="1">
                  <a:latin typeface="Times New Roman" panose="02020603050405020304" pitchFamily="18" charset="0"/>
                </a:rPr>
                <a:t>y </a:t>
              </a:r>
              <a:r>
                <a:rPr kumimoji="1" lang="zh-CN" altLang="en-US" sz="2000" b="1">
                  <a:latin typeface="Times New Roman" panose="02020603050405020304" pitchFamily="18" charset="0"/>
                </a:rPr>
                <a:t>的任意（待定）函数。</a:t>
              </a:r>
            </a:p>
          </p:txBody>
        </p:sp>
        <p:graphicFrame>
          <p:nvGraphicFramePr>
            <p:cNvPr id="183325" name="Object 29"/>
            <p:cNvGraphicFramePr>
              <a:graphicFrameLocks noChangeAspect="1"/>
            </p:cNvGraphicFramePr>
            <p:nvPr/>
          </p:nvGraphicFramePr>
          <p:xfrm>
            <a:off x="2256" y="3744"/>
            <a:ext cx="384" cy="225"/>
          </p:xfrm>
          <a:graphic>
            <a:graphicData uri="http://schemas.openxmlformats.org/presentationml/2006/ole">
              <mc:AlternateContent xmlns:mc="http://schemas.openxmlformats.org/markup-compatibility/2006">
                <mc:Choice xmlns:v="urn:schemas-microsoft-com:vml" Requires="v">
                  <p:oleObj spid="_x0000_s242739" name="Equation" r:id="rId21" imgW="368280" imgH="215640" progId="Equation.3">
                    <p:embed/>
                  </p:oleObj>
                </mc:Choice>
                <mc:Fallback>
                  <p:oleObj name="Equation" r:id="rId21" imgW="368280" imgH="215640" progId="Equation.3">
                    <p:embed/>
                    <p:pic>
                      <p:nvPicPr>
                        <p:cNvPr id="183325" name="Object 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56" y="3744"/>
                          <a:ext cx="384"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3328" name="Text Box 32"/>
          <p:cNvSpPr txBox="1">
            <a:spLocks noChangeArrowheads="1"/>
          </p:cNvSpPr>
          <p:nvPr/>
        </p:nvSpPr>
        <p:spPr bwMode="auto">
          <a:xfrm>
            <a:off x="381000" y="6096000"/>
            <a:ext cx="548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类似于上面的运算，可得应力函数的另一解：</a:t>
            </a:r>
          </a:p>
        </p:txBody>
      </p:sp>
    </p:spTree>
    <p:extLst>
      <p:ext uri="{BB962C8B-B14F-4D97-AF65-F5344CB8AC3E}">
        <p14:creationId xmlns:p14="http://schemas.microsoft.com/office/powerpoint/2010/main" val="10693573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32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33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833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8330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8330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8330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330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330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8331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8330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833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8331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833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8331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8329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83316"/>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18332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18332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83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autoUpdateAnimBg="0"/>
      <p:bldP spid="183304" grpId="0" autoUpdateAnimBg="0"/>
      <p:bldP spid="183305" grpId="0" autoUpdateAnimBg="0"/>
      <p:bldP spid="183307" grpId="0" autoUpdateAnimBg="0"/>
      <p:bldP spid="183313" grpId="0" autoUpdateAnimBg="0"/>
      <p:bldP spid="183314" grpId="0" autoUpdateAnimBg="0"/>
      <p:bldP spid="183316" grpId="0" autoUpdateAnimBg="0"/>
      <p:bldP spid="183328"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304800" y="106363"/>
            <a:ext cx="2514600"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nchor="ctr">
            <a:spAutoFit/>
          </a:bodyPr>
          <a:lstStyle>
            <a:lvl1pPr marL="2857500" indent="-2857500">
              <a:spcBef>
                <a:spcPct val="0"/>
              </a:spcBef>
              <a:defRPr kumimoji="1" sz="2400">
                <a:solidFill>
                  <a:schemeClr val="tx1"/>
                </a:solidFill>
                <a:latin typeface="Times New Roman" panose="02020603050405020304" pitchFamily="18" charset="0"/>
                <a:ea typeface="宋体" panose="02010600030101010101" pitchFamily="2" charset="-122"/>
              </a:defRPr>
            </a:lvl1pPr>
            <a:lvl2pPr marL="3235325">
              <a:spcBef>
                <a:spcPct val="0"/>
              </a:spcBef>
              <a:defRPr kumimoji="1" sz="2400">
                <a:solidFill>
                  <a:schemeClr val="tx1"/>
                </a:solidFill>
                <a:latin typeface="Times New Roman" panose="02020603050405020304" pitchFamily="18" charset="0"/>
                <a:ea typeface="宋体" panose="02010600030101010101" pitchFamily="2" charset="-122"/>
              </a:defRPr>
            </a:lvl2pPr>
            <a:lvl3pPr marL="3425825">
              <a:spcBef>
                <a:spcPct val="0"/>
              </a:spcBef>
              <a:defRPr kumimoji="1" sz="2400">
                <a:solidFill>
                  <a:schemeClr val="tx1"/>
                </a:solidFill>
                <a:latin typeface="Times New Roman" panose="02020603050405020304" pitchFamily="18" charset="0"/>
                <a:ea typeface="宋体" panose="02010600030101010101" pitchFamily="2" charset="-122"/>
              </a:defRPr>
            </a:lvl3pPr>
            <a:lvl4pPr marL="3616325">
              <a:spcBef>
                <a:spcPct val="0"/>
              </a:spcBef>
              <a:defRPr kumimoji="1" sz="2400">
                <a:solidFill>
                  <a:schemeClr val="tx1"/>
                </a:solidFill>
                <a:latin typeface="Times New Roman" panose="02020603050405020304" pitchFamily="18" charset="0"/>
                <a:ea typeface="宋体" panose="02010600030101010101" pitchFamily="2" charset="-122"/>
              </a:defRPr>
            </a:lvl4pPr>
            <a:lvl5pPr marL="3806825">
              <a:spcBef>
                <a:spcPct val="0"/>
              </a:spcBef>
              <a:defRPr kumimoji="1" sz="2400">
                <a:solidFill>
                  <a:schemeClr val="tx1"/>
                </a:solidFill>
                <a:latin typeface="Times New Roman" panose="02020603050405020304" pitchFamily="18" charset="0"/>
                <a:ea typeface="宋体" panose="02010600030101010101" pitchFamily="2" charset="-122"/>
              </a:defRPr>
            </a:lvl5pPr>
            <a:lvl6pPr marL="42640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72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5178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6356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2857500" marR="0" lvl="0" indent="-285750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smtClean="0">
                <a:ln>
                  <a:noFill/>
                </a:ln>
                <a:solidFill>
                  <a:srgbClr val="FFFFFF"/>
                </a:solidFill>
                <a:effectLst/>
                <a:uLnTx/>
                <a:uFillTx/>
                <a:latin typeface="宋体" panose="02010600030101010101" pitchFamily="2" charset="-122"/>
                <a:ea typeface="宋体" panose="02010600030101010101" pitchFamily="2" charset="-122"/>
                <a:cs typeface="+mn-cs"/>
              </a:rPr>
              <a:t>2.</a:t>
            </a:r>
            <a:r>
              <a:rPr kumimoji="1" lang="zh-CN" altLang="en-US" sz="3200" b="1" i="0" u="none" strike="noStrike" kern="1200" cap="none" spc="0" normalizeH="0" baseline="0" noProof="0" smtClean="0">
                <a:ln>
                  <a:noFill/>
                </a:ln>
                <a:solidFill>
                  <a:srgbClr val="FFFFFF"/>
                </a:solidFill>
                <a:effectLst/>
                <a:uLnTx/>
                <a:uFillTx/>
                <a:latin typeface="宋体" panose="02010600030101010101" pitchFamily="2" charset="-122"/>
                <a:ea typeface="宋体" panose="02010600030101010101" pitchFamily="2" charset="-122"/>
                <a:cs typeface="+mn-cs"/>
              </a:rPr>
              <a:t>几何方程</a:t>
            </a:r>
          </a:p>
        </p:txBody>
      </p:sp>
      <p:graphicFrame>
        <p:nvGraphicFramePr>
          <p:cNvPr id="130048" name="Object 0"/>
          <p:cNvGraphicFramePr>
            <a:graphicFrameLocks noChangeAspect="1"/>
          </p:cNvGraphicFramePr>
          <p:nvPr/>
        </p:nvGraphicFramePr>
        <p:xfrm>
          <a:off x="457200" y="914400"/>
          <a:ext cx="2705100" cy="5410200"/>
        </p:xfrm>
        <a:graphic>
          <a:graphicData uri="http://schemas.openxmlformats.org/presentationml/2006/ole">
            <mc:AlternateContent xmlns:mc="http://schemas.openxmlformats.org/markup-compatibility/2006">
              <mc:Choice xmlns:v="urn:schemas-microsoft-com:vml" Requires="v">
                <p:oleObj spid="_x0000_s118890" name="Equation" r:id="rId3" imgW="1282700" imgH="2565400" progId="Equation.DSMT4">
                  <p:embed/>
                </p:oleObj>
              </mc:Choice>
              <mc:Fallback>
                <p:oleObj name="Equation" r:id="rId3" imgW="1282700" imgH="2565400" progId="Equation.DSMT4">
                  <p:embed/>
                  <p:pic>
                    <p:nvPicPr>
                      <p:cNvPr id="130048" name="Object 0"/>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57200" y="914400"/>
                        <a:ext cx="27051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59" name="AutoShape 11"/>
          <p:cNvSpPr>
            <a:spLocks noChangeArrowheads="1"/>
          </p:cNvSpPr>
          <p:nvPr/>
        </p:nvSpPr>
        <p:spPr bwMode="auto">
          <a:xfrm>
            <a:off x="3429000" y="1981200"/>
            <a:ext cx="1371600" cy="381000"/>
          </a:xfrm>
          <a:prstGeom prst="rightArrow">
            <a:avLst>
              <a:gd name="adj1" fmla="val 50000"/>
              <a:gd name="adj2" fmla="val 900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30051" name="Rectangle 3"/>
          <p:cNvSpPr>
            <a:spLocks noChangeArrowheads="1"/>
          </p:cNvSpPr>
          <p:nvPr/>
        </p:nvSpPr>
        <p:spPr bwMode="auto">
          <a:xfrm>
            <a:off x="4114800" y="304800"/>
            <a:ext cx="1676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rPr>
              <a:t>平面应变</a:t>
            </a:r>
          </a:p>
        </p:txBody>
      </p:sp>
      <p:graphicFrame>
        <p:nvGraphicFramePr>
          <p:cNvPr id="130052" name="Object 4"/>
          <p:cNvGraphicFramePr>
            <a:graphicFrameLocks noChangeAspect="1"/>
          </p:cNvGraphicFramePr>
          <p:nvPr/>
        </p:nvGraphicFramePr>
        <p:xfrm>
          <a:off x="5791200" y="228600"/>
          <a:ext cx="2667000" cy="596900"/>
        </p:xfrm>
        <a:graphic>
          <a:graphicData uri="http://schemas.openxmlformats.org/presentationml/2006/ole">
            <mc:AlternateContent xmlns:mc="http://schemas.openxmlformats.org/markup-compatibility/2006">
              <mc:Choice xmlns:v="urn:schemas-microsoft-com:vml" Requires="v">
                <p:oleObj spid="_x0000_s118891" name="Equation" r:id="rId5" imgW="1079032" imgH="241195" progId="Equation.3">
                  <p:embed/>
                </p:oleObj>
              </mc:Choice>
              <mc:Fallback>
                <p:oleObj name="Equation" r:id="rId5" imgW="1079032" imgH="241195" progId="Equation.3">
                  <p:embed/>
                  <p:pic>
                    <p:nvPicPr>
                      <p:cNvPr id="130052" name="Object 4"/>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791200" y="228600"/>
                        <a:ext cx="2667000" cy="596900"/>
                      </a:xfrm>
                      <a:prstGeom prst="rect">
                        <a:avLst/>
                      </a:prstGeom>
                      <a:solidFill>
                        <a:schemeClr val="bg2"/>
                      </a:solidFill>
                      <a:ln>
                        <a:noFill/>
                      </a:ln>
                      <a:extLst>
                        <a:ext uri="{91240B29-F687-4F45-9708-019B960494DF}">
                          <a14:hiddenLine xmlns:a14="http://schemas.microsoft.com/office/drawing/2010/main" w="9525">
                            <a:solidFill>
                              <a:schemeClr val="bg2"/>
                            </a:solidFill>
                            <a:miter lim="800000"/>
                            <a:headEnd/>
                            <a:tailEnd/>
                          </a14:hiddenLine>
                        </a:ext>
                      </a:extLst>
                    </p:spPr>
                  </p:pic>
                </p:oleObj>
              </mc:Fallback>
            </mc:AlternateContent>
          </a:graphicData>
        </a:graphic>
      </p:graphicFrame>
      <p:graphicFrame>
        <p:nvGraphicFramePr>
          <p:cNvPr id="130055" name="Object 7"/>
          <p:cNvGraphicFramePr>
            <a:graphicFrameLocks noChangeAspect="1"/>
          </p:cNvGraphicFramePr>
          <p:nvPr>
            <p:extLst>
              <p:ext uri="{D42A27DB-BD31-4B8C-83A1-F6EECF244321}">
                <p14:modId xmlns:p14="http://schemas.microsoft.com/office/powerpoint/2010/main" val="4068670208"/>
              </p:ext>
            </p:extLst>
          </p:nvPr>
        </p:nvGraphicFramePr>
        <p:xfrm>
          <a:off x="5562600" y="990600"/>
          <a:ext cx="1914525" cy="2252663"/>
        </p:xfrm>
        <a:graphic>
          <a:graphicData uri="http://schemas.openxmlformats.org/presentationml/2006/ole">
            <mc:AlternateContent xmlns:mc="http://schemas.openxmlformats.org/markup-compatibility/2006">
              <mc:Choice xmlns:v="urn:schemas-microsoft-com:vml" Requires="v">
                <p:oleObj spid="_x0000_s118892" name="Equation" r:id="rId7" imgW="863600" imgH="1016000" progId="Equation.3">
                  <p:embed/>
                </p:oleObj>
              </mc:Choice>
              <mc:Fallback>
                <p:oleObj name="Equation" r:id="rId7" imgW="863600" imgH="1016000" progId="Equation.3">
                  <p:embed/>
                  <p:pic>
                    <p:nvPicPr>
                      <p:cNvPr id="130055" name="Object 7"/>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5562600" y="990600"/>
                        <a:ext cx="1914525" cy="2252663"/>
                      </a:xfrm>
                      <a:prstGeom prst="rect">
                        <a:avLst/>
                      </a:prstGeom>
                      <a:noFill/>
                      <a:ln w="25400">
                        <a:solidFill>
                          <a:srgbClr val="FF0000"/>
                        </a:solidFill>
                        <a:miter lim="800000"/>
                        <a:headEnd/>
                        <a:tailEnd/>
                      </a:ln>
                      <a:extLst/>
                    </p:spPr>
                  </p:pic>
                </p:oleObj>
              </mc:Fallback>
            </mc:AlternateContent>
          </a:graphicData>
        </a:graphic>
      </p:graphicFrame>
      <p:sp>
        <p:nvSpPr>
          <p:cNvPr id="130056" name="Rectangle 8"/>
          <p:cNvSpPr>
            <a:spLocks noChangeArrowheads="1"/>
          </p:cNvSpPr>
          <p:nvPr/>
        </p:nvSpPr>
        <p:spPr bwMode="auto">
          <a:xfrm>
            <a:off x="3962400" y="3276600"/>
            <a:ext cx="1676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rPr>
              <a:t>平面应力</a:t>
            </a:r>
          </a:p>
        </p:txBody>
      </p:sp>
      <p:graphicFrame>
        <p:nvGraphicFramePr>
          <p:cNvPr id="130057" name="Object 9"/>
          <p:cNvGraphicFramePr>
            <a:graphicFrameLocks noChangeAspect="1"/>
          </p:cNvGraphicFramePr>
          <p:nvPr>
            <p:extLst>
              <p:ext uri="{D42A27DB-BD31-4B8C-83A1-F6EECF244321}">
                <p14:modId xmlns:p14="http://schemas.microsoft.com/office/powerpoint/2010/main" val="2411377986"/>
              </p:ext>
            </p:extLst>
          </p:nvPr>
        </p:nvGraphicFramePr>
        <p:xfrm>
          <a:off x="5562600" y="3733800"/>
          <a:ext cx="1914525" cy="2252663"/>
        </p:xfrm>
        <a:graphic>
          <a:graphicData uri="http://schemas.openxmlformats.org/presentationml/2006/ole">
            <mc:AlternateContent xmlns:mc="http://schemas.openxmlformats.org/markup-compatibility/2006">
              <mc:Choice xmlns:v="urn:schemas-microsoft-com:vml" Requires="v">
                <p:oleObj spid="_x0000_s118893" name="Equation" r:id="rId9" imgW="863600" imgH="1016000" progId="Equation.3">
                  <p:embed/>
                </p:oleObj>
              </mc:Choice>
              <mc:Fallback>
                <p:oleObj name="Equation" r:id="rId9" imgW="863600" imgH="1016000" progId="Equation.3">
                  <p:embed/>
                  <p:pic>
                    <p:nvPicPr>
                      <p:cNvPr id="130057" name="Object 9"/>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5562600" y="3733800"/>
                        <a:ext cx="1914525" cy="2252663"/>
                      </a:xfrm>
                      <a:prstGeom prst="rect">
                        <a:avLst/>
                      </a:prstGeom>
                      <a:noFill/>
                      <a:ln w="25400">
                        <a:solidFill>
                          <a:srgbClr val="FF0000"/>
                        </a:solidFill>
                        <a:miter lim="800000"/>
                        <a:headEnd/>
                        <a:tailEnd/>
                      </a:ln>
                      <a:extLst/>
                    </p:spPr>
                  </p:pic>
                </p:oleObj>
              </mc:Fallback>
            </mc:AlternateContent>
          </a:graphicData>
        </a:graphic>
      </p:graphicFrame>
      <p:sp>
        <p:nvSpPr>
          <p:cNvPr id="130058" name="AutoShape 10"/>
          <p:cNvSpPr>
            <a:spLocks noChangeArrowheads="1"/>
          </p:cNvSpPr>
          <p:nvPr/>
        </p:nvSpPr>
        <p:spPr bwMode="auto">
          <a:xfrm>
            <a:off x="3505200" y="4495800"/>
            <a:ext cx="1371600" cy="381000"/>
          </a:xfrm>
          <a:prstGeom prst="rightArrow">
            <a:avLst>
              <a:gd name="adj1" fmla="val 50000"/>
              <a:gd name="adj2" fmla="val 900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3149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0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300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300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30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nimBg="1"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Text Box 3"/>
          <p:cNvSpPr txBox="1">
            <a:spLocks noChangeArrowheads="1"/>
          </p:cNvSpPr>
          <p:nvPr/>
        </p:nvSpPr>
        <p:spPr bwMode="auto">
          <a:xfrm>
            <a:off x="8610600" y="304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(d)</a:t>
            </a:r>
          </a:p>
        </p:txBody>
      </p:sp>
      <p:sp>
        <p:nvSpPr>
          <p:cNvPr id="182276" name="Text Box 4"/>
          <p:cNvSpPr txBox="1">
            <a:spLocks noChangeArrowheads="1"/>
          </p:cNvSpPr>
          <p:nvPr/>
        </p:nvSpPr>
        <p:spPr bwMode="auto">
          <a:xfrm>
            <a:off x="304800" y="838200"/>
            <a:ext cx="594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显然，将式</a:t>
            </a:r>
            <a:r>
              <a:rPr kumimoji="1" lang="en-US" altLang="zh-CN" sz="2000" b="1">
                <a:latin typeface="Times New Roman" panose="02020603050405020304" pitchFamily="18" charset="0"/>
              </a:rPr>
              <a:t>(c) </a:t>
            </a:r>
            <a:r>
              <a:rPr kumimoji="1" lang="zh-CN" altLang="en-US" sz="2000" b="1">
                <a:latin typeface="Times New Roman" panose="02020603050405020304" pitchFamily="18" charset="0"/>
              </a:rPr>
              <a:t>与</a:t>
            </a:r>
            <a:r>
              <a:rPr kumimoji="1" lang="en-US" altLang="zh-CN" sz="2000" b="1">
                <a:latin typeface="Times New Roman" panose="02020603050405020304" pitchFamily="18" charset="0"/>
              </a:rPr>
              <a:t>(d)</a:t>
            </a:r>
            <a:r>
              <a:rPr kumimoji="1" lang="zh-CN" altLang="en-US" sz="2000" b="1">
                <a:latin typeface="Times New Roman" panose="02020603050405020304" pitchFamily="18" charset="0"/>
              </a:rPr>
              <a:t>相加，仍为可作为应力函数：</a:t>
            </a:r>
          </a:p>
        </p:txBody>
      </p:sp>
      <p:graphicFrame>
        <p:nvGraphicFramePr>
          <p:cNvPr id="182277" name="Object 5"/>
          <p:cNvGraphicFramePr>
            <a:graphicFrameLocks noChangeAspect="1"/>
          </p:cNvGraphicFramePr>
          <p:nvPr/>
        </p:nvGraphicFramePr>
        <p:xfrm>
          <a:off x="609600" y="304800"/>
          <a:ext cx="7620000" cy="422275"/>
        </p:xfrm>
        <a:graphic>
          <a:graphicData uri="http://schemas.openxmlformats.org/presentationml/2006/ole">
            <mc:AlternateContent xmlns:mc="http://schemas.openxmlformats.org/markup-compatibility/2006">
              <mc:Choice xmlns:v="urn:schemas-microsoft-com:vml" Requires="v">
                <p:oleObj spid="_x0000_s243766" name="Equation" r:id="rId3" imgW="3670200" imgH="203040" progId="Equation.3">
                  <p:embed/>
                </p:oleObj>
              </mc:Choice>
              <mc:Fallback>
                <p:oleObj name="Equation" r:id="rId3" imgW="3670200" imgH="203040" progId="Equation.3">
                  <p:embed/>
                  <p:pic>
                    <p:nvPicPr>
                      <p:cNvPr id="18227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4800"/>
                        <a:ext cx="76200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78" name="Object 6"/>
          <p:cNvGraphicFramePr>
            <a:graphicFrameLocks noChangeAspect="1"/>
          </p:cNvGraphicFramePr>
          <p:nvPr/>
        </p:nvGraphicFramePr>
        <p:xfrm>
          <a:off x="609600" y="4419600"/>
          <a:ext cx="8153400" cy="927100"/>
        </p:xfrm>
        <a:graphic>
          <a:graphicData uri="http://schemas.openxmlformats.org/presentationml/2006/ole">
            <mc:AlternateContent xmlns:mc="http://schemas.openxmlformats.org/markup-compatibility/2006">
              <mc:Choice xmlns:v="urn:schemas-microsoft-com:vml" Requires="v">
                <p:oleObj spid="_x0000_s243767" name="Equation" r:id="rId5" imgW="3797280" imgH="431640" progId="Equation.3">
                  <p:embed/>
                </p:oleObj>
              </mc:Choice>
              <mc:Fallback>
                <p:oleObj name="Equation" r:id="rId5" imgW="3797280" imgH="431640" progId="Equation.3">
                  <p:embed/>
                  <p:pic>
                    <p:nvPicPr>
                      <p:cNvPr id="18227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419600"/>
                        <a:ext cx="81534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79" name="Object 7"/>
          <p:cNvGraphicFramePr>
            <a:graphicFrameLocks noChangeAspect="1"/>
          </p:cNvGraphicFramePr>
          <p:nvPr/>
        </p:nvGraphicFramePr>
        <p:xfrm>
          <a:off x="533400" y="1295400"/>
          <a:ext cx="7620000" cy="473075"/>
        </p:xfrm>
        <a:graphic>
          <a:graphicData uri="http://schemas.openxmlformats.org/presentationml/2006/ole">
            <mc:AlternateContent xmlns:mc="http://schemas.openxmlformats.org/markup-compatibility/2006">
              <mc:Choice xmlns:v="urn:schemas-microsoft-com:vml" Requires="v">
                <p:oleObj spid="_x0000_s243768" name="Equation" r:id="rId7" imgW="3276360" imgH="203040" progId="Equation.3">
                  <p:embed/>
                </p:oleObj>
              </mc:Choice>
              <mc:Fallback>
                <p:oleObj name="Equation" r:id="rId7" imgW="3276360" imgH="203040" progId="Equation.3">
                  <p:embed/>
                  <p:pic>
                    <p:nvPicPr>
                      <p:cNvPr id="18227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1295400"/>
                        <a:ext cx="762000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2280" name="Text Box 8"/>
          <p:cNvSpPr txBox="1">
            <a:spLocks noChangeArrowheads="1"/>
          </p:cNvSpPr>
          <p:nvPr/>
        </p:nvSpPr>
        <p:spPr bwMode="auto">
          <a:xfrm>
            <a:off x="8458200" y="22860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(e)</a:t>
            </a:r>
          </a:p>
        </p:txBody>
      </p:sp>
      <p:grpSp>
        <p:nvGrpSpPr>
          <p:cNvPr id="182301" name="Group 29"/>
          <p:cNvGrpSpPr>
            <a:grpSpLocks/>
          </p:cNvGrpSpPr>
          <p:nvPr/>
        </p:nvGrpSpPr>
        <p:grpSpPr bwMode="auto">
          <a:xfrm>
            <a:off x="533400" y="2257425"/>
            <a:ext cx="4038600" cy="409575"/>
            <a:chOff x="336" y="1422"/>
            <a:chExt cx="2544" cy="258"/>
          </a:xfrm>
        </p:grpSpPr>
        <p:sp>
          <p:nvSpPr>
            <p:cNvPr id="182282" name="Text Box 10"/>
            <p:cNvSpPr txBox="1">
              <a:spLocks noChangeArrowheads="1"/>
            </p:cNvSpPr>
            <p:nvPr/>
          </p:nvSpPr>
          <p:spPr bwMode="auto">
            <a:xfrm>
              <a:off x="336" y="1430"/>
              <a:ext cx="25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取      和        的一系列值，即取：</a:t>
              </a:r>
            </a:p>
          </p:txBody>
        </p:sp>
        <p:graphicFrame>
          <p:nvGraphicFramePr>
            <p:cNvPr id="182284" name="Object 12"/>
            <p:cNvGraphicFramePr>
              <a:graphicFrameLocks noChangeAspect="1"/>
            </p:cNvGraphicFramePr>
            <p:nvPr/>
          </p:nvGraphicFramePr>
          <p:xfrm>
            <a:off x="576" y="1478"/>
            <a:ext cx="188" cy="188"/>
          </p:xfrm>
          <a:graphic>
            <a:graphicData uri="http://schemas.openxmlformats.org/presentationml/2006/ole">
              <mc:AlternateContent xmlns:mc="http://schemas.openxmlformats.org/markup-compatibility/2006">
                <mc:Choice xmlns:v="urn:schemas-microsoft-com:vml" Requires="v">
                  <p:oleObj spid="_x0000_s243769" name="Equation" r:id="rId9" imgW="139680" imgH="139680" progId="Equation.3">
                    <p:embed/>
                  </p:oleObj>
                </mc:Choice>
                <mc:Fallback>
                  <p:oleObj name="Equation" r:id="rId9" imgW="139680" imgH="139680" progId="Equation.3">
                    <p:embed/>
                    <p:pic>
                      <p:nvPicPr>
                        <p:cNvPr id="182284"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1478"/>
                          <a:ext cx="188"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85" name="Object 13"/>
            <p:cNvGraphicFramePr>
              <a:graphicFrameLocks noChangeAspect="1"/>
            </p:cNvGraphicFramePr>
            <p:nvPr/>
          </p:nvGraphicFramePr>
          <p:xfrm>
            <a:off x="1000" y="1422"/>
            <a:ext cx="248" cy="248"/>
          </p:xfrm>
          <a:graphic>
            <a:graphicData uri="http://schemas.openxmlformats.org/presentationml/2006/ole">
              <mc:AlternateContent xmlns:mc="http://schemas.openxmlformats.org/markup-compatibility/2006">
                <mc:Choice xmlns:v="urn:schemas-microsoft-com:vml" Requires="v">
                  <p:oleObj spid="_x0000_s243770" name="Equation" r:id="rId11" imgW="177480" imgH="177480" progId="Equation.3">
                    <p:embed/>
                  </p:oleObj>
                </mc:Choice>
                <mc:Fallback>
                  <p:oleObj name="Equation" r:id="rId11" imgW="177480" imgH="177480" progId="Equation.3">
                    <p:embed/>
                    <p:pic>
                      <p:nvPicPr>
                        <p:cNvPr id="182285"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0" y="1422"/>
                          <a:ext cx="24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2292" name="Group 20"/>
          <p:cNvGrpSpPr>
            <a:grpSpLocks/>
          </p:cNvGrpSpPr>
          <p:nvPr/>
        </p:nvGrpSpPr>
        <p:grpSpPr bwMode="auto">
          <a:xfrm>
            <a:off x="1770063" y="2667000"/>
            <a:ext cx="2878137" cy="495300"/>
            <a:chOff x="864" y="1752"/>
            <a:chExt cx="1813" cy="312"/>
          </a:xfrm>
        </p:grpSpPr>
        <p:graphicFrame>
          <p:nvGraphicFramePr>
            <p:cNvPr id="182286" name="Object 14"/>
            <p:cNvGraphicFramePr>
              <a:graphicFrameLocks noChangeAspect="1"/>
            </p:cNvGraphicFramePr>
            <p:nvPr/>
          </p:nvGraphicFramePr>
          <p:xfrm>
            <a:off x="864" y="1824"/>
            <a:ext cx="188" cy="188"/>
          </p:xfrm>
          <a:graphic>
            <a:graphicData uri="http://schemas.openxmlformats.org/presentationml/2006/ole">
              <mc:AlternateContent xmlns:mc="http://schemas.openxmlformats.org/markup-compatibility/2006">
                <mc:Choice xmlns:v="urn:schemas-microsoft-com:vml" Requires="v">
                  <p:oleObj spid="_x0000_s243771" name="Equation" r:id="rId13" imgW="139680" imgH="139680" progId="Equation.3">
                    <p:embed/>
                  </p:oleObj>
                </mc:Choice>
                <mc:Fallback>
                  <p:oleObj name="Equation" r:id="rId13" imgW="139680" imgH="139680" progId="Equation.3">
                    <p:embed/>
                    <p:pic>
                      <p:nvPicPr>
                        <p:cNvPr id="182286"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 y="1824"/>
                          <a:ext cx="188"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87" name="Object 15"/>
            <p:cNvGraphicFramePr>
              <a:graphicFrameLocks noChangeAspect="1"/>
            </p:cNvGraphicFramePr>
            <p:nvPr/>
          </p:nvGraphicFramePr>
          <p:xfrm>
            <a:off x="1872" y="1776"/>
            <a:ext cx="248" cy="248"/>
          </p:xfrm>
          <a:graphic>
            <a:graphicData uri="http://schemas.openxmlformats.org/presentationml/2006/ole">
              <mc:AlternateContent xmlns:mc="http://schemas.openxmlformats.org/markup-compatibility/2006">
                <mc:Choice xmlns:v="urn:schemas-microsoft-com:vml" Requires="v">
                  <p:oleObj spid="_x0000_s243772" name="Equation" r:id="rId15" imgW="177480" imgH="177480" progId="Equation.3">
                    <p:embed/>
                  </p:oleObj>
                </mc:Choice>
                <mc:Fallback>
                  <p:oleObj name="Equation" r:id="rId15" imgW="177480" imgH="177480" progId="Equation.3">
                    <p:embed/>
                    <p:pic>
                      <p:nvPicPr>
                        <p:cNvPr id="182287"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72" y="1776"/>
                          <a:ext cx="24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2288" name="Line 16"/>
            <p:cNvSpPr>
              <a:spLocks noChangeShapeType="1"/>
            </p:cNvSpPr>
            <p:nvPr/>
          </p:nvSpPr>
          <p:spPr bwMode="auto">
            <a:xfrm>
              <a:off x="1056" y="1920"/>
              <a:ext cx="288" cy="0"/>
            </a:xfrm>
            <a:prstGeom prst="line">
              <a:avLst/>
            </a:prstGeom>
            <a:noFill/>
            <a:ln w="25400" cap="sq">
              <a:solidFill>
                <a:schemeClr val="tx1"/>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82289" name="Object 17"/>
            <p:cNvGraphicFramePr>
              <a:graphicFrameLocks noChangeAspect="1"/>
            </p:cNvGraphicFramePr>
            <p:nvPr/>
          </p:nvGraphicFramePr>
          <p:xfrm>
            <a:off x="2400" y="1752"/>
            <a:ext cx="277" cy="312"/>
          </p:xfrm>
          <a:graphic>
            <a:graphicData uri="http://schemas.openxmlformats.org/presentationml/2006/ole">
              <mc:AlternateContent xmlns:mc="http://schemas.openxmlformats.org/markup-compatibility/2006">
                <mc:Choice xmlns:v="urn:schemas-microsoft-com:vml" Requires="v">
                  <p:oleObj spid="_x0000_s243773" name="Equation" r:id="rId17" imgW="203040" imgH="228600" progId="Equation.3">
                    <p:embed/>
                  </p:oleObj>
                </mc:Choice>
                <mc:Fallback>
                  <p:oleObj name="Equation" r:id="rId17" imgW="203040" imgH="228600" progId="Equation.3">
                    <p:embed/>
                    <p:pic>
                      <p:nvPicPr>
                        <p:cNvPr id="182289"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00" y="1752"/>
                          <a:ext cx="277"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90" name="Object 18"/>
            <p:cNvGraphicFramePr>
              <a:graphicFrameLocks noChangeAspect="1"/>
            </p:cNvGraphicFramePr>
            <p:nvPr/>
          </p:nvGraphicFramePr>
          <p:xfrm>
            <a:off x="1392" y="1752"/>
            <a:ext cx="346" cy="312"/>
          </p:xfrm>
          <a:graphic>
            <a:graphicData uri="http://schemas.openxmlformats.org/presentationml/2006/ole">
              <mc:AlternateContent xmlns:mc="http://schemas.openxmlformats.org/markup-compatibility/2006">
                <mc:Choice xmlns:v="urn:schemas-microsoft-com:vml" Requires="v">
                  <p:oleObj spid="_x0000_s243774" name="Equation" r:id="rId19" imgW="253800" imgH="228600" progId="Equation.3">
                    <p:embed/>
                  </p:oleObj>
                </mc:Choice>
                <mc:Fallback>
                  <p:oleObj name="Equation" r:id="rId19" imgW="253800" imgH="228600" progId="Equation.3">
                    <p:embed/>
                    <p:pic>
                      <p:nvPicPr>
                        <p:cNvPr id="18229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92" y="1752"/>
                          <a:ext cx="34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2291" name="Line 19"/>
            <p:cNvSpPr>
              <a:spLocks noChangeShapeType="1"/>
            </p:cNvSpPr>
            <p:nvPr/>
          </p:nvSpPr>
          <p:spPr bwMode="auto">
            <a:xfrm>
              <a:off x="2064" y="1920"/>
              <a:ext cx="288" cy="0"/>
            </a:xfrm>
            <a:prstGeom prst="line">
              <a:avLst/>
            </a:prstGeom>
            <a:noFill/>
            <a:ln w="25400" cap="sq">
              <a:solidFill>
                <a:schemeClr val="tx1"/>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182293" name="Object 21"/>
          <p:cNvGraphicFramePr>
            <a:graphicFrameLocks noChangeAspect="1"/>
          </p:cNvGraphicFramePr>
          <p:nvPr/>
        </p:nvGraphicFramePr>
        <p:xfrm>
          <a:off x="4724400" y="2743200"/>
          <a:ext cx="1143000" cy="396875"/>
        </p:xfrm>
        <a:graphic>
          <a:graphicData uri="http://schemas.openxmlformats.org/presentationml/2006/ole">
            <mc:AlternateContent xmlns:mc="http://schemas.openxmlformats.org/markup-compatibility/2006">
              <mc:Choice xmlns:v="urn:schemas-microsoft-com:vml" Requires="v">
                <p:oleObj spid="_x0000_s243775" name="Equation" r:id="rId21" imgW="583920" imgH="203040" progId="Equation.3">
                  <p:embed/>
                </p:oleObj>
              </mc:Choice>
              <mc:Fallback>
                <p:oleObj name="Equation" r:id="rId21" imgW="583920" imgH="203040" progId="Equation.3">
                  <p:embed/>
                  <p:pic>
                    <p:nvPicPr>
                      <p:cNvPr id="182293"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24400" y="2743200"/>
                        <a:ext cx="1143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2302" name="Group 30"/>
          <p:cNvGrpSpPr>
            <a:grpSpLocks/>
          </p:cNvGrpSpPr>
          <p:nvPr/>
        </p:nvGrpSpPr>
        <p:grpSpPr bwMode="auto">
          <a:xfrm>
            <a:off x="609600" y="3228975"/>
            <a:ext cx="4419600" cy="428625"/>
            <a:chOff x="384" y="2034"/>
            <a:chExt cx="2784" cy="270"/>
          </a:xfrm>
        </p:grpSpPr>
        <p:sp>
          <p:nvSpPr>
            <p:cNvPr id="182294" name="Text Box 22"/>
            <p:cNvSpPr txBox="1">
              <a:spLocks noChangeArrowheads="1"/>
            </p:cNvSpPr>
            <p:nvPr/>
          </p:nvSpPr>
          <p:spPr bwMode="auto">
            <a:xfrm>
              <a:off x="384" y="2054"/>
              <a:ext cx="27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将由此构成的                   加起来，有</a:t>
              </a:r>
            </a:p>
          </p:txBody>
        </p:sp>
        <p:graphicFrame>
          <p:nvGraphicFramePr>
            <p:cNvPr id="182295" name="Object 23"/>
            <p:cNvGraphicFramePr>
              <a:graphicFrameLocks noChangeAspect="1"/>
            </p:cNvGraphicFramePr>
            <p:nvPr/>
          </p:nvGraphicFramePr>
          <p:xfrm>
            <a:off x="1488" y="2034"/>
            <a:ext cx="624" cy="270"/>
          </p:xfrm>
          <a:graphic>
            <a:graphicData uri="http://schemas.openxmlformats.org/presentationml/2006/ole">
              <mc:AlternateContent xmlns:mc="http://schemas.openxmlformats.org/markup-compatibility/2006">
                <mc:Choice xmlns:v="urn:schemas-microsoft-com:vml" Requires="v">
                  <p:oleObj spid="_x0000_s243776" name="Equation" r:id="rId23" imgW="469800" imgH="203040" progId="Equation.3">
                    <p:embed/>
                  </p:oleObj>
                </mc:Choice>
                <mc:Fallback>
                  <p:oleObj name="Equation" r:id="rId23" imgW="469800" imgH="203040" progId="Equation.3">
                    <p:embed/>
                    <p:pic>
                      <p:nvPicPr>
                        <p:cNvPr id="182295" name="Object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88" y="2034"/>
                          <a:ext cx="624"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2296" name="Object 24"/>
          <p:cNvGraphicFramePr>
            <a:graphicFrameLocks noChangeAspect="1"/>
          </p:cNvGraphicFramePr>
          <p:nvPr/>
        </p:nvGraphicFramePr>
        <p:xfrm>
          <a:off x="1752600" y="1828800"/>
          <a:ext cx="7188200" cy="466725"/>
        </p:xfrm>
        <a:graphic>
          <a:graphicData uri="http://schemas.openxmlformats.org/presentationml/2006/ole">
            <mc:AlternateContent xmlns:mc="http://schemas.openxmlformats.org/markup-compatibility/2006">
              <mc:Choice xmlns:v="urn:schemas-microsoft-com:vml" Requires="v">
                <p:oleObj spid="_x0000_s243777" name="Equation" r:id="rId25" imgW="3124080" imgH="203040" progId="Equation.3">
                  <p:embed/>
                </p:oleObj>
              </mc:Choice>
              <mc:Fallback>
                <p:oleObj name="Equation" r:id="rId25" imgW="3124080" imgH="203040" progId="Equation.3">
                  <p:embed/>
                  <p:pic>
                    <p:nvPicPr>
                      <p:cNvPr id="182296" name="Object 2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52600" y="1828800"/>
                        <a:ext cx="71882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97" name="Object 25"/>
          <p:cNvGraphicFramePr>
            <a:graphicFrameLocks noChangeAspect="1"/>
          </p:cNvGraphicFramePr>
          <p:nvPr/>
        </p:nvGraphicFramePr>
        <p:xfrm>
          <a:off x="228600" y="3581400"/>
          <a:ext cx="8505825" cy="954088"/>
        </p:xfrm>
        <a:graphic>
          <a:graphicData uri="http://schemas.openxmlformats.org/presentationml/2006/ole">
            <mc:AlternateContent xmlns:mc="http://schemas.openxmlformats.org/markup-compatibility/2006">
              <mc:Choice xmlns:v="urn:schemas-microsoft-com:vml" Requires="v">
                <p:oleObj spid="_x0000_s243778" name="Equation" r:id="rId27" imgW="3848040" imgH="431640" progId="Equation.3">
                  <p:embed/>
                </p:oleObj>
              </mc:Choice>
              <mc:Fallback>
                <p:oleObj name="Equation" r:id="rId27" imgW="3848040" imgH="431640" progId="Equation.3">
                  <p:embed/>
                  <p:pic>
                    <p:nvPicPr>
                      <p:cNvPr id="182297" name="Object 2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8600" y="3581400"/>
                        <a:ext cx="8505825"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2298" name="Text Box 26"/>
          <p:cNvSpPr txBox="1">
            <a:spLocks noChangeArrowheads="1"/>
          </p:cNvSpPr>
          <p:nvPr/>
        </p:nvSpPr>
        <p:spPr bwMode="auto">
          <a:xfrm>
            <a:off x="8153400" y="5394325"/>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(3-8)</a:t>
            </a:r>
          </a:p>
        </p:txBody>
      </p:sp>
      <p:sp>
        <p:nvSpPr>
          <p:cNvPr id="182299" name="Text Box 27"/>
          <p:cNvSpPr txBox="1">
            <a:spLocks noChangeArrowheads="1"/>
          </p:cNvSpPr>
          <p:nvPr/>
        </p:nvSpPr>
        <p:spPr bwMode="auto">
          <a:xfrm>
            <a:off x="609600" y="5486400"/>
            <a:ext cx="7315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476250">
              <a:defRPr kumimoji="1" sz="2400">
                <a:solidFill>
                  <a:schemeClr val="tx1"/>
                </a:solidFill>
                <a:latin typeface="Times New Roman" panose="02020603050405020304" pitchFamily="18" charset="0"/>
                <a:ea typeface="宋体" panose="02010600030101010101" pitchFamily="2" charset="-122"/>
              </a:defRPr>
            </a:lvl1pPr>
            <a:lvl2pPr marL="854075">
              <a:defRPr kumimoji="1" sz="2400">
                <a:solidFill>
                  <a:schemeClr val="tx1"/>
                </a:solidFill>
                <a:latin typeface="Times New Roman" panose="02020603050405020304" pitchFamily="18" charset="0"/>
                <a:ea typeface="宋体" panose="02010600030101010101" pitchFamily="2" charset="-122"/>
              </a:defRPr>
            </a:lvl2pPr>
            <a:lvl3pPr marL="1044575">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显然，式</a:t>
            </a:r>
            <a:r>
              <a:rPr lang="en-US" altLang="zh-CN" sz="2000" b="1"/>
              <a:t>(3-8) </a:t>
            </a:r>
            <a:r>
              <a:rPr lang="zh-CN" altLang="en-US" sz="2000" b="1"/>
              <a:t>满足相容方程，可作为应力函数。且在其上再加若干个满足相容方程的应力函数，仍可作为应力函数。</a:t>
            </a:r>
          </a:p>
        </p:txBody>
      </p:sp>
      <p:sp>
        <p:nvSpPr>
          <p:cNvPr id="182300" name="Rectangle 28"/>
          <p:cNvSpPr>
            <a:spLocks noChangeArrowheads="1"/>
          </p:cNvSpPr>
          <p:nvPr/>
        </p:nvSpPr>
        <p:spPr bwMode="auto">
          <a:xfrm>
            <a:off x="152400" y="3657600"/>
            <a:ext cx="8839200" cy="1676400"/>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4058556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22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22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22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8227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8229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228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823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8229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8229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8230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8229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8227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8230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8229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82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autoUpdateAnimBg="0"/>
      <p:bldP spid="182276" grpId="0" autoUpdateAnimBg="0"/>
      <p:bldP spid="182280" grpId="0" autoUpdateAnimBg="0"/>
      <p:bldP spid="182298" grpId="0" autoUpdateAnimBg="0"/>
      <p:bldP spid="182299"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76200" y="76200"/>
            <a:ext cx="3429000" cy="457200"/>
          </a:xfrm>
          <a:prstGeom prst="rect">
            <a:avLst/>
          </a:prstGeom>
          <a:solidFill>
            <a:schemeClr val="bg1"/>
          </a:solidFill>
          <a:ln>
            <a:noFill/>
          </a:ln>
          <a:effectLst/>
        </p:spPr>
        <p:txBody>
          <a:bodyPr>
            <a:spAutoFit/>
          </a:bodyPr>
          <a:lstStyle/>
          <a:p>
            <a:r>
              <a:rPr kumimoji="1" lang="en-US" altLang="zh-CN" sz="2400" b="1" dirty="0">
                <a:solidFill>
                  <a:srgbClr val="FF0000"/>
                </a:solidFill>
                <a:latin typeface="黑体" panose="02010609060101010101" pitchFamily="49" charset="-122"/>
                <a:ea typeface="黑体" panose="02010609060101010101" pitchFamily="49" charset="-122"/>
              </a:rPr>
              <a:t>2. </a:t>
            </a:r>
            <a:r>
              <a:rPr kumimoji="1" lang="zh-CN" altLang="en-US" sz="2400" b="1" dirty="0">
                <a:solidFill>
                  <a:srgbClr val="FF0000"/>
                </a:solidFill>
                <a:latin typeface="黑体" panose="02010609060101010101" pitchFamily="49" charset="-122"/>
                <a:ea typeface="黑体" panose="02010609060101010101" pitchFamily="49" charset="-122"/>
              </a:rPr>
              <a:t>级数形式的应力分量</a:t>
            </a:r>
          </a:p>
        </p:txBody>
      </p:sp>
      <p:grpSp>
        <p:nvGrpSpPr>
          <p:cNvPr id="184334" name="Group 14"/>
          <p:cNvGrpSpPr>
            <a:grpSpLocks/>
          </p:cNvGrpSpPr>
          <p:nvPr/>
        </p:nvGrpSpPr>
        <p:grpSpPr bwMode="auto">
          <a:xfrm>
            <a:off x="457200" y="561975"/>
            <a:ext cx="7239000" cy="428625"/>
            <a:chOff x="288" y="354"/>
            <a:chExt cx="4560" cy="270"/>
          </a:xfrm>
        </p:grpSpPr>
        <p:sp>
          <p:nvSpPr>
            <p:cNvPr id="184324" name="Text Box 4"/>
            <p:cNvSpPr txBox="1">
              <a:spLocks noChangeArrowheads="1"/>
            </p:cNvSpPr>
            <p:nvPr/>
          </p:nvSpPr>
          <p:spPr bwMode="auto">
            <a:xfrm>
              <a:off x="288" y="374"/>
              <a:ext cx="45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将上述应力函数                代入应力分量表达式（</a:t>
              </a:r>
              <a:r>
                <a:rPr kumimoji="1" lang="en-US" altLang="zh-CN" sz="2000" b="1">
                  <a:latin typeface="Times New Roman" panose="02020603050405020304" pitchFamily="18" charset="0"/>
                </a:rPr>
                <a:t>2-26</a:t>
              </a:r>
              <a:r>
                <a:rPr kumimoji="1" lang="zh-CN" altLang="en-US" sz="2000" b="1">
                  <a:latin typeface="Times New Roman" panose="02020603050405020304" pitchFamily="18" charset="0"/>
                </a:rPr>
                <a:t>），有</a:t>
              </a:r>
            </a:p>
          </p:txBody>
        </p:sp>
        <p:graphicFrame>
          <p:nvGraphicFramePr>
            <p:cNvPr id="184325" name="Object 5"/>
            <p:cNvGraphicFramePr>
              <a:graphicFrameLocks noChangeAspect="1"/>
            </p:cNvGraphicFramePr>
            <p:nvPr/>
          </p:nvGraphicFramePr>
          <p:xfrm>
            <a:off x="1536" y="354"/>
            <a:ext cx="624" cy="270"/>
          </p:xfrm>
          <a:graphic>
            <a:graphicData uri="http://schemas.openxmlformats.org/presentationml/2006/ole">
              <mc:AlternateContent xmlns:mc="http://schemas.openxmlformats.org/markup-compatibility/2006">
                <mc:Choice xmlns:v="urn:schemas-microsoft-com:vml" Requires="v">
                  <p:oleObj spid="_x0000_s244770" name="Equation" r:id="rId3" imgW="469800" imgH="203040" progId="Equation.3">
                    <p:embed/>
                  </p:oleObj>
                </mc:Choice>
                <mc:Fallback>
                  <p:oleObj name="Equation" r:id="rId3" imgW="469800" imgH="203040" progId="Equation.3">
                    <p:embed/>
                    <p:pic>
                      <p:nvPicPr>
                        <p:cNvPr id="184325" name="Object 5"/>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536" y="354"/>
                          <a:ext cx="624"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4326" name="Object 6"/>
          <p:cNvGraphicFramePr>
            <a:graphicFrameLocks noChangeAspect="1"/>
          </p:cNvGraphicFramePr>
          <p:nvPr/>
        </p:nvGraphicFramePr>
        <p:xfrm>
          <a:off x="1727200" y="2819400"/>
          <a:ext cx="7086600" cy="987425"/>
        </p:xfrm>
        <a:graphic>
          <a:graphicData uri="http://schemas.openxmlformats.org/presentationml/2006/ole">
            <mc:AlternateContent xmlns:mc="http://schemas.openxmlformats.org/markup-compatibility/2006">
              <mc:Choice xmlns:v="urn:schemas-microsoft-com:vml" Requires="v">
                <p:oleObj spid="_x0000_s244771" name="Equation" r:id="rId5" imgW="3466800" imgH="482400" progId="Equation.3">
                  <p:embed/>
                </p:oleObj>
              </mc:Choice>
              <mc:Fallback>
                <p:oleObj name="Equation" r:id="rId5" imgW="3466800" imgH="482400" progId="Equation.3">
                  <p:embed/>
                  <p:pic>
                    <p:nvPicPr>
                      <p:cNvPr id="184326" name="Object 6"/>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727200" y="2819400"/>
                        <a:ext cx="7086600"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27" name="Object 7"/>
          <p:cNvGraphicFramePr>
            <a:graphicFrameLocks noChangeAspect="1"/>
          </p:cNvGraphicFramePr>
          <p:nvPr/>
        </p:nvGraphicFramePr>
        <p:xfrm>
          <a:off x="381000" y="1066800"/>
          <a:ext cx="8229600" cy="987425"/>
        </p:xfrm>
        <a:graphic>
          <a:graphicData uri="http://schemas.openxmlformats.org/presentationml/2006/ole">
            <mc:AlternateContent xmlns:mc="http://schemas.openxmlformats.org/markup-compatibility/2006">
              <mc:Choice xmlns:v="urn:schemas-microsoft-com:vml" Requires="v">
                <p:oleObj spid="_x0000_s244772" name="Equation" r:id="rId7" imgW="4025880" imgH="482400" progId="Equation.3">
                  <p:embed/>
                </p:oleObj>
              </mc:Choice>
              <mc:Fallback>
                <p:oleObj name="Equation" r:id="rId7" imgW="4025880" imgH="482400" progId="Equation.3">
                  <p:embed/>
                  <p:pic>
                    <p:nvPicPr>
                      <p:cNvPr id="184327" name="Object 7"/>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81000" y="1066800"/>
                        <a:ext cx="8229600"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28" name="Object 8"/>
          <p:cNvGraphicFramePr>
            <a:graphicFrameLocks noChangeAspect="1"/>
          </p:cNvGraphicFramePr>
          <p:nvPr/>
        </p:nvGraphicFramePr>
        <p:xfrm>
          <a:off x="1981200" y="3962400"/>
          <a:ext cx="3810000" cy="519113"/>
        </p:xfrm>
        <a:graphic>
          <a:graphicData uri="http://schemas.openxmlformats.org/presentationml/2006/ole">
            <mc:AlternateContent xmlns:mc="http://schemas.openxmlformats.org/markup-compatibility/2006">
              <mc:Choice xmlns:v="urn:schemas-microsoft-com:vml" Requires="v">
                <p:oleObj spid="_x0000_s244773" name="Equation" r:id="rId9" imgW="1676160" imgH="228600" progId="Equation.3">
                  <p:embed/>
                </p:oleObj>
              </mc:Choice>
              <mc:Fallback>
                <p:oleObj name="Equation" r:id="rId9" imgW="1676160" imgH="228600" progId="Equation.3">
                  <p:embed/>
                  <p:pic>
                    <p:nvPicPr>
                      <p:cNvPr id="184328" name="Object 8"/>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1981200" y="3962400"/>
                        <a:ext cx="3810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29" name="Object 9"/>
          <p:cNvGraphicFramePr>
            <a:graphicFrameLocks noChangeAspect="1"/>
          </p:cNvGraphicFramePr>
          <p:nvPr/>
        </p:nvGraphicFramePr>
        <p:xfrm>
          <a:off x="1905000" y="2133600"/>
          <a:ext cx="3810000" cy="519113"/>
        </p:xfrm>
        <a:graphic>
          <a:graphicData uri="http://schemas.openxmlformats.org/presentationml/2006/ole">
            <mc:AlternateContent xmlns:mc="http://schemas.openxmlformats.org/markup-compatibility/2006">
              <mc:Choice xmlns:v="urn:schemas-microsoft-com:vml" Requires="v">
                <p:oleObj spid="_x0000_s244774" name="Equation" r:id="rId11" imgW="1676160" imgH="228600" progId="Equation.3">
                  <p:embed/>
                </p:oleObj>
              </mc:Choice>
              <mc:Fallback>
                <p:oleObj name="Equation" r:id="rId11" imgW="1676160" imgH="228600" progId="Equation.3">
                  <p:embed/>
                  <p:pic>
                    <p:nvPicPr>
                      <p:cNvPr id="184329" name="Object 9"/>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1905000" y="2133600"/>
                        <a:ext cx="3810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30" name="Object 10"/>
          <p:cNvGraphicFramePr>
            <a:graphicFrameLocks noChangeAspect="1"/>
          </p:cNvGraphicFramePr>
          <p:nvPr/>
        </p:nvGraphicFramePr>
        <p:xfrm>
          <a:off x="457200" y="4419600"/>
          <a:ext cx="2667000" cy="962025"/>
        </p:xfrm>
        <a:graphic>
          <a:graphicData uri="http://schemas.openxmlformats.org/presentationml/2006/ole">
            <mc:AlternateContent xmlns:mc="http://schemas.openxmlformats.org/markup-compatibility/2006">
              <mc:Choice xmlns:v="urn:schemas-microsoft-com:vml" Requires="v">
                <p:oleObj spid="_x0000_s244775" name="Equation" r:id="rId13" imgW="1231560" imgH="444240" progId="Equation.3">
                  <p:embed/>
                </p:oleObj>
              </mc:Choice>
              <mc:Fallback>
                <p:oleObj name="Equation" r:id="rId13" imgW="1231560" imgH="444240" progId="Equation.3">
                  <p:embed/>
                  <p:pic>
                    <p:nvPicPr>
                      <p:cNvPr id="184330" name="Object 10"/>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457200" y="4419600"/>
                        <a:ext cx="266700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31" name="Object 11"/>
          <p:cNvGraphicFramePr>
            <a:graphicFrameLocks noChangeAspect="1"/>
          </p:cNvGraphicFramePr>
          <p:nvPr/>
        </p:nvGraphicFramePr>
        <p:xfrm>
          <a:off x="457200" y="5486400"/>
          <a:ext cx="3024188" cy="962025"/>
        </p:xfrm>
        <a:graphic>
          <a:graphicData uri="http://schemas.openxmlformats.org/presentationml/2006/ole">
            <mc:AlternateContent xmlns:mc="http://schemas.openxmlformats.org/markup-compatibility/2006">
              <mc:Choice xmlns:v="urn:schemas-microsoft-com:vml" Requires="v">
                <p:oleObj spid="_x0000_s244776" name="Equation" r:id="rId15" imgW="1396800" imgH="444240" progId="Equation.3">
                  <p:embed/>
                </p:oleObj>
              </mc:Choice>
              <mc:Fallback>
                <p:oleObj name="Equation" r:id="rId15" imgW="1396800" imgH="444240" progId="Equation.3">
                  <p:embed/>
                  <p:pic>
                    <p:nvPicPr>
                      <p:cNvPr id="184331" name="Object 11"/>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457200" y="5486400"/>
                        <a:ext cx="3024188"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32" name="AutoShape 12"/>
          <p:cNvSpPr>
            <a:spLocks/>
          </p:cNvSpPr>
          <p:nvPr/>
        </p:nvSpPr>
        <p:spPr bwMode="auto">
          <a:xfrm>
            <a:off x="152400" y="1219200"/>
            <a:ext cx="228600" cy="5105400"/>
          </a:xfrm>
          <a:prstGeom prst="leftBrace">
            <a:avLst>
              <a:gd name="adj1" fmla="val 186111"/>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4333" name="Text Box 13"/>
          <p:cNvSpPr txBox="1">
            <a:spLocks noChangeArrowheads="1"/>
          </p:cNvSpPr>
          <p:nvPr/>
        </p:nvSpPr>
        <p:spPr bwMode="auto">
          <a:xfrm>
            <a:off x="8153400" y="4648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(3-9)</a:t>
            </a:r>
          </a:p>
        </p:txBody>
      </p:sp>
      <p:sp>
        <p:nvSpPr>
          <p:cNvPr id="184336" name="Text Box 16"/>
          <p:cNvSpPr txBox="1">
            <a:spLocks noChangeArrowheads="1"/>
          </p:cNvSpPr>
          <p:nvPr/>
        </p:nvSpPr>
        <p:spPr bwMode="auto">
          <a:xfrm>
            <a:off x="3657600" y="5105400"/>
            <a:ext cx="495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         </a:t>
            </a:r>
            <a:r>
              <a:rPr kumimoji="1" lang="zh-CN" altLang="en-US" sz="2000" b="1">
                <a:latin typeface="Times New Roman" panose="02020603050405020304" pitchFamily="18" charset="0"/>
              </a:rPr>
              <a:t>式（</a:t>
            </a:r>
            <a:r>
              <a:rPr kumimoji="1" lang="en-US" altLang="zh-CN" sz="2000" b="1">
                <a:latin typeface="Times New Roman" panose="02020603050405020304" pitchFamily="18" charset="0"/>
              </a:rPr>
              <a:t>3-9</a:t>
            </a:r>
            <a:r>
              <a:rPr kumimoji="1" lang="zh-CN" altLang="en-US" sz="2000" b="1">
                <a:latin typeface="Times New Roman" panose="02020603050405020304" pitchFamily="18" charset="0"/>
              </a:rPr>
              <a:t>）满足相容方程、平衡方程，只要适当选取：                                         </a:t>
            </a:r>
          </a:p>
        </p:txBody>
      </p:sp>
      <p:graphicFrame>
        <p:nvGraphicFramePr>
          <p:cNvPr id="184338" name="Object 18"/>
          <p:cNvGraphicFramePr>
            <a:graphicFrameLocks noChangeAspect="1"/>
          </p:cNvGraphicFramePr>
          <p:nvPr/>
        </p:nvGraphicFramePr>
        <p:xfrm>
          <a:off x="4038600" y="5791200"/>
          <a:ext cx="4724400" cy="463550"/>
        </p:xfrm>
        <a:graphic>
          <a:graphicData uri="http://schemas.openxmlformats.org/presentationml/2006/ole">
            <mc:AlternateContent xmlns:mc="http://schemas.openxmlformats.org/markup-compatibility/2006">
              <mc:Choice xmlns:v="urn:schemas-microsoft-com:vml" Requires="v">
                <p:oleObj spid="_x0000_s244777" name="Equation" r:id="rId17" imgW="2336760" imgH="228600" progId="Equation.3">
                  <p:embed/>
                </p:oleObj>
              </mc:Choice>
              <mc:Fallback>
                <p:oleObj name="Equation" r:id="rId17" imgW="2336760" imgH="228600" progId="Equation.3">
                  <p:embed/>
                  <p:pic>
                    <p:nvPicPr>
                      <p:cNvPr id="184338" name="Object 18"/>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4038600" y="5791200"/>
                        <a:ext cx="47244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39" name="Text Box 19"/>
          <p:cNvSpPr txBox="1">
            <a:spLocks noChangeArrowheads="1"/>
          </p:cNvSpPr>
          <p:nvPr/>
        </p:nvSpPr>
        <p:spPr bwMode="auto">
          <a:xfrm>
            <a:off x="3657600" y="6308725"/>
            <a:ext cx="495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使其满足边界条件，即为某问题的解。</a:t>
            </a:r>
          </a:p>
        </p:txBody>
      </p:sp>
    </p:spTree>
    <p:extLst>
      <p:ext uri="{BB962C8B-B14F-4D97-AF65-F5344CB8AC3E}">
        <p14:creationId xmlns:p14="http://schemas.microsoft.com/office/powerpoint/2010/main" val="3851540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43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843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8432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843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843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8433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8433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8433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8433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8433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8433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8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animBg="1" autoUpdateAnimBg="0"/>
      <p:bldP spid="184333" grpId="0" autoUpdateAnimBg="0"/>
      <p:bldP spid="184336" grpId="0" autoUpdateAnimBg="0"/>
      <p:bldP spid="184339"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799924" y="69056"/>
            <a:ext cx="5562600" cy="579438"/>
          </a:xfrm>
          <a:prstGeom prst="rect">
            <a:avLst/>
          </a:prstGeom>
          <a:solidFill>
            <a:schemeClr val="bg1"/>
          </a:solidFill>
          <a:ln>
            <a:noFill/>
          </a:ln>
          <a:effectLst/>
        </p:spPr>
        <p:txBody>
          <a:bodyPr anchor="ctr">
            <a:spAutoFit/>
          </a:bodyPr>
          <a:lstStyle>
            <a:lvl1pPr marL="2857500" indent="-2857500">
              <a:defRPr kumimoji="1" sz="2400">
                <a:solidFill>
                  <a:schemeClr val="tx1"/>
                </a:solidFill>
                <a:latin typeface="Times New Roman" panose="02020603050405020304" pitchFamily="18" charset="0"/>
                <a:ea typeface="宋体" panose="02010600030101010101" pitchFamily="2" charset="-122"/>
              </a:defRPr>
            </a:lvl1pPr>
            <a:lvl2pPr marL="3235325">
              <a:defRPr kumimoji="1" sz="2400">
                <a:solidFill>
                  <a:schemeClr val="tx1"/>
                </a:solidFill>
                <a:latin typeface="Times New Roman" panose="02020603050405020304" pitchFamily="18" charset="0"/>
                <a:ea typeface="宋体" panose="02010600030101010101" pitchFamily="2" charset="-122"/>
              </a:defRPr>
            </a:lvl2pPr>
            <a:lvl3pPr marL="3425825">
              <a:defRPr kumimoji="1" sz="2400">
                <a:solidFill>
                  <a:schemeClr val="tx1"/>
                </a:solidFill>
                <a:latin typeface="Times New Roman" panose="02020603050405020304" pitchFamily="18" charset="0"/>
                <a:ea typeface="宋体" panose="02010600030101010101" pitchFamily="2" charset="-122"/>
              </a:defRPr>
            </a:lvl3pPr>
            <a:lvl4pPr marL="3616325">
              <a:defRPr kumimoji="1" sz="2400">
                <a:solidFill>
                  <a:schemeClr val="tx1"/>
                </a:solidFill>
                <a:latin typeface="Times New Roman" panose="02020603050405020304" pitchFamily="18" charset="0"/>
                <a:ea typeface="宋体" panose="02010600030101010101" pitchFamily="2" charset="-122"/>
              </a:defRPr>
            </a:lvl4pPr>
            <a:lvl5pPr marL="3806825">
              <a:defRPr kumimoji="1" sz="2400">
                <a:solidFill>
                  <a:schemeClr val="tx1"/>
                </a:solidFill>
                <a:latin typeface="Times New Roman" panose="02020603050405020304" pitchFamily="18" charset="0"/>
                <a:ea typeface="宋体" panose="02010600030101010101" pitchFamily="2" charset="-122"/>
              </a:defRPr>
            </a:lvl5pPr>
            <a:lvl6pPr marL="42640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72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5178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6356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dirty="0">
                <a:solidFill>
                  <a:srgbClr val="FF0000"/>
                </a:solidFill>
                <a:latin typeface="黑体" panose="02010609060101010101" pitchFamily="49" charset="-122"/>
                <a:ea typeface="黑体" panose="02010609060101010101" pitchFamily="49" charset="-122"/>
              </a:rPr>
              <a:t>§3-6 </a:t>
            </a:r>
            <a:r>
              <a:rPr lang="zh-CN" altLang="en-US" sz="3200" b="1" dirty="0">
                <a:solidFill>
                  <a:srgbClr val="FF0000"/>
                </a:solidFill>
                <a:latin typeface="黑体" panose="02010609060101010101" pitchFamily="49" charset="-122"/>
                <a:ea typeface="黑体" panose="02010609060101010101" pitchFamily="49" charset="-122"/>
              </a:rPr>
              <a:t>简支梁受任意横向载荷</a:t>
            </a:r>
          </a:p>
        </p:txBody>
      </p:sp>
      <p:pic>
        <p:nvPicPr>
          <p:cNvPr id="4" name="Picture 4" descr="直角坐标解09"/>
          <p:cNvPicPr>
            <a:picLocks noChangeAspect="1" noChangeArrowheads="1"/>
          </p:cNvPicPr>
          <p:nvPr/>
        </p:nvPicPr>
        <p:blipFill>
          <a:blip r:embed="rId3" cstate="print">
            <a:extLst>
              <a:ext uri="{28A0092B-C50C-407E-A947-70E740481C1C}">
                <a14:useLocalDpi xmlns:a14="http://schemas.microsoft.com/office/drawing/2010/main" val="0"/>
              </a:ext>
            </a:extLst>
          </a:blip>
          <a:srcRect l="9714" t="7254" r="12579" b="12947"/>
          <a:stretch>
            <a:fillRect/>
          </a:stretch>
        </p:blipFill>
        <p:spPr bwMode="auto">
          <a:xfrm>
            <a:off x="4847924" y="1022350"/>
            <a:ext cx="4114800" cy="2828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352124" y="140335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边界条件</a:t>
            </a:r>
          </a:p>
        </p:txBody>
      </p:sp>
      <p:sp>
        <p:nvSpPr>
          <p:cNvPr id="6" name="Text Box 6"/>
          <p:cNvSpPr txBox="1">
            <a:spLocks noChangeArrowheads="1"/>
          </p:cNvSpPr>
          <p:nvPr/>
        </p:nvSpPr>
        <p:spPr bwMode="auto">
          <a:xfrm>
            <a:off x="199724" y="946150"/>
            <a:ext cx="3733800" cy="457200"/>
          </a:xfrm>
          <a:prstGeom prst="rect">
            <a:avLst/>
          </a:prstGeom>
          <a:solidFill>
            <a:schemeClr val="bg1"/>
          </a:solidFill>
          <a:ln>
            <a:noFill/>
          </a:ln>
          <a:effectLst/>
        </p:spPr>
        <p:txBody>
          <a:bodyPr>
            <a:spAutoFit/>
          </a:bodyPr>
          <a:lstStyle/>
          <a:p>
            <a:r>
              <a:rPr kumimoji="1" lang="en-US" altLang="zh-CN" sz="2400" b="1" dirty="0">
                <a:solidFill>
                  <a:srgbClr val="FF0000"/>
                </a:solidFill>
                <a:latin typeface="黑体" panose="02010609060101010101" pitchFamily="49" charset="-122"/>
                <a:ea typeface="黑体" panose="02010609060101010101" pitchFamily="49" charset="-122"/>
              </a:rPr>
              <a:t>1. </a:t>
            </a:r>
            <a:r>
              <a:rPr kumimoji="1" lang="zh-CN" altLang="en-US" sz="2400" b="1" dirty="0">
                <a:solidFill>
                  <a:srgbClr val="FF0000"/>
                </a:solidFill>
                <a:latin typeface="黑体" panose="02010609060101010101" pitchFamily="49" charset="-122"/>
                <a:ea typeface="黑体" panose="02010609060101010101" pitchFamily="49" charset="-122"/>
              </a:rPr>
              <a:t>边界条件的级数表示</a:t>
            </a:r>
          </a:p>
        </p:txBody>
      </p:sp>
      <p:sp>
        <p:nvSpPr>
          <p:cNvPr id="7" name="Text Box 7"/>
          <p:cNvSpPr txBox="1">
            <a:spLocks noChangeArrowheads="1"/>
          </p:cNvSpPr>
          <p:nvPr/>
        </p:nvSpPr>
        <p:spPr bwMode="auto">
          <a:xfrm>
            <a:off x="504524" y="1708150"/>
            <a:ext cx="137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上下边界：</a:t>
            </a:r>
          </a:p>
        </p:txBody>
      </p:sp>
      <p:graphicFrame>
        <p:nvGraphicFramePr>
          <p:cNvPr id="8" name="Object 8"/>
          <p:cNvGraphicFramePr>
            <a:graphicFrameLocks noChangeAspect="1"/>
          </p:cNvGraphicFramePr>
          <p:nvPr>
            <p:extLst>
              <p:ext uri="{D42A27DB-BD31-4B8C-83A1-F6EECF244321}">
                <p14:modId xmlns:p14="http://schemas.microsoft.com/office/powerpoint/2010/main" val="491318784"/>
              </p:ext>
            </p:extLst>
          </p:nvPr>
        </p:nvGraphicFramePr>
        <p:xfrm>
          <a:off x="2409524" y="3003550"/>
          <a:ext cx="1828800" cy="663575"/>
        </p:xfrm>
        <a:graphic>
          <a:graphicData uri="http://schemas.openxmlformats.org/presentationml/2006/ole">
            <mc:AlternateContent xmlns:mc="http://schemas.openxmlformats.org/markup-compatibility/2006">
              <mc:Choice xmlns:v="urn:schemas-microsoft-com:vml" Requires="v">
                <p:oleObj spid="_x0000_s263190" name="Equation" r:id="rId4" imgW="736560" imgH="266400" progId="Equation.3">
                  <p:embed/>
                </p:oleObj>
              </mc:Choice>
              <mc:Fallback>
                <p:oleObj name="Equation" r:id="rId4" imgW="736560" imgH="266400" progId="Equation.3">
                  <p:embed/>
                  <p:pic>
                    <p:nvPicPr>
                      <p:cNvPr id="18535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524" y="3003550"/>
                        <a:ext cx="18288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3920872448"/>
              </p:ext>
            </p:extLst>
          </p:nvPr>
        </p:nvGraphicFramePr>
        <p:xfrm>
          <a:off x="275924" y="2089150"/>
          <a:ext cx="1981200" cy="539750"/>
        </p:xfrm>
        <a:graphic>
          <a:graphicData uri="http://schemas.openxmlformats.org/presentationml/2006/ole">
            <mc:AlternateContent xmlns:mc="http://schemas.openxmlformats.org/markup-compatibility/2006">
              <mc:Choice xmlns:v="urn:schemas-microsoft-com:vml" Requires="v">
                <p:oleObj spid="_x0000_s263191" name="Equation" r:id="rId6" imgW="977760" imgH="266400" progId="Equation.3">
                  <p:embed/>
                </p:oleObj>
              </mc:Choice>
              <mc:Fallback>
                <p:oleObj name="Equation" r:id="rId6" imgW="977760" imgH="266400" progId="Equation.3">
                  <p:embed/>
                  <p:pic>
                    <p:nvPicPr>
                      <p:cNvPr id="18535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924" y="2089150"/>
                        <a:ext cx="198120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1751458942"/>
              </p:ext>
            </p:extLst>
          </p:nvPr>
        </p:nvGraphicFramePr>
        <p:xfrm>
          <a:off x="2485724" y="2089150"/>
          <a:ext cx="2209800" cy="558800"/>
        </p:xfrm>
        <a:graphic>
          <a:graphicData uri="http://schemas.openxmlformats.org/presentationml/2006/ole">
            <mc:AlternateContent xmlns:mc="http://schemas.openxmlformats.org/markup-compatibility/2006">
              <mc:Choice xmlns:v="urn:schemas-microsoft-com:vml" Requires="v">
                <p:oleObj spid="_x0000_s263192" name="Equation" r:id="rId8" imgW="1054080" imgH="266400" progId="Equation.3">
                  <p:embed/>
                </p:oleObj>
              </mc:Choice>
              <mc:Fallback>
                <p:oleObj name="Equation" r:id="rId8" imgW="1054080" imgH="266400" progId="Equation.3">
                  <p:embed/>
                  <p:pic>
                    <p:nvPicPr>
                      <p:cNvPr id="185354"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5724" y="2089150"/>
                        <a:ext cx="22098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970331626"/>
              </p:ext>
            </p:extLst>
          </p:nvPr>
        </p:nvGraphicFramePr>
        <p:xfrm>
          <a:off x="244174" y="4756150"/>
          <a:ext cx="2470150" cy="782638"/>
        </p:xfrm>
        <a:graphic>
          <a:graphicData uri="http://schemas.openxmlformats.org/presentationml/2006/ole">
            <mc:AlternateContent xmlns:mc="http://schemas.openxmlformats.org/markup-compatibility/2006">
              <mc:Choice xmlns:v="urn:schemas-microsoft-com:vml" Requires="v">
                <p:oleObj spid="_x0000_s263193" name="Equation" r:id="rId10" imgW="1041120" imgH="330120" progId="Equation.3">
                  <p:embed/>
                </p:oleObj>
              </mc:Choice>
              <mc:Fallback>
                <p:oleObj name="Equation" r:id="rId10" imgW="1041120" imgH="330120" progId="Equation.3">
                  <p:embed/>
                  <p:pic>
                    <p:nvPicPr>
                      <p:cNvPr id="185355"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174" y="4756150"/>
                        <a:ext cx="2470150" cy="78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4"/>
          <p:cNvSpPr txBox="1">
            <a:spLocks noChangeArrowheads="1"/>
          </p:cNvSpPr>
          <p:nvPr/>
        </p:nvSpPr>
        <p:spPr bwMode="auto">
          <a:xfrm>
            <a:off x="504524" y="3657600"/>
            <a:ext cx="137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左右边界：</a:t>
            </a:r>
          </a:p>
        </p:txBody>
      </p:sp>
      <p:graphicFrame>
        <p:nvGraphicFramePr>
          <p:cNvPr id="13" name="Object 15"/>
          <p:cNvGraphicFramePr>
            <a:graphicFrameLocks noChangeAspect="1"/>
          </p:cNvGraphicFramePr>
          <p:nvPr>
            <p:extLst>
              <p:ext uri="{D42A27DB-BD31-4B8C-83A1-F6EECF244321}">
                <p14:modId xmlns:p14="http://schemas.microsoft.com/office/powerpoint/2010/main" val="2497084950"/>
              </p:ext>
            </p:extLst>
          </p:nvPr>
        </p:nvGraphicFramePr>
        <p:xfrm>
          <a:off x="221949" y="3048000"/>
          <a:ext cx="1730375" cy="661988"/>
        </p:xfrm>
        <a:graphic>
          <a:graphicData uri="http://schemas.openxmlformats.org/presentationml/2006/ole">
            <mc:AlternateContent xmlns:mc="http://schemas.openxmlformats.org/markup-compatibility/2006">
              <mc:Choice xmlns:v="urn:schemas-microsoft-com:vml" Requires="v">
                <p:oleObj spid="_x0000_s263194" name="Equation" r:id="rId12" imgW="698400" imgH="266400" progId="Equation.3">
                  <p:embed/>
                </p:oleObj>
              </mc:Choice>
              <mc:Fallback>
                <p:oleObj name="Equation" r:id="rId12" imgW="698400" imgH="266400" progId="Equation.3">
                  <p:embed/>
                  <p:pic>
                    <p:nvPicPr>
                      <p:cNvPr id="185359"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949" y="3048000"/>
                        <a:ext cx="1730375" cy="66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6"/>
          <p:cNvGraphicFramePr>
            <a:graphicFrameLocks noChangeAspect="1"/>
          </p:cNvGraphicFramePr>
          <p:nvPr>
            <p:extLst>
              <p:ext uri="{D42A27DB-BD31-4B8C-83A1-F6EECF244321}">
                <p14:modId xmlns:p14="http://schemas.microsoft.com/office/powerpoint/2010/main" val="2138557084"/>
              </p:ext>
            </p:extLst>
          </p:nvPr>
        </p:nvGraphicFramePr>
        <p:xfrm>
          <a:off x="2409524" y="4114800"/>
          <a:ext cx="1617663" cy="539750"/>
        </p:xfrm>
        <a:graphic>
          <a:graphicData uri="http://schemas.openxmlformats.org/presentationml/2006/ole">
            <mc:AlternateContent xmlns:mc="http://schemas.openxmlformats.org/markup-compatibility/2006">
              <mc:Choice xmlns:v="urn:schemas-microsoft-com:vml" Requires="v">
                <p:oleObj spid="_x0000_s263195" name="Equation" r:id="rId14" imgW="685800" imgH="228600" progId="Equation.3">
                  <p:embed/>
                </p:oleObj>
              </mc:Choice>
              <mc:Fallback>
                <p:oleObj name="Equation" r:id="rId14" imgW="685800" imgH="228600" progId="Equation.3">
                  <p:embed/>
                  <p:pic>
                    <p:nvPicPr>
                      <p:cNvPr id="18536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09524" y="4114800"/>
                        <a:ext cx="1617663"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7"/>
          <p:cNvGraphicFramePr>
            <a:graphicFrameLocks noChangeAspect="1"/>
          </p:cNvGraphicFramePr>
          <p:nvPr>
            <p:extLst>
              <p:ext uri="{D42A27DB-BD31-4B8C-83A1-F6EECF244321}">
                <p14:modId xmlns:p14="http://schemas.microsoft.com/office/powerpoint/2010/main" val="1657004133"/>
              </p:ext>
            </p:extLst>
          </p:nvPr>
        </p:nvGraphicFramePr>
        <p:xfrm>
          <a:off x="275924" y="4114800"/>
          <a:ext cx="1676400" cy="549275"/>
        </p:xfrm>
        <a:graphic>
          <a:graphicData uri="http://schemas.openxmlformats.org/presentationml/2006/ole">
            <mc:AlternateContent xmlns:mc="http://schemas.openxmlformats.org/markup-compatibility/2006">
              <mc:Choice xmlns:v="urn:schemas-microsoft-com:vml" Requires="v">
                <p:oleObj spid="_x0000_s263196" name="Equation" r:id="rId16" imgW="698400" imgH="228600" progId="Equation.3">
                  <p:embed/>
                </p:oleObj>
              </mc:Choice>
              <mc:Fallback>
                <p:oleObj name="Equation" r:id="rId16" imgW="698400" imgH="228600" progId="Equation.3">
                  <p:embed/>
                  <p:pic>
                    <p:nvPicPr>
                      <p:cNvPr id="185361"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924" y="4114800"/>
                        <a:ext cx="1676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9"/>
          <p:cNvGraphicFramePr>
            <a:graphicFrameLocks noChangeAspect="1"/>
          </p:cNvGraphicFramePr>
          <p:nvPr>
            <p:extLst>
              <p:ext uri="{D42A27DB-BD31-4B8C-83A1-F6EECF244321}">
                <p14:modId xmlns:p14="http://schemas.microsoft.com/office/powerpoint/2010/main" val="1163469803"/>
              </p:ext>
            </p:extLst>
          </p:nvPr>
        </p:nvGraphicFramePr>
        <p:xfrm>
          <a:off x="3120724" y="4787900"/>
          <a:ext cx="2641600" cy="762000"/>
        </p:xfrm>
        <a:graphic>
          <a:graphicData uri="http://schemas.openxmlformats.org/presentationml/2006/ole">
            <mc:AlternateContent xmlns:mc="http://schemas.openxmlformats.org/markup-compatibility/2006">
              <mc:Choice xmlns:v="urn:schemas-microsoft-com:vml" Requires="v">
                <p:oleObj spid="_x0000_s263197" name="Equation" r:id="rId18" imgW="1143000" imgH="330120" progId="Equation.3">
                  <p:embed/>
                </p:oleObj>
              </mc:Choice>
              <mc:Fallback>
                <p:oleObj name="Equation" r:id="rId18" imgW="1143000" imgH="330120" progId="Equation.3">
                  <p:embed/>
                  <p:pic>
                    <p:nvPicPr>
                      <p:cNvPr id="185363"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20724" y="4787900"/>
                        <a:ext cx="26416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23"/>
          <p:cNvSpPr txBox="1">
            <a:spLocks noChangeArrowheads="1"/>
          </p:cNvSpPr>
          <p:nvPr/>
        </p:nvSpPr>
        <p:spPr bwMode="auto">
          <a:xfrm>
            <a:off x="4085924" y="254635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a</a:t>
            </a:r>
            <a:r>
              <a:rPr kumimoji="1" lang="zh-CN" altLang="en-US" sz="2000" b="1">
                <a:latin typeface="Times New Roman" panose="02020603050405020304" pitchFamily="18" charset="0"/>
              </a:rPr>
              <a:t>）</a:t>
            </a:r>
          </a:p>
        </p:txBody>
      </p:sp>
      <p:sp>
        <p:nvSpPr>
          <p:cNvPr id="18" name="Text Box 24"/>
          <p:cNvSpPr txBox="1">
            <a:spLocks noChangeArrowheads="1"/>
          </p:cNvSpPr>
          <p:nvPr/>
        </p:nvSpPr>
        <p:spPr bwMode="auto">
          <a:xfrm>
            <a:off x="4085924" y="3521075"/>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b</a:t>
            </a:r>
            <a:r>
              <a:rPr kumimoji="1" lang="zh-CN" altLang="en-US" sz="2000" b="1">
                <a:latin typeface="Times New Roman" panose="02020603050405020304" pitchFamily="18" charset="0"/>
              </a:rPr>
              <a:t>）</a:t>
            </a:r>
          </a:p>
        </p:txBody>
      </p:sp>
      <p:sp>
        <p:nvSpPr>
          <p:cNvPr id="19" name="Text Box 25"/>
          <p:cNvSpPr txBox="1">
            <a:spLocks noChangeArrowheads="1"/>
          </p:cNvSpPr>
          <p:nvPr/>
        </p:nvSpPr>
        <p:spPr bwMode="auto">
          <a:xfrm>
            <a:off x="4085924" y="422275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c</a:t>
            </a:r>
            <a:r>
              <a:rPr kumimoji="1" lang="zh-CN" altLang="en-US" sz="2000" b="1">
                <a:latin typeface="Times New Roman" panose="02020603050405020304" pitchFamily="18" charset="0"/>
              </a:rPr>
              <a:t>）</a:t>
            </a:r>
          </a:p>
        </p:txBody>
      </p:sp>
      <p:sp>
        <p:nvSpPr>
          <p:cNvPr id="20" name="Text Box 26"/>
          <p:cNvSpPr txBox="1">
            <a:spLocks noChangeArrowheads="1"/>
          </p:cNvSpPr>
          <p:nvPr/>
        </p:nvSpPr>
        <p:spPr bwMode="auto">
          <a:xfrm>
            <a:off x="6143324" y="50165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d</a:t>
            </a:r>
            <a:r>
              <a:rPr kumimoji="1" lang="zh-CN" altLang="en-US" sz="2000" b="1">
                <a:latin typeface="Times New Roman" panose="02020603050405020304" pitchFamily="18" charset="0"/>
              </a:rPr>
              <a:t>）</a:t>
            </a:r>
          </a:p>
        </p:txBody>
      </p:sp>
      <p:sp>
        <p:nvSpPr>
          <p:cNvPr id="21" name="Text Box 27"/>
          <p:cNvSpPr txBox="1">
            <a:spLocks noChangeArrowheads="1"/>
          </p:cNvSpPr>
          <p:nvPr/>
        </p:nvSpPr>
        <p:spPr bwMode="auto">
          <a:xfrm>
            <a:off x="275924" y="5670550"/>
            <a:ext cx="304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由边界条件（</a:t>
            </a:r>
            <a:r>
              <a:rPr kumimoji="1" lang="en-US" altLang="zh-CN" sz="2000" b="1">
                <a:latin typeface="Times New Roman" panose="02020603050405020304" pitchFamily="18" charset="0"/>
              </a:rPr>
              <a:t>c</a:t>
            </a:r>
            <a:r>
              <a:rPr kumimoji="1" lang="zh-CN" altLang="en-US" sz="2000" b="1">
                <a:latin typeface="Times New Roman" panose="02020603050405020304" pitchFamily="18" charset="0"/>
              </a:rPr>
              <a:t>），得</a:t>
            </a:r>
          </a:p>
        </p:txBody>
      </p:sp>
      <p:graphicFrame>
        <p:nvGraphicFramePr>
          <p:cNvPr id="22" name="Object 28"/>
          <p:cNvGraphicFramePr>
            <a:graphicFrameLocks noChangeAspect="1"/>
          </p:cNvGraphicFramePr>
          <p:nvPr>
            <p:extLst>
              <p:ext uri="{D42A27DB-BD31-4B8C-83A1-F6EECF244321}">
                <p14:modId xmlns:p14="http://schemas.microsoft.com/office/powerpoint/2010/main" val="4274570652"/>
              </p:ext>
            </p:extLst>
          </p:nvPr>
        </p:nvGraphicFramePr>
        <p:xfrm>
          <a:off x="961724" y="6203950"/>
          <a:ext cx="3352800" cy="512763"/>
        </p:xfrm>
        <a:graphic>
          <a:graphicData uri="http://schemas.openxmlformats.org/presentationml/2006/ole">
            <mc:AlternateContent xmlns:mc="http://schemas.openxmlformats.org/markup-compatibility/2006">
              <mc:Choice xmlns:v="urn:schemas-microsoft-com:vml" Requires="v">
                <p:oleObj spid="_x0000_s263198" name="Equation" r:id="rId20" imgW="1498320" imgH="228600" progId="Equation.3">
                  <p:embed/>
                </p:oleObj>
              </mc:Choice>
              <mc:Fallback>
                <p:oleObj name="Equation" r:id="rId20" imgW="1498320" imgH="228600" progId="Equation.3">
                  <p:embed/>
                  <p:pic>
                    <p:nvPicPr>
                      <p:cNvPr id="185372"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1724" y="6203950"/>
                        <a:ext cx="3352800"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9"/>
          <p:cNvGraphicFramePr>
            <a:graphicFrameLocks noChangeAspect="1"/>
          </p:cNvGraphicFramePr>
          <p:nvPr>
            <p:extLst>
              <p:ext uri="{D42A27DB-BD31-4B8C-83A1-F6EECF244321}">
                <p14:modId xmlns:p14="http://schemas.microsoft.com/office/powerpoint/2010/main" val="3363661766"/>
              </p:ext>
            </p:extLst>
          </p:nvPr>
        </p:nvGraphicFramePr>
        <p:xfrm>
          <a:off x="4771724" y="5975350"/>
          <a:ext cx="3268663" cy="882650"/>
        </p:xfrm>
        <a:graphic>
          <a:graphicData uri="http://schemas.openxmlformats.org/presentationml/2006/ole">
            <mc:AlternateContent xmlns:mc="http://schemas.openxmlformats.org/markup-compatibility/2006">
              <mc:Choice xmlns:v="urn:schemas-microsoft-com:vml" Requires="v">
                <p:oleObj spid="_x0000_s263199" name="Equation" r:id="rId22" imgW="1460160" imgH="393480" progId="Equation.3">
                  <p:embed/>
                </p:oleObj>
              </mc:Choice>
              <mc:Fallback>
                <p:oleObj name="Equation" r:id="rId22" imgW="1460160" imgH="393480" progId="Equation.3">
                  <p:embed/>
                  <p:pic>
                    <p:nvPicPr>
                      <p:cNvPr id="185373" name="Object 2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71724" y="5975350"/>
                        <a:ext cx="3268663"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0765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499"/>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5" grpId="0" autoUpdateAnimBg="0"/>
      <p:bldP spid="6" grpId="0" animBg="1" autoUpdateAnimBg="0"/>
      <p:bldP spid="7" grpId="0" autoUpdateAnimBg="0"/>
      <p:bldP spid="12" grpId="0" autoUpdateAnimBg="0"/>
      <p:bldP spid="17" grpId="0" autoUpdateAnimBg="0"/>
      <p:bldP spid="18" grpId="0" autoUpdateAnimBg="0"/>
      <p:bldP spid="19" grpId="0" autoUpdateAnimBg="0"/>
      <p:bldP spid="20" grpId="0" autoUpdateAnimBg="0"/>
      <p:bldP spid="21"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228600" y="152400"/>
            <a:ext cx="426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此时应力分量式（</a:t>
            </a:r>
            <a:r>
              <a:rPr kumimoji="1" lang="en-US" altLang="zh-CN" sz="2000" b="1">
                <a:latin typeface="Times New Roman" panose="02020603050405020304" pitchFamily="18" charset="0"/>
              </a:rPr>
              <a:t>3-9</a:t>
            </a:r>
            <a:r>
              <a:rPr kumimoji="1" lang="zh-CN" altLang="en-US" sz="2000" b="1">
                <a:latin typeface="Times New Roman" panose="02020603050405020304" pitchFamily="18" charset="0"/>
              </a:rPr>
              <a:t>）简化为</a:t>
            </a:r>
          </a:p>
        </p:txBody>
      </p:sp>
      <p:graphicFrame>
        <p:nvGraphicFramePr>
          <p:cNvPr id="198659" name="Object 3"/>
          <p:cNvGraphicFramePr>
            <a:graphicFrameLocks noChangeAspect="1"/>
          </p:cNvGraphicFramePr>
          <p:nvPr/>
        </p:nvGraphicFramePr>
        <p:xfrm>
          <a:off x="366713" y="723900"/>
          <a:ext cx="8256587" cy="909638"/>
        </p:xfrm>
        <a:graphic>
          <a:graphicData uri="http://schemas.openxmlformats.org/presentationml/2006/ole">
            <mc:AlternateContent xmlns:mc="http://schemas.openxmlformats.org/markup-compatibility/2006">
              <mc:Choice xmlns:v="urn:schemas-microsoft-com:vml" Requires="v">
                <p:oleObj spid="_x0000_s246810" name="Equation" r:id="rId3" imgW="4038480" imgH="444240" progId="Equation.3">
                  <p:embed/>
                </p:oleObj>
              </mc:Choice>
              <mc:Fallback>
                <p:oleObj name="Equation" r:id="rId3" imgW="4038480" imgH="444240" progId="Equation.3">
                  <p:embed/>
                  <p:pic>
                    <p:nvPicPr>
                      <p:cNvPr id="19865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13" y="723900"/>
                        <a:ext cx="8256587"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660" name="Object 4"/>
          <p:cNvGraphicFramePr>
            <a:graphicFrameLocks noChangeAspect="1"/>
          </p:cNvGraphicFramePr>
          <p:nvPr/>
        </p:nvGraphicFramePr>
        <p:xfrm>
          <a:off x="990600" y="1600200"/>
          <a:ext cx="4068763" cy="979488"/>
        </p:xfrm>
        <a:graphic>
          <a:graphicData uri="http://schemas.openxmlformats.org/presentationml/2006/ole">
            <mc:AlternateContent xmlns:mc="http://schemas.openxmlformats.org/markup-compatibility/2006">
              <mc:Choice xmlns:v="urn:schemas-microsoft-com:vml" Requires="v">
                <p:oleObj spid="_x0000_s246811" name="Equation" r:id="rId5" imgW="1790640" imgH="431640" progId="Equation.3">
                  <p:embed/>
                </p:oleObj>
              </mc:Choice>
              <mc:Fallback>
                <p:oleObj name="Equation" r:id="rId5" imgW="1790640" imgH="431640" progId="Equation.3">
                  <p:embed/>
                  <p:pic>
                    <p:nvPicPr>
                      <p:cNvPr id="19866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600200"/>
                        <a:ext cx="4068763"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661" name="Object 5"/>
          <p:cNvGraphicFramePr>
            <a:graphicFrameLocks noChangeAspect="1"/>
          </p:cNvGraphicFramePr>
          <p:nvPr/>
        </p:nvGraphicFramePr>
        <p:xfrm>
          <a:off x="381000" y="2514600"/>
          <a:ext cx="7789863" cy="909638"/>
        </p:xfrm>
        <a:graphic>
          <a:graphicData uri="http://schemas.openxmlformats.org/presentationml/2006/ole">
            <mc:AlternateContent xmlns:mc="http://schemas.openxmlformats.org/markup-compatibility/2006">
              <mc:Choice xmlns:v="urn:schemas-microsoft-com:vml" Requires="v">
                <p:oleObj spid="_x0000_s246812" name="Equation" r:id="rId7" imgW="3809880" imgH="444240" progId="Equation.3">
                  <p:embed/>
                </p:oleObj>
              </mc:Choice>
              <mc:Fallback>
                <p:oleObj name="Equation" r:id="rId7" imgW="3809880" imgH="444240" progId="Equation.3">
                  <p:embed/>
                  <p:pic>
                    <p:nvPicPr>
                      <p:cNvPr id="19866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2514600"/>
                        <a:ext cx="7789863"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662" name="Object 6"/>
          <p:cNvGraphicFramePr>
            <a:graphicFrameLocks noChangeAspect="1"/>
          </p:cNvGraphicFramePr>
          <p:nvPr/>
        </p:nvGraphicFramePr>
        <p:xfrm>
          <a:off x="1066800" y="3352800"/>
          <a:ext cx="2165350" cy="979488"/>
        </p:xfrm>
        <a:graphic>
          <a:graphicData uri="http://schemas.openxmlformats.org/presentationml/2006/ole">
            <mc:AlternateContent xmlns:mc="http://schemas.openxmlformats.org/markup-compatibility/2006">
              <mc:Choice xmlns:v="urn:schemas-microsoft-com:vml" Requires="v">
                <p:oleObj spid="_x0000_s246813" name="Equation" r:id="rId9" imgW="952200" imgH="431640" progId="Equation.3">
                  <p:embed/>
                </p:oleObj>
              </mc:Choice>
              <mc:Fallback>
                <p:oleObj name="Equation" r:id="rId9" imgW="952200" imgH="431640" progId="Equation.3">
                  <p:embed/>
                  <p:pic>
                    <p:nvPicPr>
                      <p:cNvPr id="19866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800" y="3352800"/>
                        <a:ext cx="216535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664" name="Object 8"/>
          <p:cNvGraphicFramePr>
            <a:graphicFrameLocks noChangeAspect="1"/>
          </p:cNvGraphicFramePr>
          <p:nvPr/>
        </p:nvGraphicFramePr>
        <p:xfrm>
          <a:off x="381000" y="4191000"/>
          <a:ext cx="8178800" cy="909638"/>
        </p:xfrm>
        <a:graphic>
          <a:graphicData uri="http://schemas.openxmlformats.org/presentationml/2006/ole">
            <mc:AlternateContent xmlns:mc="http://schemas.openxmlformats.org/markup-compatibility/2006">
              <mc:Choice xmlns:v="urn:schemas-microsoft-com:vml" Requires="v">
                <p:oleObj spid="_x0000_s246814" name="Equation" r:id="rId11" imgW="4000320" imgH="444240" progId="Equation.3">
                  <p:embed/>
                </p:oleObj>
              </mc:Choice>
              <mc:Fallback>
                <p:oleObj name="Equation" r:id="rId11" imgW="4000320" imgH="444240" progId="Equation.3">
                  <p:embed/>
                  <p:pic>
                    <p:nvPicPr>
                      <p:cNvPr id="198664"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 y="4191000"/>
                        <a:ext cx="8178800"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665" name="Object 9"/>
          <p:cNvGraphicFramePr>
            <a:graphicFrameLocks noChangeAspect="1"/>
          </p:cNvGraphicFramePr>
          <p:nvPr/>
        </p:nvGraphicFramePr>
        <p:xfrm>
          <a:off x="1143000" y="5257800"/>
          <a:ext cx="4068763" cy="979488"/>
        </p:xfrm>
        <a:graphic>
          <a:graphicData uri="http://schemas.openxmlformats.org/presentationml/2006/ole">
            <mc:AlternateContent xmlns:mc="http://schemas.openxmlformats.org/markup-compatibility/2006">
              <mc:Choice xmlns:v="urn:schemas-microsoft-com:vml" Requires="v">
                <p:oleObj spid="_x0000_s246815" name="Equation" r:id="rId13" imgW="1790640" imgH="431640" progId="Equation.3">
                  <p:embed/>
                </p:oleObj>
              </mc:Choice>
              <mc:Fallback>
                <p:oleObj name="Equation" r:id="rId13" imgW="1790640" imgH="431640" progId="Equation.3">
                  <p:embed/>
                  <p:pic>
                    <p:nvPicPr>
                      <p:cNvPr id="198665"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000" y="5257800"/>
                        <a:ext cx="4068763"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8666" name="AutoShape 10"/>
          <p:cNvSpPr>
            <a:spLocks/>
          </p:cNvSpPr>
          <p:nvPr/>
        </p:nvSpPr>
        <p:spPr bwMode="auto">
          <a:xfrm>
            <a:off x="8610600" y="762000"/>
            <a:ext cx="304800" cy="5257800"/>
          </a:xfrm>
          <a:prstGeom prst="rightBrace">
            <a:avLst>
              <a:gd name="adj1" fmla="val 143750"/>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8667" name="Text Box 11"/>
          <p:cNvSpPr txBox="1">
            <a:spLocks noChangeArrowheads="1"/>
          </p:cNvSpPr>
          <p:nvPr/>
        </p:nvSpPr>
        <p:spPr bwMode="auto">
          <a:xfrm>
            <a:off x="7239000" y="60960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3-10</a:t>
            </a:r>
            <a:r>
              <a:rPr kumimoji="1" lang="zh-CN" altLang="en-US" sz="2000" b="1">
                <a:latin typeface="Times New Roman" panose="02020603050405020304" pitchFamily="18" charset="0"/>
              </a:rPr>
              <a:t>）</a:t>
            </a:r>
          </a:p>
        </p:txBody>
      </p:sp>
    </p:spTree>
    <p:extLst>
      <p:ext uri="{BB962C8B-B14F-4D97-AF65-F5344CB8AC3E}">
        <p14:creationId xmlns:p14="http://schemas.microsoft.com/office/powerpoint/2010/main" val="12684772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86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986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986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986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9866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9866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9866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9866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986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utoUpdateAnimBg="0"/>
      <p:bldP spid="198667"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p:cNvSpPr txBox="1">
            <a:spLocks noChangeArrowheads="1"/>
          </p:cNvSpPr>
          <p:nvPr/>
        </p:nvSpPr>
        <p:spPr bwMode="auto">
          <a:xfrm>
            <a:off x="76200" y="152400"/>
            <a:ext cx="655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将此应力分量式（</a:t>
            </a:r>
            <a:r>
              <a:rPr kumimoji="1" lang="en-US" altLang="zh-CN" sz="2000" b="1">
                <a:latin typeface="Times New Roman" panose="02020603050405020304" pitchFamily="18" charset="0"/>
              </a:rPr>
              <a:t>3-10</a:t>
            </a:r>
            <a:r>
              <a:rPr kumimoji="1" lang="zh-CN" altLang="en-US" sz="2000" b="1">
                <a:latin typeface="Times New Roman" panose="02020603050405020304" pitchFamily="18" charset="0"/>
              </a:rPr>
              <a:t>）代入边界条件（</a:t>
            </a:r>
            <a:r>
              <a:rPr kumimoji="1" lang="en-US" altLang="zh-CN" sz="2000" b="1">
                <a:latin typeface="Times New Roman" panose="02020603050405020304" pitchFamily="18" charset="0"/>
              </a:rPr>
              <a:t>b</a:t>
            </a:r>
            <a:r>
              <a:rPr kumimoji="1" lang="zh-CN" altLang="en-US" sz="2000" b="1">
                <a:latin typeface="Times New Roman" panose="02020603050405020304" pitchFamily="18" charset="0"/>
              </a:rPr>
              <a:t>），有</a:t>
            </a:r>
          </a:p>
        </p:txBody>
      </p:sp>
      <p:graphicFrame>
        <p:nvGraphicFramePr>
          <p:cNvPr id="199691" name="Object 11"/>
          <p:cNvGraphicFramePr>
            <a:graphicFrameLocks noChangeAspect="1"/>
          </p:cNvGraphicFramePr>
          <p:nvPr/>
        </p:nvGraphicFramePr>
        <p:xfrm>
          <a:off x="304800" y="609600"/>
          <a:ext cx="4419600" cy="917575"/>
        </p:xfrm>
        <a:graphic>
          <a:graphicData uri="http://schemas.openxmlformats.org/presentationml/2006/ole">
            <mc:AlternateContent xmlns:mc="http://schemas.openxmlformats.org/markup-compatibility/2006">
              <mc:Choice xmlns:v="urn:schemas-microsoft-com:vml" Requires="v">
                <p:oleObj spid="_x0000_s247842" name="Equation" r:id="rId3" imgW="2082600" imgH="431640" progId="Equation.3">
                  <p:embed/>
                </p:oleObj>
              </mc:Choice>
              <mc:Fallback>
                <p:oleObj name="Equation" r:id="rId3" imgW="2082600" imgH="431640" progId="Equation.3">
                  <p:embed/>
                  <p:pic>
                    <p:nvPicPr>
                      <p:cNvPr id="199691"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09600"/>
                        <a:ext cx="44196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9692" name="Text Box 12"/>
          <p:cNvSpPr txBox="1">
            <a:spLocks noChangeArrowheads="1"/>
          </p:cNvSpPr>
          <p:nvPr/>
        </p:nvSpPr>
        <p:spPr bwMode="auto">
          <a:xfrm>
            <a:off x="5181600" y="838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e</a:t>
            </a:r>
            <a:r>
              <a:rPr kumimoji="1" lang="zh-CN" altLang="en-US" sz="2000" b="1">
                <a:latin typeface="Times New Roman" panose="02020603050405020304" pitchFamily="18" charset="0"/>
              </a:rPr>
              <a:t>）</a:t>
            </a:r>
          </a:p>
        </p:txBody>
      </p:sp>
      <p:graphicFrame>
        <p:nvGraphicFramePr>
          <p:cNvPr id="199693" name="Object 13"/>
          <p:cNvGraphicFramePr>
            <a:graphicFrameLocks noChangeAspect="1"/>
          </p:cNvGraphicFramePr>
          <p:nvPr/>
        </p:nvGraphicFramePr>
        <p:xfrm>
          <a:off x="228600" y="1676400"/>
          <a:ext cx="7426325" cy="882650"/>
        </p:xfrm>
        <a:graphic>
          <a:graphicData uri="http://schemas.openxmlformats.org/presentationml/2006/ole">
            <mc:AlternateContent xmlns:mc="http://schemas.openxmlformats.org/markup-compatibility/2006">
              <mc:Choice xmlns:v="urn:schemas-microsoft-com:vml" Requires="v">
                <p:oleObj spid="_x0000_s247843" name="Equation" r:id="rId5" imgW="3632040" imgH="431640" progId="Equation.3">
                  <p:embed/>
                </p:oleObj>
              </mc:Choice>
              <mc:Fallback>
                <p:oleObj name="Equation" r:id="rId5" imgW="3632040" imgH="431640" progId="Equation.3">
                  <p:embed/>
                  <p:pic>
                    <p:nvPicPr>
                      <p:cNvPr id="199693"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676400"/>
                        <a:ext cx="7426325"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9694" name="Object 14"/>
          <p:cNvGraphicFramePr>
            <a:graphicFrameLocks noChangeAspect="1"/>
          </p:cNvGraphicFramePr>
          <p:nvPr/>
        </p:nvGraphicFramePr>
        <p:xfrm>
          <a:off x="295275" y="2590800"/>
          <a:ext cx="5021263" cy="979488"/>
        </p:xfrm>
        <a:graphic>
          <a:graphicData uri="http://schemas.openxmlformats.org/presentationml/2006/ole">
            <mc:AlternateContent xmlns:mc="http://schemas.openxmlformats.org/markup-compatibility/2006">
              <mc:Choice xmlns:v="urn:schemas-microsoft-com:vml" Requires="v">
                <p:oleObj spid="_x0000_s247844" name="Equation" r:id="rId7" imgW="2209680" imgH="431640" progId="Equation.3">
                  <p:embed/>
                </p:oleObj>
              </mc:Choice>
              <mc:Fallback>
                <p:oleObj name="Equation" r:id="rId7" imgW="2209680" imgH="431640" progId="Equation.3">
                  <p:embed/>
                  <p:pic>
                    <p:nvPicPr>
                      <p:cNvPr id="199694"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275" y="2590800"/>
                        <a:ext cx="5021263"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9695" name="Text Box 15"/>
          <p:cNvSpPr txBox="1">
            <a:spLocks noChangeArrowheads="1"/>
          </p:cNvSpPr>
          <p:nvPr/>
        </p:nvSpPr>
        <p:spPr bwMode="auto">
          <a:xfrm>
            <a:off x="5486400" y="2819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f</a:t>
            </a:r>
            <a:r>
              <a:rPr kumimoji="1" lang="zh-CN" altLang="en-US" sz="2000" b="1">
                <a:latin typeface="Times New Roman" panose="02020603050405020304" pitchFamily="18" charset="0"/>
              </a:rPr>
              <a:t>）</a:t>
            </a:r>
          </a:p>
        </p:txBody>
      </p:sp>
      <p:grpSp>
        <p:nvGrpSpPr>
          <p:cNvPr id="199699" name="Group 19"/>
          <p:cNvGrpSpPr>
            <a:grpSpLocks/>
          </p:cNvGrpSpPr>
          <p:nvPr/>
        </p:nvGrpSpPr>
        <p:grpSpPr bwMode="auto">
          <a:xfrm>
            <a:off x="6629400" y="152400"/>
            <a:ext cx="2514600" cy="1524000"/>
            <a:chOff x="4176" y="96"/>
            <a:chExt cx="1584" cy="960"/>
          </a:xfrm>
        </p:grpSpPr>
        <p:graphicFrame>
          <p:nvGraphicFramePr>
            <p:cNvPr id="199683" name="Object 3"/>
            <p:cNvGraphicFramePr>
              <a:graphicFrameLocks noChangeAspect="1"/>
            </p:cNvGraphicFramePr>
            <p:nvPr/>
          </p:nvGraphicFramePr>
          <p:xfrm>
            <a:off x="4368" y="576"/>
            <a:ext cx="1152" cy="418"/>
          </p:xfrm>
          <a:graphic>
            <a:graphicData uri="http://schemas.openxmlformats.org/presentationml/2006/ole">
              <mc:AlternateContent xmlns:mc="http://schemas.openxmlformats.org/markup-compatibility/2006">
                <mc:Choice xmlns:v="urn:schemas-microsoft-com:vml" Requires="v">
                  <p:oleObj spid="_x0000_s247845" name="Equation" r:id="rId9" imgW="736560" imgH="266400" progId="Equation.3">
                    <p:embed/>
                  </p:oleObj>
                </mc:Choice>
                <mc:Fallback>
                  <p:oleObj name="Equation" r:id="rId9" imgW="736560" imgH="266400" progId="Equation.3">
                    <p:embed/>
                    <p:pic>
                      <p:nvPicPr>
                        <p:cNvPr id="199683"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8" y="576"/>
                          <a:ext cx="1152"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9686" name="Object 6"/>
            <p:cNvGraphicFramePr>
              <a:graphicFrameLocks noChangeAspect="1"/>
            </p:cNvGraphicFramePr>
            <p:nvPr/>
          </p:nvGraphicFramePr>
          <p:xfrm>
            <a:off x="4368" y="144"/>
            <a:ext cx="1090" cy="417"/>
          </p:xfrm>
          <a:graphic>
            <a:graphicData uri="http://schemas.openxmlformats.org/presentationml/2006/ole">
              <mc:AlternateContent xmlns:mc="http://schemas.openxmlformats.org/markup-compatibility/2006">
                <mc:Choice xmlns:v="urn:schemas-microsoft-com:vml" Requires="v">
                  <p:oleObj spid="_x0000_s247846" name="Equation" r:id="rId11" imgW="698400" imgH="266400" progId="Equation.3">
                    <p:embed/>
                  </p:oleObj>
                </mc:Choice>
                <mc:Fallback>
                  <p:oleObj name="Equation" r:id="rId11" imgW="698400" imgH="266400" progId="Equation.3">
                    <p:embed/>
                    <p:pic>
                      <p:nvPicPr>
                        <p:cNvPr id="19968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8" y="144"/>
                          <a:ext cx="1090"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9688" name="Text Box 8"/>
            <p:cNvSpPr txBox="1">
              <a:spLocks noChangeArrowheads="1"/>
            </p:cNvSpPr>
            <p:nvPr/>
          </p:nvSpPr>
          <p:spPr bwMode="auto">
            <a:xfrm>
              <a:off x="5376" y="432"/>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b</a:t>
              </a:r>
              <a:r>
                <a:rPr kumimoji="1" lang="zh-CN" altLang="en-US" sz="2000" b="1">
                  <a:latin typeface="Times New Roman" panose="02020603050405020304" pitchFamily="18" charset="0"/>
                </a:rPr>
                <a:t>）</a:t>
              </a:r>
            </a:p>
          </p:txBody>
        </p:sp>
        <p:sp>
          <p:nvSpPr>
            <p:cNvPr id="199689" name="AutoShape 9"/>
            <p:cNvSpPr>
              <a:spLocks/>
            </p:cNvSpPr>
            <p:nvPr/>
          </p:nvSpPr>
          <p:spPr bwMode="auto">
            <a:xfrm>
              <a:off x="4272" y="240"/>
              <a:ext cx="48" cy="624"/>
            </a:xfrm>
            <a:prstGeom prst="leftBrace">
              <a:avLst>
                <a:gd name="adj1" fmla="val 108333"/>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9698" name="Rectangle 18"/>
            <p:cNvSpPr>
              <a:spLocks noChangeArrowheads="1"/>
            </p:cNvSpPr>
            <p:nvPr/>
          </p:nvSpPr>
          <p:spPr bwMode="auto">
            <a:xfrm>
              <a:off x="4176" y="96"/>
              <a:ext cx="1584" cy="960"/>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99706" name="AutoShape 26"/>
          <p:cNvSpPr>
            <a:spLocks noChangeArrowheads="1"/>
          </p:cNvSpPr>
          <p:nvPr/>
        </p:nvSpPr>
        <p:spPr bwMode="auto">
          <a:xfrm>
            <a:off x="304800" y="3657600"/>
            <a:ext cx="1066800" cy="152400"/>
          </a:xfrm>
          <a:prstGeom prst="rightArrow">
            <a:avLst>
              <a:gd name="adj1" fmla="val 50000"/>
              <a:gd name="adj2" fmla="val 17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99707" name="Object 27"/>
          <p:cNvGraphicFramePr>
            <a:graphicFrameLocks noChangeAspect="1"/>
          </p:cNvGraphicFramePr>
          <p:nvPr/>
        </p:nvGraphicFramePr>
        <p:xfrm>
          <a:off x="533400" y="3657600"/>
          <a:ext cx="2209800" cy="836613"/>
        </p:xfrm>
        <a:graphic>
          <a:graphicData uri="http://schemas.openxmlformats.org/presentationml/2006/ole">
            <mc:AlternateContent xmlns:mc="http://schemas.openxmlformats.org/markup-compatibility/2006">
              <mc:Choice xmlns:v="urn:schemas-microsoft-com:vml" Requires="v">
                <p:oleObj spid="_x0000_s247847" name="Equation" r:id="rId13" imgW="1041120" imgH="393480" progId="Equation.3">
                  <p:embed/>
                </p:oleObj>
              </mc:Choice>
              <mc:Fallback>
                <p:oleObj name="Equation" r:id="rId13" imgW="1041120" imgH="393480" progId="Equation.3">
                  <p:embed/>
                  <p:pic>
                    <p:nvPicPr>
                      <p:cNvPr id="199707"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 y="3657600"/>
                        <a:ext cx="2209800"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9708" name="Text Box 28"/>
          <p:cNvSpPr txBox="1">
            <a:spLocks noChangeArrowheads="1"/>
          </p:cNvSpPr>
          <p:nvPr/>
        </p:nvSpPr>
        <p:spPr bwMode="auto">
          <a:xfrm>
            <a:off x="5486400" y="3962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i</a:t>
            </a:r>
            <a:r>
              <a:rPr kumimoji="1" lang="zh-CN" altLang="en-US" sz="2000" b="1">
                <a:latin typeface="Times New Roman" panose="02020603050405020304" pitchFamily="18" charset="0"/>
              </a:rPr>
              <a:t>）</a:t>
            </a:r>
          </a:p>
        </p:txBody>
      </p:sp>
      <p:graphicFrame>
        <p:nvGraphicFramePr>
          <p:cNvPr id="199709" name="Object 29"/>
          <p:cNvGraphicFramePr>
            <a:graphicFrameLocks noChangeAspect="1"/>
          </p:cNvGraphicFramePr>
          <p:nvPr/>
        </p:nvGraphicFramePr>
        <p:xfrm>
          <a:off x="381000" y="4572000"/>
          <a:ext cx="7243763" cy="882650"/>
        </p:xfrm>
        <a:graphic>
          <a:graphicData uri="http://schemas.openxmlformats.org/presentationml/2006/ole">
            <mc:AlternateContent xmlns:mc="http://schemas.openxmlformats.org/markup-compatibility/2006">
              <mc:Choice xmlns:v="urn:schemas-microsoft-com:vml" Requires="v">
                <p:oleObj spid="_x0000_s247848" name="Equation" r:id="rId15" imgW="3543120" imgH="431640" progId="Equation.3">
                  <p:embed/>
                </p:oleObj>
              </mc:Choice>
              <mc:Fallback>
                <p:oleObj name="Equation" r:id="rId15" imgW="3543120" imgH="431640" progId="Equation.3">
                  <p:embed/>
                  <p:pic>
                    <p:nvPicPr>
                      <p:cNvPr id="199709"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 y="4572000"/>
                        <a:ext cx="7243763"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9710" name="Object 30"/>
          <p:cNvGraphicFramePr>
            <a:graphicFrameLocks noChangeAspect="1"/>
          </p:cNvGraphicFramePr>
          <p:nvPr/>
        </p:nvGraphicFramePr>
        <p:xfrm>
          <a:off x="3429000" y="5486400"/>
          <a:ext cx="4622800" cy="882650"/>
        </p:xfrm>
        <a:graphic>
          <a:graphicData uri="http://schemas.openxmlformats.org/presentationml/2006/ole">
            <mc:AlternateContent xmlns:mc="http://schemas.openxmlformats.org/markup-compatibility/2006">
              <mc:Choice xmlns:v="urn:schemas-microsoft-com:vml" Requires="v">
                <p:oleObj spid="_x0000_s247849" name="Equation" r:id="rId17" imgW="2260440" imgH="431640" progId="Equation.3">
                  <p:embed/>
                </p:oleObj>
              </mc:Choice>
              <mc:Fallback>
                <p:oleObj name="Equation" r:id="rId17" imgW="2260440" imgH="431640" progId="Equation.3">
                  <p:embed/>
                  <p:pic>
                    <p:nvPicPr>
                      <p:cNvPr id="19971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29000" y="5486400"/>
                        <a:ext cx="462280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9711" name="Text Box 31"/>
          <p:cNvSpPr txBox="1">
            <a:spLocks noChangeArrowheads="1"/>
          </p:cNvSpPr>
          <p:nvPr/>
        </p:nvSpPr>
        <p:spPr bwMode="auto">
          <a:xfrm>
            <a:off x="8229600" y="5715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j</a:t>
            </a:r>
            <a:r>
              <a:rPr kumimoji="1" lang="zh-CN" altLang="en-US" sz="2000" b="1">
                <a:latin typeface="Times New Roman" panose="02020603050405020304" pitchFamily="18" charset="0"/>
              </a:rPr>
              <a:t>）</a:t>
            </a:r>
          </a:p>
        </p:txBody>
      </p:sp>
      <p:sp>
        <p:nvSpPr>
          <p:cNvPr id="199712" name="AutoShape 32"/>
          <p:cNvSpPr>
            <a:spLocks/>
          </p:cNvSpPr>
          <p:nvPr/>
        </p:nvSpPr>
        <p:spPr bwMode="auto">
          <a:xfrm>
            <a:off x="228600" y="4038600"/>
            <a:ext cx="152400" cy="990600"/>
          </a:xfrm>
          <a:prstGeom prst="leftBrace">
            <a:avLst>
              <a:gd name="adj1" fmla="val 54167"/>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5350889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96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996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996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969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9969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9969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969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9970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9970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9970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9970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9971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9971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99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autoUpdateAnimBg="0"/>
      <p:bldP spid="199692" grpId="0" autoUpdateAnimBg="0"/>
      <p:bldP spid="199695" grpId="0" autoUpdateAnimBg="0"/>
      <p:bldP spid="199708" grpId="0" autoUpdateAnimBg="0"/>
      <p:bldP spid="199711" grpId="0"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0706" name="Object 2"/>
          <p:cNvGraphicFramePr>
            <a:graphicFrameLocks noChangeAspect="1"/>
          </p:cNvGraphicFramePr>
          <p:nvPr/>
        </p:nvGraphicFramePr>
        <p:xfrm>
          <a:off x="304800" y="685800"/>
          <a:ext cx="3852863" cy="944563"/>
        </p:xfrm>
        <a:graphic>
          <a:graphicData uri="http://schemas.openxmlformats.org/presentationml/2006/ole">
            <mc:AlternateContent xmlns:mc="http://schemas.openxmlformats.org/markup-compatibility/2006">
              <mc:Choice xmlns:v="urn:schemas-microsoft-com:vml" Requires="v">
                <p:oleObj spid="_x0000_s248870" name="Equation" r:id="rId3" imgW="1815840" imgH="444240" progId="Equation.3">
                  <p:embed/>
                </p:oleObj>
              </mc:Choice>
              <mc:Fallback>
                <p:oleObj name="Equation" r:id="rId3" imgW="1815840" imgH="444240" progId="Equation.3">
                  <p:embed/>
                  <p:pic>
                    <p:nvPicPr>
                      <p:cNvPr id="200706" name="Object 2"/>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04800" y="685800"/>
                        <a:ext cx="3852863"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707" name="Text Box 3"/>
          <p:cNvSpPr txBox="1">
            <a:spLocks noChangeArrowheads="1"/>
          </p:cNvSpPr>
          <p:nvPr/>
        </p:nvSpPr>
        <p:spPr bwMode="auto">
          <a:xfrm>
            <a:off x="5257800" y="91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g</a:t>
            </a:r>
            <a:r>
              <a:rPr kumimoji="1" lang="zh-CN" altLang="en-US" sz="2000" b="1">
                <a:latin typeface="Times New Roman" panose="02020603050405020304" pitchFamily="18" charset="0"/>
              </a:rPr>
              <a:t>）</a:t>
            </a:r>
          </a:p>
        </p:txBody>
      </p:sp>
      <p:grpSp>
        <p:nvGrpSpPr>
          <p:cNvPr id="200708" name="Group 4"/>
          <p:cNvGrpSpPr>
            <a:grpSpLocks/>
          </p:cNvGrpSpPr>
          <p:nvPr/>
        </p:nvGrpSpPr>
        <p:grpSpPr bwMode="auto">
          <a:xfrm>
            <a:off x="6248400" y="228600"/>
            <a:ext cx="2895600" cy="1371600"/>
            <a:chOff x="3936" y="1920"/>
            <a:chExt cx="1824" cy="864"/>
          </a:xfrm>
        </p:grpSpPr>
        <p:sp>
          <p:nvSpPr>
            <p:cNvPr id="200709" name="AutoShape 5"/>
            <p:cNvSpPr>
              <a:spLocks/>
            </p:cNvSpPr>
            <p:nvPr/>
          </p:nvSpPr>
          <p:spPr bwMode="auto">
            <a:xfrm>
              <a:off x="3984" y="2064"/>
              <a:ext cx="48" cy="624"/>
            </a:xfrm>
            <a:prstGeom prst="leftBrace">
              <a:avLst>
                <a:gd name="adj1" fmla="val 108333"/>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00710" name="Group 6"/>
            <p:cNvGrpSpPr>
              <a:grpSpLocks/>
            </p:cNvGrpSpPr>
            <p:nvPr/>
          </p:nvGrpSpPr>
          <p:grpSpPr bwMode="auto">
            <a:xfrm>
              <a:off x="3936" y="1920"/>
              <a:ext cx="1824" cy="864"/>
              <a:chOff x="3936" y="3312"/>
              <a:chExt cx="1824" cy="864"/>
            </a:xfrm>
          </p:grpSpPr>
          <p:graphicFrame>
            <p:nvGraphicFramePr>
              <p:cNvPr id="200711" name="Object 7"/>
              <p:cNvGraphicFramePr>
                <a:graphicFrameLocks noChangeAspect="1"/>
              </p:cNvGraphicFramePr>
              <p:nvPr/>
            </p:nvGraphicFramePr>
            <p:xfrm>
              <a:off x="4080" y="3452"/>
              <a:ext cx="1248" cy="340"/>
            </p:xfrm>
            <a:graphic>
              <a:graphicData uri="http://schemas.openxmlformats.org/presentationml/2006/ole">
                <mc:AlternateContent xmlns:mc="http://schemas.openxmlformats.org/markup-compatibility/2006">
                  <mc:Choice xmlns:v="urn:schemas-microsoft-com:vml" Requires="v">
                    <p:oleObj spid="_x0000_s248871" name="Equation" r:id="rId5" imgW="977760" imgH="266400" progId="Equation.3">
                      <p:embed/>
                    </p:oleObj>
                  </mc:Choice>
                  <mc:Fallback>
                    <p:oleObj name="Equation" r:id="rId5" imgW="977760" imgH="266400" progId="Equation.3">
                      <p:embed/>
                      <p:pic>
                        <p:nvPicPr>
                          <p:cNvPr id="200711" name="Object 7"/>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080" y="3452"/>
                            <a:ext cx="1248"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712" name="Object 8"/>
              <p:cNvGraphicFramePr>
                <a:graphicFrameLocks noChangeAspect="1"/>
              </p:cNvGraphicFramePr>
              <p:nvPr/>
            </p:nvGraphicFramePr>
            <p:xfrm>
              <a:off x="4080" y="3824"/>
              <a:ext cx="1392" cy="352"/>
            </p:xfrm>
            <a:graphic>
              <a:graphicData uri="http://schemas.openxmlformats.org/presentationml/2006/ole">
                <mc:AlternateContent xmlns:mc="http://schemas.openxmlformats.org/markup-compatibility/2006">
                  <mc:Choice xmlns:v="urn:schemas-microsoft-com:vml" Requires="v">
                    <p:oleObj spid="_x0000_s248872" name="Equation" r:id="rId7" imgW="1054080" imgH="266400" progId="Equation.3">
                      <p:embed/>
                    </p:oleObj>
                  </mc:Choice>
                  <mc:Fallback>
                    <p:oleObj name="Equation" r:id="rId7" imgW="1054080" imgH="266400" progId="Equation.3">
                      <p:embed/>
                      <p:pic>
                        <p:nvPicPr>
                          <p:cNvPr id="200712" name="Object 8"/>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080" y="3824"/>
                            <a:ext cx="1392"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713" name="Text Box 9"/>
              <p:cNvSpPr txBox="1">
                <a:spLocks noChangeArrowheads="1"/>
              </p:cNvSpPr>
              <p:nvPr/>
            </p:nvSpPr>
            <p:spPr bwMode="auto">
              <a:xfrm>
                <a:off x="5328" y="360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a</a:t>
                </a:r>
                <a:r>
                  <a:rPr kumimoji="1" lang="zh-CN" altLang="en-US" sz="2000" b="1">
                    <a:latin typeface="Times New Roman" panose="02020603050405020304" pitchFamily="18" charset="0"/>
                  </a:rPr>
                  <a:t>）</a:t>
                </a:r>
              </a:p>
            </p:txBody>
          </p:sp>
          <p:sp>
            <p:nvSpPr>
              <p:cNvPr id="200714" name="Rectangle 10"/>
              <p:cNvSpPr>
                <a:spLocks noChangeArrowheads="1"/>
              </p:cNvSpPr>
              <p:nvPr/>
            </p:nvSpPr>
            <p:spPr bwMode="auto">
              <a:xfrm>
                <a:off x="3936" y="3312"/>
                <a:ext cx="1824" cy="864"/>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aphicFrame>
        <p:nvGraphicFramePr>
          <p:cNvPr id="200715" name="Object 11"/>
          <p:cNvGraphicFramePr>
            <a:graphicFrameLocks noChangeAspect="1"/>
          </p:cNvGraphicFramePr>
          <p:nvPr/>
        </p:nvGraphicFramePr>
        <p:xfrm>
          <a:off x="381000" y="1676400"/>
          <a:ext cx="5530850" cy="908050"/>
        </p:xfrm>
        <a:graphic>
          <a:graphicData uri="http://schemas.openxmlformats.org/presentationml/2006/ole">
            <mc:AlternateContent xmlns:mc="http://schemas.openxmlformats.org/markup-compatibility/2006">
              <mc:Choice xmlns:v="urn:schemas-microsoft-com:vml" Requires="v">
                <p:oleObj spid="_x0000_s248873" name="Equation" r:id="rId9" imgW="2705040" imgH="444240" progId="Equation.3">
                  <p:embed/>
                </p:oleObj>
              </mc:Choice>
              <mc:Fallback>
                <p:oleObj name="Equation" r:id="rId9" imgW="2705040" imgH="444240" progId="Equation.3">
                  <p:embed/>
                  <p:pic>
                    <p:nvPicPr>
                      <p:cNvPr id="200715" name="Object 11"/>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81000" y="1676400"/>
                        <a:ext cx="553085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716" name="Object 12"/>
          <p:cNvGraphicFramePr>
            <a:graphicFrameLocks noChangeAspect="1"/>
          </p:cNvGraphicFramePr>
          <p:nvPr/>
        </p:nvGraphicFramePr>
        <p:xfrm>
          <a:off x="533400" y="2590800"/>
          <a:ext cx="5543550" cy="979488"/>
        </p:xfrm>
        <a:graphic>
          <a:graphicData uri="http://schemas.openxmlformats.org/presentationml/2006/ole">
            <mc:AlternateContent xmlns:mc="http://schemas.openxmlformats.org/markup-compatibility/2006">
              <mc:Choice xmlns:v="urn:schemas-microsoft-com:vml" Requires="v">
                <p:oleObj spid="_x0000_s248874" name="Equation" r:id="rId11" imgW="2438280" imgH="431640" progId="Equation.3">
                  <p:embed/>
                </p:oleObj>
              </mc:Choice>
              <mc:Fallback>
                <p:oleObj name="Equation" r:id="rId11" imgW="2438280" imgH="431640" progId="Equation.3">
                  <p:embed/>
                  <p:pic>
                    <p:nvPicPr>
                      <p:cNvPr id="200716" name="Object 12"/>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533400" y="2590800"/>
                        <a:ext cx="554355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717" name="Text Box 13"/>
          <p:cNvSpPr txBox="1">
            <a:spLocks noChangeArrowheads="1"/>
          </p:cNvSpPr>
          <p:nvPr/>
        </p:nvSpPr>
        <p:spPr bwMode="auto">
          <a:xfrm>
            <a:off x="6248400" y="2819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h</a:t>
            </a:r>
            <a:r>
              <a:rPr kumimoji="1" lang="zh-CN" altLang="en-US" sz="2000" b="1">
                <a:latin typeface="Times New Roman" panose="02020603050405020304" pitchFamily="18" charset="0"/>
              </a:rPr>
              <a:t>）</a:t>
            </a:r>
          </a:p>
        </p:txBody>
      </p:sp>
      <p:sp>
        <p:nvSpPr>
          <p:cNvPr id="200718" name="Text Box 14"/>
          <p:cNvSpPr txBox="1">
            <a:spLocks noChangeArrowheads="1"/>
          </p:cNvSpPr>
          <p:nvPr/>
        </p:nvSpPr>
        <p:spPr bwMode="auto">
          <a:xfrm>
            <a:off x="76200" y="152400"/>
            <a:ext cx="655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将此应力分量式（</a:t>
            </a:r>
            <a:r>
              <a:rPr kumimoji="1" lang="en-US" altLang="zh-CN" sz="2000" b="1">
                <a:latin typeface="Times New Roman" panose="02020603050405020304" pitchFamily="18" charset="0"/>
              </a:rPr>
              <a:t>3-10</a:t>
            </a:r>
            <a:r>
              <a:rPr kumimoji="1" lang="zh-CN" altLang="en-US" sz="2000" b="1">
                <a:latin typeface="Times New Roman" panose="02020603050405020304" pitchFamily="18" charset="0"/>
              </a:rPr>
              <a:t>）代入边界条件（</a:t>
            </a:r>
            <a:r>
              <a:rPr kumimoji="1" lang="en-US" altLang="zh-CN" sz="2000" b="1">
                <a:latin typeface="Times New Roman" panose="02020603050405020304" pitchFamily="18" charset="0"/>
              </a:rPr>
              <a:t>a</a:t>
            </a:r>
            <a:r>
              <a:rPr kumimoji="1" lang="zh-CN" altLang="en-US" sz="2000" b="1">
                <a:latin typeface="Times New Roman" panose="02020603050405020304" pitchFamily="18" charset="0"/>
              </a:rPr>
              <a:t>），有</a:t>
            </a:r>
          </a:p>
        </p:txBody>
      </p:sp>
      <p:grpSp>
        <p:nvGrpSpPr>
          <p:cNvPr id="200728" name="Group 24"/>
          <p:cNvGrpSpPr>
            <a:grpSpLocks/>
          </p:cNvGrpSpPr>
          <p:nvPr/>
        </p:nvGrpSpPr>
        <p:grpSpPr bwMode="auto">
          <a:xfrm>
            <a:off x="228600" y="3421063"/>
            <a:ext cx="8763000" cy="1150937"/>
            <a:chOff x="144" y="2155"/>
            <a:chExt cx="5520" cy="725"/>
          </a:xfrm>
        </p:grpSpPr>
        <p:sp>
          <p:nvSpPr>
            <p:cNvPr id="200719" name="Text Box 15"/>
            <p:cNvSpPr txBox="1">
              <a:spLocks noChangeArrowheads="1"/>
            </p:cNvSpPr>
            <p:nvPr/>
          </p:nvSpPr>
          <p:spPr bwMode="auto">
            <a:xfrm>
              <a:off x="144"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将</a:t>
              </a:r>
            </a:p>
          </p:txBody>
        </p:sp>
        <p:graphicFrame>
          <p:nvGraphicFramePr>
            <p:cNvPr id="200720" name="Object 16"/>
            <p:cNvGraphicFramePr>
              <a:graphicFrameLocks noChangeAspect="1"/>
            </p:cNvGraphicFramePr>
            <p:nvPr/>
          </p:nvGraphicFramePr>
          <p:xfrm>
            <a:off x="432" y="2256"/>
            <a:ext cx="912" cy="292"/>
          </p:xfrm>
          <a:graphic>
            <a:graphicData uri="http://schemas.openxmlformats.org/presentationml/2006/ole">
              <mc:AlternateContent xmlns:mc="http://schemas.openxmlformats.org/markup-compatibility/2006">
                <mc:Choice xmlns:v="urn:schemas-microsoft-com:vml" Requires="v">
                  <p:oleObj spid="_x0000_s248875" name="Equation" r:id="rId13" imgW="672840" imgH="215640" progId="Equation.3">
                    <p:embed/>
                  </p:oleObj>
                </mc:Choice>
                <mc:Fallback>
                  <p:oleObj name="Equation" r:id="rId13" imgW="672840" imgH="215640" progId="Equation.3">
                    <p:embed/>
                    <p:pic>
                      <p:nvPicPr>
                        <p:cNvPr id="200720" name="Object 16"/>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432" y="2256"/>
                          <a:ext cx="91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721" name="Text Box 17"/>
            <p:cNvSpPr txBox="1">
              <a:spLocks noChangeArrowheads="1"/>
            </p:cNvSpPr>
            <p:nvPr/>
          </p:nvSpPr>
          <p:spPr bwMode="auto">
            <a:xfrm>
              <a:off x="1344" y="2304"/>
              <a:ext cx="39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在区间（</a:t>
              </a:r>
              <a:r>
                <a:rPr kumimoji="1" lang="en-US" altLang="zh-CN" sz="2000" b="1">
                  <a:latin typeface="Times New Roman" panose="02020603050405020304" pitchFamily="18" charset="0"/>
                </a:rPr>
                <a:t>0</a:t>
              </a:r>
              <a:r>
                <a:rPr kumimoji="1" lang="zh-CN" altLang="en-US" sz="2000" b="1">
                  <a:latin typeface="Times New Roman" panose="02020603050405020304" pitchFamily="18" charset="0"/>
                </a:rPr>
                <a:t>，</a:t>
              </a:r>
              <a:r>
                <a:rPr kumimoji="1" lang="en-US" altLang="zh-CN" sz="2000" i="1">
                  <a:latin typeface="Times New Roman" panose="02020603050405020304" pitchFamily="18" charset="0"/>
                </a:rPr>
                <a:t>l</a:t>
              </a:r>
              <a:r>
                <a:rPr kumimoji="1" lang="zh-CN" altLang="en-US" sz="2000" b="1">
                  <a:latin typeface="Times New Roman" panose="02020603050405020304" pitchFamily="18" charset="0"/>
                </a:rPr>
                <a:t>）上展为和等式左边相同的级数，即</a:t>
              </a:r>
            </a:p>
          </p:txBody>
        </p:sp>
        <p:graphicFrame>
          <p:nvGraphicFramePr>
            <p:cNvPr id="200722" name="Object 18"/>
            <p:cNvGraphicFramePr>
              <a:graphicFrameLocks noChangeAspect="1"/>
            </p:cNvGraphicFramePr>
            <p:nvPr/>
          </p:nvGraphicFramePr>
          <p:xfrm>
            <a:off x="4941" y="2155"/>
            <a:ext cx="723" cy="533"/>
          </p:xfrm>
          <a:graphic>
            <a:graphicData uri="http://schemas.openxmlformats.org/presentationml/2006/ole">
              <mc:AlternateContent xmlns:mc="http://schemas.openxmlformats.org/markup-compatibility/2006">
                <mc:Choice xmlns:v="urn:schemas-microsoft-com:vml" Requires="v">
                  <p:oleObj spid="_x0000_s248876" name="Equation" r:id="rId15" imgW="533160" imgH="393480" progId="Equation.3">
                    <p:embed/>
                  </p:oleObj>
                </mc:Choice>
                <mc:Fallback>
                  <p:oleObj name="Equation" r:id="rId15" imgW="533160" imgH="393480" progId="Equation.3">
                    <p:embed/>
                    <p:pic>
                      <p:nvPicPr>
                        <p:cNvPr id="200722" name="Object 18"/>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4941" y="2155"/>
                          <a:ext cx="723" cy="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723" name="Text Box 19"/>
            <p:cNvSpPr txBox="1">
              <a:spLocks noChangeArrowheads="1"/>
            </p:cNvSpPr>
            <p:nvPr/>
          </p:nvSpPr>
          <p:spPr bwMode="auto">
            <a:xfrm>
              <a:off x="144" y="2630"/>
              <a:ext cx="39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的级数，由</a:t>
              </a:r>
              <a:r>
                <a:rPr kumimoji="1" lang="en-US" altLang="zh-CN" sz="2000" b="1">
                  <a:latin typeface="Times New Roman" panose="02020603050405020304" pitchFamily="18" charset="0"/>
                </a:rPr>
                <a:t>Fourier</a:t>
              </a:r>
              <a:r>
                <a:rPr kumimoji="1" lang="zh-CN" altLang="en-US" sz="2000" b="1">
                  <a:latin typeface="Times New Roman" panose="02020603050405020304" pitchFamily="18" charset="0"/>
                </a:rPr>
                <a:t>级数的展开法则，有</a:t>
              </a:r>
            </a:p>
          </p:txBody>
        </p:sp>
      </p:grpSp>
      <p:graphicFrame>
        <p:nvGraphicFramePr>
          <p:cNvPr id="200724" name="Object 20"/>
          <p:cNvGraphicFramePr>
            <a:graphicFrameLocks noChangeAspect="1"/>
          </p:cNvGraphicFramePr>
          <p:nvPr/>
        </p:nvGraphicFramePr>
        <p:xfrm>
          <a:off x="990600" y="4572000"/>
          <a:ext cx="5629275" cy="979488"/>
        </p:xfrm>
        <a:graphic>
          <a:graphicData uri="http://schemas.openxmlformats.org/presentationml/2006/ole">
            <mc:AlternateContent xmlns:mc="http://schemas.openxmlformats.org/markup-compatibility/2006">
              <mc:Choice xmlns:v="urn:schemas-microsoft-com:vml" Requires="v">
                <p:oleObj spid="_x0000_s248877" name="Equation" r:id="rId17" imgW="2476440" imgH="431640" progId="Equation.3">
                  <p:embed/>
                </p:oleObj>
              </mc:Choice>
              <mc:Fallback>
                <p:oleObj name="Equation" r:id="rId17" imgW="2476440" imgH="431640" progId="Equation.3">
                  <p:embed/>
                  <p:pic>
                    <p:nvPicPr>
                      <p:cNvPr id="200724" name="Object 20"/>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990600" y="4572000"/>
                        <a:ext cx="5629275"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725" name="Object 21"/>
          <p:cNvGraphicFramePr>
            <a:graphicFrameLocks noChangeAspect="1"/>
          </p:cNvGraphicFramePr>
          <p:nvPr/>
        </p:nvGraphicFramePr>
        <p:xfrm>
          <a:off x="990600" y="5562600"/>
          <a:ext cx="5802313" cy="979488"/>
        </p:xfrm>
        <a:graphic>
          <a:graphicData uri="http://schemas.openxmlformats.org/presentationml/2006/ole">
            <mc:AlternateContent xmlns:mc="http://schemas.openxmlformats.org/markup-compatibility/2006">
              <mc:Choice xmlns:v="urn:schemas-microsoft-com:vml" Requires="v">
                <p:oleObj spid="_x0000_s248878" name="Equation" r:id="rId19" imgW="2552400" imgH="431640" progId="Equation.3">
                  <p:embed/>
                </p:oleObj>
              </mc:Choice>
              <mc:Fallback>
                <p:oleObj name="Equation" r:id="rId19" imgW="2552400" imgH="431640" progId="Equation.3">
                  <p:embed/>
                  <p:pic>
                    <p:nvPicPr>
                      <p:cNvPr id="200725" name="Object 21"/>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990600" y="5562600"/>
                        <a:ext cx="5802313"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726" name="AutoShape 22"/>
          <p:cNvSpPr>
            <a:spLocks/>
          </p:cNvSpPr>
          <p:nvPr/>
        </p:nvSpPr>
        <p:spPr bwMode="auto">
          <a:xfrm>
            <a:off x="762000" y="5029200"/>
            <a:ext cx="76200" cy="1143000"/>
          </a:xfrm>
          <a:prstGeom prst="leftBrace">
            <a:avLst>
              <a:gd name="adj1" fmla="val 125000"/>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0727" name="Text Box 23"/>
          <p:cNvSpPr txBox="1">
            <a:spLocks noChangeArrowheads="1"/>
          </p:cNvSpPr>
          <p:nvPr/>
        </p:nvSpPr>
        <p:spPr bwMode="auto">
          <a:xfrm>
            <a:off x="7696200" y="52578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3-11</a:t>
            </a:r>
            <a:r>
              <a:rPr kumimoji="1" lang="zh-CN" altLang="en-US" sz="2000" b="1">
                <a:latin typeface="Times New Roman" panose="02020603050405020304" pitchFamily="18" charset="0"/>
              </a:rPr>
              <a:t>）</a:t>
            </a:r>
          </a:p>
        </p:txBody>
      </p:sp>
    </p:spTree>
    <p:extLst>
      <p:ext uri="{BB962C8B-B14F-4D97-AF65-F5344CB8AC3E}">
        <p14:creationId xmlns:p14="http://schemas.microsoft.com/office/powerpoint/2010/main" val="1500200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07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07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0070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070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0071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007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007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0072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0072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0072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0072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0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autoUpdateAnimBg="0"/>
      <p:bldP spid="200717" grpId="0" autoUpdateAnimBg="0"/>
      <p:bldP spid="200718" grpId="0" autoUpdateAnimBg="0"/>
      <p:bldP spid="200727" grpId="0"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Text Box 3"/>
          <p:cNvSpPr txBox="1">
            <a:spLocks noChangeArrowheads="1"/>
          </p:cNvSpPr>
          <p:nvPr/>
        </p:nvSpPr>
        <p:spPr bwMode="auto">
          <a:xfrm>
            <a:off x="304800" y="152400"/>
            <a:ext cx="655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比较式（</a:t>
            </a:r>
            <a:r>
              <a:rPr kumimoji="1" lang="en-US" altLang="zh-CN" sz="2000" b="1">
                <a:latin typeface="Times New Roman" panose="02020603050405020304" pitchFamily="18" charset="0"/>
              </a:rPr>
              <a:t>3-11</a:t>
            </a:r>
            <a:r>
              <a:rPr kumimoji="1" lang="zh-CN" altLang="en-US" sz="2000" b="1">
                <a:latin typeface="Times New Roman" panose="02020603050405020304" pitchFamily="18" charset="0"/>
              </a:rPr>
              <a:t>）与式（</a:t>
            </a:r>
            <a:r>
              <a:rPr kumimoji="1" lang="en-US" altLang="zh-CN" sz="2000" b="1">
                <a:latin typeface="Times New Roman" panose="02020603050405020304" pitchFamily="18" charset="0"/>
              </a:rPr>
              <a:t>g</a:t>
            </a:r>
            <a:r>
              <a:rPr kumimoji="1" lang="zh-CN" altLang="en-US" sz="2000" b="1">
                <a:latin typeface="Times New Roman" panose="02020603050405020304" pitchFamily="18" charset="0"/>
              </a:rPr>
              <a:t>）和（</a:t>
            </a:r>
            <a:r>
              <a:rPr kumimoji="1" lang="en-US" altLang="zh-CN" sz="2000" b="1">
                <a:latin typeface="Times New Roman" panose="02020603050405020304" pitchFamily="18" charset="0"/>
              </a:rPr>
              <a:t>h</a:t>
            </a:r>
            <a:r>
              <a:rPr kumimoji="1" lang="zh-CN" altLang="en-US" sz="2000" b="1">
                <a:latin typeface="Times New Roman" panose="02020603050405020304" pitchFamily="18" charset="0"/>
              </a:rPr>
              <a:t>）两边的系数，有</a:t>
            </a:r>
          </a:p>
        </p:txBody>
      </p:sp>
      <p:graphicFrame>
        <p:nvGraphicFramePr>
          <p:cNvPr id="201732" name="Object 4"/>
          <p:cNvGraphicFramePr>
            <a:graphicFrameLocks noChangeAspect="1"/>
          </p:cNvGraphicFramePr>
          <p:nvPr/>
        </p:nvGraphicFramePr>
        <p:xfrm>
          <a:off x="1143000" y="609600"/>
          <a:ext cx="4418013" cy="950913"/>
        </p:xfrm>
        <a:graphic>
          <a:graphicData uri="http://schemas.openxmlformats.org/presentationml/2006/ole">
            <mc:AlternateContent xmlns:mc="http://schemas.openxmlformats.org/markup-compatibility/2006">
              <mc:Choice xmlns:v="urn:schemas-microsoft-com:vml" Requires="v">
                <p:oleObj spid="_x0000_s249882" name="Equation" r:id="rId3" imgW="1942920" imgH="419040" progId="Equation.3">
                  <p:embed/>
                </p:oleObj>
              </mc:Choice>
              <mc:Fallback>
                <p:oleObj name="Equation" r:id="rId3" imgW="1942920" imgH="419040" progId="Equation.3">
                  <p:embed/>
                  <p:pic>
                    <p:nvPicPr>
                      <p:cNvPr id="201732" name="Object 4"/>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143000" y="609600"/>
                        <a:ext cx="4418013" cy="950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33" name="AutoShape 5"/>
          <p:cNvSpPr>
            <a:spLocks noChangeArrowheads="1"/>
          </p:cNvSpPr>
          <p:nvPr/>
        </p:nvSpPr>
        <p:spPr bwMode="auto">
          <a:xfrm>
            <a:off x="381000" y="1828800"/>
            <a:ext cx="609600" cy="152400"/>
          </a:xfrm>
          <a:prstGeom prst="rightArrow">
            <a:avLst>
              <a:gd name="adj1" fmla="val 50000"/>
              <a:gd name="adj2" fmla="val 10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01734" name="Object 6"/>
          <p:cNvGraphicFramePr>
            <a:graphicFrameLocks noChangeAspect="1"/>
          </p:cNvGraphicFramePr>
          <p:nvPr/>
        </p:nvGraphicFramePr>
        <p:xfrm>
          <a:off x="1143000" y="1476375"/>
          <a:ext cx="4129088" cy="892175"/>
        </p:xfrm>
        <a:graphic>
          <a:graphicData uri="http://schemas.openxmlformats.org/presentationml/2006/ole">
            <mc:AlternateContent xmlns:mc="http://schemas.openxmlformats.org/markup-compatibility/2006">
              <mc:Choice xmlns:v="urn:schemas-microsoft-com:vml" Requires="v">
                <p:oleObj spid="_x0000_s249883" name="Equation" r:id="rId5" imgW="1815840" imgH="393480" progId="Equation.3">
                  <p:embed/>
                </p:oleObj>
              </mc:Choice>
              <mc:Fallback>
                <p:oleObj name="Equation" r:id="rId5" imgW="1815840" imgH="393480" progId="Equation.3">
                  <p:embed/>
                  <p:pic>
                    <p:nvPicPr>
                      <p:cNvPr id="201734" name="Object 6"/>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143000" y="1476375"/>
                        <a:ext cx="4129088"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35" name="Text Box 7"/>
          <p:cNvSpPr txBox="1">
            <a:spLocks noChangeArrowheads="1"/>
          </p:cNvSpPr>
          <p:nvPr/>
        </p:nvSpPr>
        <p:spPr bwMode="auto">
          <a:xfrm>
            <a:off x="6553200" y="1752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k</a:t>
            </a:r>
            <a:r>
              <a:rPr kumimoji="1" lang="zh-CN" altLang="en-US" sz="2000" b="1">
                <a:latin typeface="Times New Roman" panose="02020603050405020304" pitchFamily="18" charset="0"/>
              </a:rPr>
              <a:t>）</a:t>
            </a:r>
          </a:p>
        </p:txBody>
      </p:sp>
      <p:graphicFrame>
        <p:nvGraphicFramePr>
          <p:cNvPr id="201736" name="Object 8"/>
          <p:cNvGraphicFramePr>
            <a:graphicFrameLocks noChangeAspect="1"/>
          </p:cNvGraphicFramePr>
          <p:nvPr/>
        </p:nvGraphicFramePr>
        <p:xfrm>
          <a:off x="457200" y="2362200"/>
          <a:ext cx="3505200" cy="890588"/>
        </p:xfrm>
        <a:graphic>
          <a:graphicData uri="http://schemas.openxmlformats.org/presentationml/2006/ole">
            <mc:AlternateContent xmlns:mc="http://schemas.openxmlformats.org/markup-compatibility/2006">
              <mc:Choice xmlns:v="urn:schemas-microsoft-com:vml" Requires="v">
                <p:oleObj spid="_x0000_s249884" name="Equation" r:id="rId7" imgW="1549080" imgH="393480" progId="Equation.3">
                  <p:embed/>
                </p:oleObj>
              </mc:Choice>
              <mc:Fallback>
                <p:oleObj name="Equation" r:id="rId7" imgW="1549080" imgH="393480" progId="Equation.3">
                  <p:embed/>
                  <p:pic>
                    <p:nvPicPr>
                      <p:cNvPr id="201736" name="Object 8"/>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57200" y="2362200"/>
                        <a:ext cx="3505200" cy="89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37" name="Object 9"/>
          <p:cNvGraphicFramePr>
            <a:graphicFrameLocks noChangeAspect="1"/>
          </p:cNvGraphicFramePr>
          <p:nvPr/>
        </p:nvGraphicFramePr>
        <p:xfrm>
          <a:off x="4038600" y="2362200"/>
          <a:ext cx="4114800" cy="847725"/>
        </p:xfrm>
        <a:graphic>
          <a:graphicData uri="http://schemas.openxmlformats.org/presentationml/2006/ole">
            <mc:AlternateContent xmlns:mc="http://schemas.openxmlformats.org/markup-compatibility/2006">
              <mc:Choice xmlns:v="urn:schemas-microsoft-com:vml" Requires="v">
                <p:oleObj spid="_x0000_s249885" name="Equation" r:id="rId9" imgW="1904760" imgH="393480" progId="Equation.3">
                  <p:embed/>
                </p:oleObj>
              </mc:Choice>
              <mc:Fallback>
                <p:oleObj name="Equation" r:id="rId9" imgW="1904760" imgH="393480" progId="Equation.3">
                  <p:embed/>
                  <p:pic>
                    <p:nvPicPr>
                      <p:cNvPr id="201737" name="Object 9"/>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4038600" y="2362200"/>
                        <a:ext cx="4114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38" name="Object 10"/>
          <p:cNvGraphicFramePr>
            <a:graphicFrameLocks noChangeAspect="1"/>
          </p:cNvGraphicFramePr>
          <p:nvPr/>
        </p:nvGraphicFramePr>
        <p:xfrm>
          <a:off x="4343400" y="3200400"/>
          <a:ext cx="3752850" cy="892175"/>
        </p:xfrm>
        <a:graphic>
          <a:graphicData uri="http://schemas.openxmlformats.org/presentationml/2006/ole">
            <mc:AlternateContent xmlns:mc="http://schemas.openxmlformats.org/markup-compatibility/2006">
              <mc:Choice xmlns:v="urn:schemas-microsoft-com:vml" Requires="v">
                <p:oleObj spid="_x0000_s249886" name="Equation" r:id="rId11" imgW="1650960" imgH="393480" progId="Equation.3">
                  <p:embed/>
                </p:oleObj>
              </mc:Choice>
              <mc:Fallback>
                <p:oleObj name="Equation" r:id="rId11" imgW="1650960" imgH="393480" progId="Equation.3">
                  <p:embed/>
                  <p:pic>
                    <p:nvPicPr>
                      <p:cNvPr id="201738" name="Object 10"/>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4343400" y="3200400"/>
                        <a:ext cx="375285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39" name="Text Box 11"/>
          <p:cNvSpPr txBox="1">
            <a:spLocks noChangeArrowheads="1"/>
          </p:cNvSpPr>
          <p:nvPr/>
        </p:nvSpPr>
        <p:spPr bwMode="auto">
          <a:xfrm>
            <a:off x="8458200" y="3429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l</a:t>
            </a:r>
            <a:r>
              <a:rPr kumimoji="1" lang="zh-CN" altLang="en-US" sz="2000" b="1">
                <a:latin typeface="Times New Roman" panose="02020603050405020304" pitchFamily="18" charset="0"/>
              </a:rPr>
              <a:t>）</a:t>
            </a:r>
          </a:p>
        </p:txBody>
      </p:sp>
      <p:grpSp>
        <p:nvGrpSpPr>
          <p:cNvPr id="201742" name="Group 14"/>
          <p:cNvGrpSpPr>
            <a:grpSpLocks/>
          </p:cNvGrpSpPr>
          <p:nvPr/>
        </p:nvGrpSpPr>
        <p:grpSpPr bwMode="auto">
          <a:xfrm>
            <a:off x="457200" y="4038600"/>
            <a:ext cx="8305800" cy="762000"/>
            <a:chOff x="288" y="2784"/>
            <a:chExt cx="5232" cy="480"/>
          </a:xfrm>
        </p:grpSpPr>
        <p:sp>
          <p:nvSpPr>
            <p:cNvPr id="201740" name="Text Box 12"/>
            <p:cNvSpPr txBox="1">
              <a:spLocks noChangeArrowheads="1"/>
            </p:cNvSpPr>
            <p:nvPr/>
          </p:nvSpPr>
          <p:spPr bwMode="auto">
            <a:xfrm>
              <a:off x="288" y="2822"/>
              <a:ext cx="523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     </a:t>
              </a:r>
              <a:r>
                <a:rPr kumimoji="1" lang="zh-CN" altLang="en-US" sz="2000" b="1">
                  <a:latin typeface="Times New Roman" panose="02020603050405020304" pitchFamily="18" charset="0"/>
                </a:rPr>
                <a:t>由式   </a:t>
              </a:r>
              <a:r>
                <a:rPr kumimoji="1" lang="en-US" altLang="zh-CN" sz="2000" b="1">
                  <a:latin typeface="Times New Roman" panose="02020603050405020304" pitchFamily="18" charset="0"/>
                </a:rPr>
                <a:t>(i)</a:t>
              </a: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(j)</a:t>
              </a: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(k)</a:t>
              </a: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(l) </a:t>
              </a:r>
              <a:r>
                <a:rPr kumimoji="1" lang="zh-CN" altLang="en-US" sz="2000" b="1">
                  <a:latin typeface="Times New Roman" panose="02020603050405020304" pitchFamily="18" charset="0"/>
                </a:rPr>
                <a:t>可求得全部和系数：                              ，代入式（</a:t>
              </a:r>
              <a:r>
                <a:rPr kumimoji="1" lang="en-US" altLang="zh-CN" sz="2000" b="1">
                  <a:latin typeface="Times New Roman" panose="02020603050405020304" pitchFamily="18" charset="0"/>
                </a:rPr>
                <a:t>3-10</a:t>
              </a:r>
              <a:r>
                <a:rPr kumimoji="1" lang="zh-CN" altLang="en-US" sz="2000" b="1">
                  <a:latin typeface="Times New Roman" panose="02020603050405020304" pitchFamily="18" charset="0"/>
                </a:rPr>
                <a:t>）求得应力分量。</a:t>
              </a:r>
            </a:p>
          </p:txBody>
        </p:sp>
        <p:graphicFrame>
          <p:nvGraphicFramePr>
            <p:cNvPr id="201741" name="Object 13"/>
            <p:cNvGraphicFramePr>
              <a:graphicFrameLocks noChangeAspect="1"/>
            </p:cNvGraphicFramePr>
            <p:nvPr/>
          </p:nvGraphicFramePr>
          <p:xfrm>
            <a:off x="3552" y="2784"/>
            <a:ext cx="1200" cy="295"/>
          </p:xfrm>
          <a:graphic>
            <a:graphicData uri="http://schemas.openxmlformats.org/presentationml/2006/ole">
              <mc:AlternateContent xmlns:mc="http://schemas.openxmlformats.org/markup-compatibility/2006">
                <mc:Choice xmlns:v="urn:schemas-microsoft-com:vml" Requires="v">
                  <p:oleObj spid="_x0000_s249887" name="Equation" r:id="rId13" imgW="927000" imgH="228600" progId="Equation.3">
                    <p:embed/>
                  </p:oleObj>
                </mc:Choice>
                <mc:Fallback>
                  <p:oleObj name="Equation" r:id="rId13" imgW="927000" imgH="228600" progId="Equation.3">
                    <p:embed/>
                    <p:pic>
                      <p:nvPicPr>
                        <p:cNvPr id="201741" name="Object 13"/>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3552" y="2784"/>
                          <a:ext cx="1200"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1743" name="Text Box 15"/>
          <p:cNvSpPr txBox="1">
            <a:spLocks noChangeArrowheads="1"/>
          </p:cNvSpPr>
          <p:nvPr/>
        </p:nvSpPr>
        <p:spPr bwMode="auto">
          <a:xfrm>
            <a:off x="304800" y="4876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说明：</a:t>
            </a:r>
          </a:p>
        </p:txBody>
      </p:sp>
      <p:sp>
        <p:nvSpPr>
          <p:cNvPr id="201744" name="AutoShape 16"/>
          <p:cNvSpPr>
            <a:spLocks/>
          </p:cNvSpPr>
          <p:nvPr/>
        </p:nvSpPr>
        <p:spPr bwMode="auto">
          <a:xfrm>
            <a:off x="1143000" y="4953000"/>
            <a:ext cx="76200" cy="1524000"/>
          </a:xfrm>
          <a:prstGeom prst="leftBrace">
            <a:avLst>
              <a:gd name="adj1" fmla="val 166667"/>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1745" name="Text Box 17"/>
          <p:cNvSpPr txBox="1">
            <a:spLocks noChangeArrowheads="1"/>
          </p:cNvSpPr>
          <p:nvPr/>
        </p:nvSpPr>
        <p:spPr bwMode="auto">
          <a:xfrm>
            <a:off x="1219200" y="49530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1</a:t>
            </a:r>
            <a:r>
              <a:rPr kumimoji="1" lang="zh-CN" altLang="en-US" sz="2000" b="1">
                <a:latin typeface="Times New Roman" panose="02020603050405020304" pitchFamily="18" charset="0"/>
              </a:rPr>
              <a:t>）</a:t>
            </a:r>
          </a:p>
        </p:txBody>
      </p:sp>
      <p:sp>
        <p:nvSpPr>
          <p:cNvPr id="201746" name="Text Box 18"/>
          <p:cNvSpPr txBox="1">
            <a:spLocks noChangeArrowheads="1"/>
          </p:cNvSpPr>
          <p:nvPr/>
        </p:nvSpPr>
        <p:spPr bwMode="auto">
          <a:xfrm>
            <a:off x="1828800" y="4953000"/>
            <a:ext cx="7086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latin typeface="Times New Roman" panose="02020603050405020304" pitchFamily="18" charset="0"/>
              </a:rPr>
              <a:t>边界条件（</a:t>
            </a:r>
            <a:r>
              <a:rPr kumimoji="1" lang="en-US" altLang="zh-CN" sz="2000" b="1">
                <a:latin typeface="Times New Roman" panose="02020603050405020304" pitchFamily="18" charset="0"/>
              </a:rPr>
              <a:t>d</a:t>
            </a:r>
            <a:r>
              <a:rPr kumimoji="1" lang="zh-CN" altLang="en-US" sz="2000" b="1">
                <a:latin typeface="Times New Roman" panose="02020603050405020304" pitchFamily="18" charset="0"/>
              </a:rPr>
              <a:t>）在求解中没有用到，但可以证明是自动满足的。</a:t>
            </a:r>
          </a:p>
        </p:txBody>
      </p:sp>
      <p:sp>
        <p:nvSpPr>
          <p:cNvPr id="201747" name="Text Box 19"/>
          <p:cNvSpPr txBox="1">
            <a:spLocks noChangeArrowheads="1"/>
          </p:cNvSpPr>
          <p:nvPr/>
        </p:nvSpPr>
        <p:spPr bwMode="auto">
          <a:xfrm>
            <a:off x="1219200" y="54102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a:t>
            </a:r>
            <a:r>
              <a:rPr kumimoji="1" lang="zh-CN" altLang="en-US" sz="2000" b="1">
                <a:latin typeface="Times New Roman" panose="02020603050405020304" pitchFamily="18" charset="0"/>
              </a:rPr>
              <a:t>）</a:t>
            </a:r>
          </a:p>
        </p:txBody>
      </p:sp>
      <p:sp>
        <p:nvSpPr>
          <p:cNvPr id="201748" name="Text Box 20"/>
          <p:cNvSpPr txBox="1">
            <a:spLocks noChangeArrowheads="1"/>
          </p:cNvSpPr>
          <p:nvPr/>
        </p:nvSpPr>
        <p:spPr bwMode="auto">
          <a:xfrm>
            <a:off x="1828800" y="5410200"/>
            <a:ext cx="7086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latin typeface="Times New Roman" panose="02020603050405020304" pitchFamily="18" charset="0"/>
              </a:rPr>
              <a:t>级数求解计算工作量很大，通常由有关计算软件求解，如：</a:t>
            </a:r>
            <a:r>
              <a:rPr kumimoji="1" lang="en-US" altLang="zh-CN" sz="2000" b="1">
                <a:latin typeface="Times New Roman" panose="02020603050405020304" pitchFamily="18" charset="0"/>
              </a:rPr>
              <a:t>MathCAD</a:t>
            </a: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Matlab</a:t>
            </a: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Mathematica</a:t>
            </a:r>
            <a:r>
              <a:rPr kumimoji="1" lang="zh-CN" altLang="en-US" sz="2000" b="1">
                <a:latin typeface="Times New Roman" panose="02020603050405020304" pitchFamily="18" charset="0"/>
              </a:rPr>
              <a:t>等。</a:t>
            </a:r>
          </a:p>
        </p:txBody>
      </p:sp>
      <p:sp>
        <p:nvSpPr>
          <p:cNvPr id="201749" name="Text Box 21"/>
          <p:cNvSpPr txBox="1">
            <a:spLocks noChangeArrowheads="1"/>
          </p:cNvSpPr>
          <p:nvPr/>
        </p:nvSpPr>
        <p:spPr bwMode="auto">
          <a:xfrm>
            <a:off x="1219200" y="60960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3</a:t>
            </a:r>
            <a:r>
              <a:rPr kumimoji="1" lang="zh-CN" altLang="en-US" sz="2000" b="1">
                <a:latin typeface="Times New Roman" panose="02020603050405020304" pitchFamily="18" charset="0"/>
              </a:rPr>
              <a:t>）</a:t>
            </a:r>
          </a:p>
        </p:txBody>
      </p:sp>
      <p:sp>
        <p:nvSpPr>
          <p:cNvPr id="201750" name="Text Box 22"/>
          <p:cNvSpPr txBox="1">
            <a:spLocks noChangeArrowheads="1"/>
          </p:cNvSpPr>
          <p:nvPr/>
        </p:nvSpPr>
        <p:spPr bwMode="auto">
          <a:xfrm>
            <a:off x="1828800" y="6096000"/>
            <a:ext cx="7086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latin typeface="Times New Roman" panose="02020603050405020304" pitchFamily="18" charset="0"/>
              </a:rPr>
              <a:t>结果在梁的端部误差较大；另外，当梁的跨度与高度相当时结果误差也较大。</a:t>
            </a:r>
          </a:p>
        </p:txBody>
      </p:sp>
    </p:spTree>
    <p:extLst>
      <p:ext uri="{BB962C8B-B14F-4D97-AF65-F5344CB8AC3E}">
        <p14:creationId xmlns:p14="http://schemas.microsoft.com/office/powerpoint/2010/main" val="30253174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17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17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01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017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17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0173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0173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0173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0173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0174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0174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0174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0174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0174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0174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0174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20174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201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autoUpdateAnimBg="0"/>
      <p:bldP spid="201735" grpId="0" autoUpdateAnimBg="0"/>
      <p:bldP spid="201739" grpId="0" autoUpdateAnimBg="0"/>
      <p:bldP spid="201743" grpId="0" autoUpdateAnimBg="0"/>
      <p:bldP spid="201745" grpId="0" autoUpdateAnimBg="0"/>
      <p:bldP spid="201746" grpId="0" autoUpdateAnimBg="0"/>
      <p:bldP spid="201747" grpId="0" autoUpdateAnimBg="0"/>
      <p:bldP spid="201748" grpId="0" autoUpdateAnimBg="0"/>
      <p:bldP spid="201749" grpId="0" autoUpdateAnimBg="0"/>
      <p:bldP spid="201750"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694046" y="160237"/>
            <a:ext cx="5486400" cy="457200"/>
          </a:xfrm>
          <a:prstGeom prst="rect">
            <a:avLst/>
          </a:prstGeom>
          <a:solidFill>
            <a:schemeClr val="bg1"/>
          </a:solidFill>
          <a:ln>
            <a:noFill/>
          </a:ln>
          <a:effectLst/>
        </p:spPr>
        <p:txBody>
          <a:bodyPr>
            <a:spAutoFit/>
          </a:bodyPr>
          <a:lstStyle/>
          <a:p>
            <a:pPr>
              <a:spcBef>
                <a:spcPct val="50000"/>
              </a:spcBef>
            </a:pPr>
            <a:r>
              <a:rPr kumimoji="1" lang="en-US" altLang="zh-CN" sz="2400" b="1" dirty="0">
                <a:solidFill>
                  <a:srgbClr val="FF0000"/>
                </a:solidFill>
                <a:latin typeface="黑体" panose="02010609060101010101" pitchFamily="49" charset="-122"/>
                <a:ea typeface="黑体" panose="02010609060101010101" pitchFamily="49" charset="-122"/>
              </a:rPr>
              <a:t>《</a:t>
            </a:r>
            <a:r>
              <a:rPr kumimoji="1" lang="zh-CN" altLang="en-US" sz="2400" b="1" dirty="0">
                <a:solidFill>
                  <a:srgbClr val="FF0000"/>
                </a:solidFill>
                <a:latin typeface="黑体" panose="02010609060101010101" pitchFamily="49" charset="-122"/>
                <a:ea typeface="黑体" panose="02010609060101010101" pitchFamily="49" charset="-122"/>
              </a:rPr>
              <a:t>弹性力学平面问题的基本理论</a:t>
            </a:r>
            <a:r>
              <a:rPr kumimoji="1" lang="en-US" altLang="zh-CN" sz="2400" b="1" dirty="0">
                <a:solidFill>
                  <a:srgbClr val="FF0000"/>
                </a:solidFill>
                <a:latin typeface="黑体" panose="02010609060101010101" pitchFamily="49" charset="-122"/>
                <a:ea typeface="黑体" panose="02010609060101010101" pitchFamily="49" charset="-122"/>
              </a:rPr>
              <a:t>》</a:t>
            </a:r>
            <a:r>
              <a:rPr kumimoji="1" lang="zh-CN" altLang="en-US" sz="2400" b="1" dirty="0">
                <a:solidFill>
                  <a:srgbClr val="FF0000"/>
                </a:solidFill>
                <a:latin typeface="黑体" panose="02010609060101010101" pitchFamily="49" charset="-122"/>
                <a:ea typeface="黑体" panose="02010609060101010101" pitchFamily="49" charset="-122"/>
              </a:rPr>
              <a:t>小结</a:t>
            </a:r>
          </a:p>
        </p:txBody>
      </p:sp>
      <p:sp>
        <p:nvSpPr>
          <p:cNvPr id="4" name="Text Box 3"/>
          <p:cNvSpPr txBox="1">
            <a:spLocks noChangeArrowheads="1"/>
          </p:cNvSpPr>
          <p:nvPr/>
        </p:nvSpPr>
        <p:spPr bwMode="auto">
          <a:xfrm>
            <a:off x="93846" y="752374"/>
            <a:ext cx="3505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i="1">
                <a:latin typeface="Times New Roman" panose="02020603050405020304" pitchFamily="18" charset="0"/>
              </a:rPr>
              <a:t>一、两类平面问题及其特征</a:t>
            </a:r>
          </a:p>
        </p:txBody>
      </p:sp>
      <p:graphicFrame>
        <p:nvGraphicFramePr>
          <p:cNvPr id="5" name="Group 67"/>
          <p:cNvGraphicFramePr>
            <a:graphicFrameLocks noGrp="1"/>
          </p:cNvGraphicFramePr>
          <p:nvPr>
            <p:extLst>
              <p:ext uri="{D42A27DB-BD31-4B8C-83A1-F6EECF244321}">
                <p14:modId xmlns:p14="http://schemas.microsoft.com/office/powerpoint/2010/main" val="3621244590"/>
              </p:ext>
            </p:extLst>
          </p:nvPr>
        </p:nvGraphicFramePr>
        <p:xfrm>
          <a:off x="246246" y="1285774"/>
          <a:ext cx="8686800" cy="5395596"/>
        </p:xfrm>
        <a:graphic>
          <a:graphicData uri="http://schemas.openxmlformats.org/drawingml/2006/table">
            <a:tbl>
              <a:tblPr/>
              <a:tblGrid>
                <a:gridCol w="1524000">
                  <a:extLst>
                    <a:ext uri="{9D8B030D-6E8A-4147-A177-3AD203B41FA5}">
                      <a16:colId xmlns:a16="http://schemas.microsoft.com/office/drawing/2014/main" val="672266083"/>
                    </a:ext>
                  </a:extLst>
                </a:gridCol>
                <a:gridCol w="1600200">
                  <a:extLst>
                    <a:ext uri="{9D8B030D-6E8A-4147-A177-3AD203B41FA5}">
                      <a16:colId xmlns:a16="http://schemas.microsoft.com/office/drawing/2014/main" val="2519799450"/>
                    </a:ext>
                  </a:extLst>
                </a:gridCol>
                <a:gridCol w="2133600">
                  <a:extLst>
                    <a:ext uri="{9D8B030D-6E8A-4147-A177-3AD203B41FA5}">
                      <a16:colId xmlns:a16="http://schemas.microsoft.com/office/drawing/2014/main" val="527908385"/>
                    </a:ext>
                  </a:extLst>
                </a:gridCol>
                <a:gridCol w="1508125">
                  <a:extLst>
                    <a:ext uri="{9D8B030D-6E8A-4147-A177-3AD203B41FA5}">
                      <a16:colId xmlns:a16="http://schemas.microsoft.com/office/drawing/2014/main" val="2702843275"/>
                    </a:ext>
                  </a:extLst>
                </a:gridCol>
                <a:gridCol w="1920875">
                  <a:extLst>
                    <a:ext uri="{9D8B030D-6E8A-4147-A177-3AD203B41FA5}">
                      <a16:colId xmlns:a16="http://schemas.microsoft.com/office/drawing/2014/main" val="1339712258"/>
                    </a:ext>
                  </a:extLst>
                </a:gridCol>
              </a:tblGrid>
              <a:tr h="593725">
                <a:tc row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楷体_GB2312" pitchFamily="49" charset="-122"/>
                          <a:ea typeface="楷体_GB2312" pitchFamily="49" charset="-122"/>
                        </a:rPr>
                        <a:t>名  称</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平面应力问题</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平面应变问题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2567778571"/>
                  </a:ext>
                </a:extLst>
              </a:tr>
              <a:tr h="541338">
                <a:tc vMerge="1">
                  <a:txBody>
                    <a:bodyPr/>
                    <a:lstStyle/>
                    <a:p>
                      <a:endParaRPr lang="zh-CN" altLang="en-US"/>
                    </a:p>
                  </a:txBody>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楷体_GB2312" pitchFamily="49" charset="-122"/>
                          <a:ea typeface="楷体_GB2312" pitchFamily="49" charset="-122"/>
                        </a:rPr>
                        <a:t>未知量</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楷体_GB2312" pitchFamily="49" charset="-122"/>
                          <a:ea typeface="楷体_GB2312" pitchFamily="49" charset="-122"/>
                        </a:rPr>
                        <a:t>已知量</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楷体_GB2312" pitchFamily="49" charset="-122"/>
                          <a:ea typeface="楷体_GB2312" pitchFamily="49" charset="-122"/>
                        </a:rPr>
                        <a:t>未知量</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楷体_GB2312" pitchFamily="49" charset="-122"/>
                          <a:ea typeface="楷体_GB2312" pitchFamily="49" charset="-122"/>
                        </a:rPr>
                        <a:t>已知量</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481845993"/>
                  </a:ext>
                </a:extLst>
              </a:tr>
              <a:tr h="46513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楷体_GB2312" pitchFamily="49" charset="-122"/>
                          <a:ea typeface="楷体_GB2312" pitchFamily="49" charset="-122"/>
                        </a:rPr>
                        <a:t>位  移</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32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32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015051533"/>
                  </a:ext>
                </a:extLst>
              </a:tr>
              <a:tr h="103187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楷体_GB2312" pitchFamily="49" charset="-122"/>
                          <a:ea typeface="楷体_GB2312" pitchFamily="49" charset="-122"/>
                        </a:rPr>
                        <a:t>应  变</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477496604"/>
                  </a:ext>
                </a:extLst>
              </a:tr>
              <a:tr h="93027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楷体_GB2312" pitchFamily="49" charset="-122"/>
                          <a:ea typeface="楷体_GB2312" pitchFamily="49" charset="-122"/>
                        </a:rPr>
                        <a:t>应  力</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701897069"/>
                  </a:ext>
                </a:extLst>
              </a:tr>
              <a:tr h="77152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楷体_GB2312" pitchFamily="49" charset="-122"/>
                          <a:ea typeface="楷体_GB2312" pitchFamily="49" charset="-122"/>
                        </a:rPr>
                        <a:t>外  力</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323483708"/>
                  </a:ext>
                </a:extLst>
              </a:tr>
              <a:tr h="94773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楷体_GB2312" pitchFamily="49" charset="-122"/>
                          <a:ea typeface="楷体_GB2312" pitchFamily="49" charset="-122"/>
                        </a:rPr>
                        <a:t>几何形状</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gridSpan="2">
                  <a:txBody>
                    <a:bodyPr/>
                    <a:lstStyle>
                      <a:lvl1pPr marL="1016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479425">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10160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3927184820"/>
                  </a:ext>
                </a:extLst>
              </a:tr>
            </a:tbl>
          </a:graphicData>
        </a:graphic>
      </p:graphicFrame>
      <p:graphicFrame>
        <p:nvGraphicFramePr>
          <p:cNvPr id="6" name="Object 47"/>
          <p:cNvGraphicFramePr>
            <a:graphicFrameLocks noChangeAspect="1"/>
          </p:cNvGraphicFramePr>
          <p:nvPr>
            <p:extLst>
              <p:ext uri="{D42A27DB-BD31-4B8C-83A1-F6EECF244321}">
                <p14:modId xmlns:p14="http://schemas.microsoft.com/office/powerpoint/2010/main" val="1730398572"/>
              </p:ext>
            </p:extLst>
          </p:nvPr>
        </p:nvGraphicFramePr>
        <p:xfrm>
          <a:off x="1922646" y="3181249"/>
          <a:ext cx="1371600" cy="542925"/>
        </p:xfrm>
        <a:graphic>
          <a:graphicData uri="http://schemas.openxmlformats.org/presentationml/2006/ole">
            <mc:AlternateContent xmlns:mc="http://schemas.openxmlformats.org/markup-compatibility/2006">
              <mc:Choice xmlns:v="urn:schemas-microsoft-com:vml" Requires="v">
                <p:oleObj spid="_x0000_s262194" name="Equation" r:id="rId3" imgW="609480" imgH="241200" progId="Equation.3">
                  <p:embed/>
                </p:oleObj>
              </mc:Choice>
              <mc:Fallback>
                <p:oleObj name="Equation" r:id="rId3" imgW="609480" imgH="241200" progId="Equation.3">
                  <p:embed/>
                  <p:pic>
                    <p:nvPicPr>
                      <p:cNvPr id="221231" name="Object 47"/>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922646" y="3181249"/>
                        <a:ext cx="13716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8"/>
          <p:cNvGraphicFramePr>
            <a:graphicFrameLocks noChangeAspect="1"/>
          </p:cNvGraphicFramePr>
          <p:nvPr>
            <p:extLst>
              <p:ext uri="{D42A27DB-BD31-4B8C-83A1-F6EECF244321}">
                <p14:modId xmlns:p14="http://schemas.microsoft.com/office/powerpoint/2010/main" val="1569921897"/>
              </p:ext>
            </p:extLst>
          </p:nvPr>
        </p:nvGraphicFramePr>
        <p:xfrm>
          <a:off x="3522846" y="2885974"/>
          <a:ext cx="1771650" cy="542925"/>
        </p:xfrm>
        <a:graphic>
          <a:graphicData uri="http://schemas.openxmlformats.org/presentationml/2006/ole">
            <mc:AlternateContent xmlns:mc="http://schemas.openxmlformats.org/markup-compatibility/2006">
              <mc:Choice xmlns:v="urn:schemas-microsoft-com:vml" Requires="v">
                <p:oleObj spid="_x0000_s262195" name="Equation" r:id="rId5" imgW="787320" imgH="241200" progId="Equation.3">
                  <p:embed/>
                </p:oleObj>
              </mc:Choice>
              <mc:Fallback>
                <p:oleObj name="Equation" r:id="rId5" imgW="787320" imgH="241200" progId="Equation.3">
                  <p:embed/>
                  <p:pic>
                    <p:nvPicPr>
                      <p:cNvPr id="221232" name="Object 48"/>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522846" y="2885974"/>
                        <a:ext cx="177165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49"/>
          <p:cNvGraphicFramePr>
            <a:graphicFrameLocks noChangeAspect="1"/>
          </p:cNvGraphicFramePr>
          <p:nvPr>
            <p:extLst>
              <p:ext uri="{D42A27DB-BD31-4B8C-83A1-F6EECF244321}">
                <p14:modId xmlns:p14="http://schemas.microsoft.com/office/powerpoint/2010/main" val="242494435"/>
              </p:ext>
            </p:extLst>
          </p:nvPr>
        </p:nvGraphicFramePr>
        <p:xfrm>
          <a:off x="3370446" y="3266974"/>
          <a:ext cx="2133600" cy="719138"/>
        </p:xfrm>
        <a:graphic>
          <a:graphicData uri="http://schemas.openxmlformats.org/presentationml/2006/ole">
            <mc:AlternateContent xmlns:mc="http://schemas.openxmlformats.org/markup-compatibility/2006">
              <mc:Choice xmlns:v="urn:schemas-microsoft-com:vml" Requires="v">
                <p:oleObj spid="_x0000_s262196" name="Equation" r:id="rId7" imgW="1168200" imgH="393480" progId="Equation.3">
                  <p:embed/>
                </p:oleObj>
              </mc:Choice>
              <mc:Fallback>
                <p:oleObj name="Equation" r:id="rId7" imgW="1168200" imgH="393480" progId="Equation.3">
                  <p:embed/>
                  <p:pic>
                    <p:nvPicPr>
                      <p:cNvPr id="221233" name="Object 49"/>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370446" y="3266974"/>
                        <a:ext cx="2133600"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0"/>
          <p:cNvGraphicFramePr>
            <a:graphicFrameLocks noChangeAspect="1"/>
          </p:cNvGraphicFramePr>
          <p:nvPr>
            <p:extLst>
              <p:ext uri="{D42A27DB-BD31-4B8C-83A1-F6EECF244321}">
                <p14:modId xmlns:p14="http://schemas.microsoft.com/office/powerpoint/2010/main" val="3247081128"/>
              </p:ext>
            </p:extLst>
          </p:nvPr>
        </p:nvGraphicFramePr>
        <p:xfrm>
          <a:off x="5580246" y="3105049"/>
          <a:ext cx="1371600" cy="542925"/>
        </p:xfrm>
        <a:graphic>
          <a:graphicData uri="http://schemas.openxmlformats.org/presentationml/2006/ole">
            <mc:AlternateContent xmlns:mc="http://schemas.openxmlformats.org/markup-compatibility/2006">
              <mc:Choice xmlns:v="urn:schemas-microsoft-com:vml" Requires="v">
                <p:oleObj spid="_x0000_s262197" name="Equation" r:id="rId9" imgW="609480" imgH="241200" progId="Equation.3">
                  <p:embed/>
                </p:oleObj>
              </mc:Choice>
              <mc:Fallback>
                <p:oleObj name="Equation" r:id="rId9" imgW="609480" imgH="241200" progId="Equation.3">
                  <p:embed/>
                  <p:pic>
                    <p:nvPicPr>
                      <p:cNvPr id="221234" name="Object 50"/>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5580246" y="3105049"/>
                        <a:ext cx="13716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1"/>
          <p:cNvGraphicFramePr>
            <a:graphicFrameLocks noChangeAspect="1"/>
          </p:cNvGraphicFramePr>
          <p:nvPr>
            <p:extLst>
              <p:ext uri="{D42A27DB-BD31-4B8C-83A1-F6EECF244321}">
                <p14:modId xmlns:p14="http://schemas.microsoft.com/office/powerpoint/2010/main" val="3390771195"/>
              </p:ext>
            </p:extLst>
          </p:nvPr>
        </p:nvGraphicFramePr>
        <p:xfrm>
          <a:off x="7028046" y="2885974"/>
          <a:ext cx="1676400" cy="514350"/>
        </p:xfrm>
        <a:graphic>
          <a:graphicData uri="http://schemas.openxmlformats.org/presentationml/2006/ole">
            <mc:AlternateContent xmlns:mc="http://schemas.openxmlformats.org/markup-compatibility/2006">
              <mc:Choice xmlns:v="urn:schemas-microsoft-com:vml" Requires="v">
                <p:oleObj spid="_x0000_s262198" name="Equation" r:id="rId11" imgW="787320" imgH="241200" progId="Equation.3">
                  <p:embed/>
                </p:oleObj>
              </mc:Choice>
              <mc:Fallback>
                <p:oleObj name="Equation" r:id="rId11" imgW="787320" imgH="241200" progId="Equation.3">
                  <p:embed/>
                  <p:pic>
                    <p:nvPicPr>
                      <p:cNvPr id="221235" name="Object 51"/>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7028046" y="2885974"/>
                        <a:ext cx="167640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2"/>
          <p:cNvGraphicFramePr>
            <a:graphicFrameLocks noChangeAspect="1"/>
          </p:cNvGraphicFramePr>
          <p:nvPr>
            <p:extLst>
              <p:ext uri="{D42A27DB-BD31-4B8C-83A1-F6EECF244321}">
                <p14:modId xmlns:p14="http://schemas.microsoft.com/office/powerpoint/2010/main" val="1363659027"/>
              </p:ext>
            </p:extLst>
          </p:nvPr>
        </p:nvGraphicFramePr>
        <p:xfrm>
          <a:off x="7409046" y="3419374"/>
          <a:ext cx="865188" cy="460375"/>
        </p:xfrm>
        <a:graphic>
          <a:graphicData uri="http://schemas.openxmlformats.org/presentationml/2006/ole">
            <mc:AlternateContent xmlns:mc="http://schemas.openxmlformats.org/markup-compatibility/2006">
              <mc:Choice xmlns:v="urn:schemas-microsoft-com:vml" Requires="v">
                <p:oleObj spid="_x0000_s262199" name="Equation" r:id="rId13" imgW="406080" imgH="215640" progId="Equation.3">
                  <p:embed/>
                </p:oleObj>
              </mc:Choice>
              <mc:Fallback>
                <p:oleObj name="Equation" r:id="rId13" imgW="406080" imgH="215640" progId="Equation.3">
                  <p:embed/>
                  <p:pic>
                    <p:nvPicPr>
                      <p:cNvPr id="221236" name="Object 52"/>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7409046" y="3419374"/>
                        <a:ext cx="865188"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53"/>
          <p:cNvGraphicFramePr>
            <a:graphicFrameLocks noChangeAspect="1"/>
          </p:cNvGraphicFramePr>
          <p:nvPr>
            <p:extLst>
              <p:ext uri="{D42A27DB-BD31-4B8C-83A1-F6EECF244321}">
                <p14:modId xmlns:p14="http://schemas.microsoft.com/office/powerpoint/2010/main" val="3830760349"/>
              </p:ext>
            </p:extLst>
          </p:nvPr>
        </p:nvGraphicFramePr>
        <p:xfrm>
          <a:off x="1846446" y="4105174"/>
          <a:ext cx="1524000" cy="568325"/>
        </p:xfrm>
        <a:graphic>
          <a:graphicData uri="http://schemas.openxmlformats.org/presentationml/2006/ole">
            <mc:AlternateContent xmlns:mc="http://schemas.openxmlformats.org/markup-compatibility/2006">
              <mc:Choice xmlns:v="urn:schemas-microsoft-com:vml" Requires="v">
                <p:oleObj spid="_x0000_s262200" name="Equation" r:id="rId15" imgW="647640" imgH="241200" progId="Equation.3">
                  <p:embed/>
                </p:oleObj>
              </mc:Choice>
              <mc:Fallback>
                <p:oleObj name="Equation" r:id="rId15" imgW="647640" imgH="241200" progId="Equation.3">
                  <p:embed/>
                  <p:pic>
                    <p:nvPicPr>
                      <p:cNvPr id="221237" name="Object 53"/>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1846446" y="4105174"/>
                        <a:ext cx="1524000"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4"/>
          <p:cNvGraphicFramePr>
            <a:graphicFrameLocks noChangeAspect="1"/>
          </p:cNvGraphicFramePr>
          <p:nvPr>
            <p:extLst>
              <p:ext uri="{D42A27DB-BD31-4B8C-83A1-F6EECF244321}">
                <p14:modId xmlns:p14="http://schemas.microsoft.com/office/powerpoint/2010/main" val="3372228942"/>
              </p:ext>
            </p:extLst>
          </p:nvPr>
        </p:nvGraphicFramePr>
        <p:xfrm>
          <a:off x="3522846" y="3917849"/>
          <a:ext cx="1793875" cy="568325"/>
        </p:xfrm>
        <a:graphic>
          <a:graphicData uri="http://schemas.openxmlformats.org/presentationml/2006/ole">
            <mc:AlternateContent xmlns:mc="http://schemas.openxmlformats.org/markup-compatibility/2006">
              <mc:Choice xmlns:v="urn:schemas-microsoft-com:vml" Requires="v">
                <p:oleObj spid="_x0000_s262201" name="Equation" r:id="rId17" imgW="761760" imgH="241200" progId="Equation.3">
                  <p:embed/>
                </p:oleObj>
              </mc:Choice>
              <mc:Fallback>
                <p:oleObj name="Equation" r:id="rId17" imgW="761760" imgH="241200" progId="Equation.3">
                  <p:embed/>
                  <p:pic>
                    <p:nvPicPr>
                      <p:cNvPr id="221238" name="Object 54"/>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3522846" y="3917849"/>
                        <a:ext cx="1793875"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5"/>
          <p:cNvGraphicFramePr>
            <a:graphicFrameLocks noChangeAspect="1"/>
          </p:cNvGraphicFramePr>
          <p:nvPr>
            <p:extLst>
              <p:ext uri="{D42A27DB-BD31-4B8C-83A1-F6EECF244321}">
                <p14:modId xmlns:p14="http://schemas.microsoft.com/office/powerpoint/2010/main" val="1795222178"/>
              </p:ext>
            </p:extLst>
          </p:nvPr>
        </p:nvGraphicFramePr>
        <p:xfrm>
          <a:off x="3903846" y="4333774"/>
          <a:ext cx="1016000" cy="508000"/>
        </p:xfrm>
        <a:graphic>
          <a:graphicData uri="http://schemas.openxmlformats.org/presentationml/2006/ole">
            <mc:AlternateContent xmlns:mc="http://schemas.openxmlformats.org/markup-compatibility/2006">
              <mc:Choice xmlns:v="urn:schemas-microsoft-com:vml" Requires="v">
                <p:oleObj spid="_x0000_s262202" name="Equation" r:id="rId19" imgW="431640" imgH="215640" progId="Equation.3">
                  <p:embed/>
                </p:oleObj>
              </mc:Choice>
              <mc:Fallback>
                <p:oleObj name="Equation" r:id="rId19" imgW="431640" imgH="215640" progId="Equation.3">
                  <p:embed/>
                  <p:pic>
                    <p:nvPicPr>
                      <p:cNvPr id="221239" name="Object 55"/>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3903846" y="4333774"/>
                        <a:ext cx="10160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6"/>
          <p:cNvGraphicFramePr>
            <a:graphicFrameLocks noChangeAspect="1"/>
          </p:cNvGraphicFramePr>
          <p:nvPr>
            <p:extLst>
              <p:ext uri="{D42A27DB-BD31-4B8C-83A1-F6EECF244321}">
                <p14:modId xmlns:p14="http://schemas.microsoft.com/office/powerpoint/2010/main" val="1548274814"/>
              </p:ext>
            </p:extLst>
          </p:nvPr>
        </p:nvGraphicFramePr>
        <p:xfrm>
          <a:off x="5504046" y="4105174"/>
          <a:ext cx="1524000" cy="568325"/>
        </p:xfrm>
        <a:graphic>
          <a:graphicData uri="http://schemas.openxmlformats.org/presentationml/2006/ole">
            <mc:AlternateContent xmlns:mc="http://schemas.openxmlformats.org/markup-compatibility/2006">
              <mc:Choice xmlns:v="urn:schemas-microsoft-com:vml" Requires="v">
                <p:oleObj spid="_x0000_s262203" name="Equation" r:id="rId21" imgW="647640" imgH="241200" progId="Equation.3">
                  <p:embed/>
                </p:oleObj>
              </mc:Choice>
              <mc:Fallback>
                <p:oleObj name="Equation" r:id="rId21" imgW="647640" imgH="241200" progId="Equation.3">
                  <p:embed/>
                  <p:pic>
                    <p:nvPicPr>
                      <p:cNvPr id="221240" name="Object 56"/>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5504046" y="4105174"/>
                        <a:ext cx="1524000"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7"/>
          <p:cNvGraphicFramePr>
            <a:graphicFrameLocks noChangeAspect="1"/>
          </p:cNvGraphicFramePr>
          <p:nvPr>
            <p:extLst>
              <p:ext uri="{D42A27DB-BD31-4B8C-83A1-F6EECF244321}">
                <p14:modId xmlns:p14="http://schemas.microsoft.com/office/powerpoint/2010/main" val="492804552"/>
              </p:ext>
            </p:extLst>
          </p:nvPr>
        </p:nvGraphicFramePr>
        <p:xfrm>
          <a:off x="7062971" y="3876574"/>
          <a:ext cx="1793875" cy="568325"/>
        </p:xfrm>
        <a:graphic>
          <a:graphicData uri="http://schemas.openxmlformats.org/presentationml/2006/ole">
            <mc:AlternateContent xmlns:mc="http://schemas.openxmlformats.org/markup-compatibility/2006">
              <mc:Choice xmlns:v="urn:schemas-microsoft-com:vml" Requires="v">
                <p:oleObj spid="_x0000_s262204" name="Equation" r:id="rId23" imgW="761760" imgH="241200" progId="Equation.3">
                  <p:embed/>
                </p:oleObj>
              </mc:Choice>
              <mc:Fallback>
                <p:oleObj name="Equation" r:id="rId23" imgW="761760" imgH="241200" progId="Equation.3">
                  <p:embed/>
                  <p:pic>
                    <p:nvPicPr>
                      <p:cNvPr id="221241" name="Object 57"/>
                      <p:cNvPicPr>
                        <a:picLocks noChangeAspect="1" noChangeArrowheads="1"/>
                      </p:cNvPicPr>
                      <p:nvPr/>
                    </p:nvPicPr>
                    <p:blipFill>
                      <a:blip r:embed="rId24">
                        <a:lum bright="-100000"/>
                        <a:extLst>
                          <a:ext uri="{28A0092B-C50C-407E-A947-70E740481C1C}">
                            <a14:useLocalDpi xmlns:a14="http://schemas.microsoft.com/office/drawing/2010/main" val="0"/>
                          </a:ext>
                        </a:extLst>
                      </a:blip>
                      <a:srcRect/>
                      <a:stretch>
                        <a:fillRect/>
                      </a:stretch>
                    </p:blipFill>
                    <p:spPr bwMode="auto">
                      <a:xfrm>
                        <a:off x="7062971" y="3876574"/>
                        <a:ext cx="1793875"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8"/>
          <p:cNvGraphicFramePr>
            <a:graphicFrameLocks noChangeAspect="1"/>
          </p:cNvGraphicFramePr>
          <p:nvPr>
            <p:extLst>
              <p:ext uri="{D42A27DB-BD31-4B8C-83A1-F6EECF244321}">
                <p14:modId xmlns:p14="http://schemas.microsoft.com/office/powerpoint/2010/main" val="1636510941"/>
              </p:ext>
            </p:extLst>
          </p:nvPr>
        </p:nvGraphicFramePr>
        <p:xfrm>
          <a:off x="7028046" y="4409974"/>
          <a:ext cx="1981200" cy="423863"/>
        </p:xfrm>
        <a:graphic>
          <a:graphicData uri="http://schemas.openxmlformats.org/presentationml/2006/ole">
            <mc:AlternateContent xmlns:mc="http://schemas.openxmlformats.org/markup-compatibility/2006">
              <mc:Choice xmlns:v="urn:schemas-microsoft-com:vml" Requires="v">
                <p:oleObj spid="_x0000_s262205" name="Equation" r:id="rId25" imgW="1130040" imgH="241200" progId="Equation.3">
                  <p:embed/>
                </p:oleObj>
              </mc:Choice>
              <mc:Fallback>
                <p:oleObj name="Equation" r:id="rId25" imgW="1130040" imgH="241200" progId="Equation.3">
                  <p:embed/>
                  <p:pic>
                    <p:nvPicPr>
                      <p:cNvPr id="221242" name="Object 58"/>
                      <p:cNvPicPr>
                        <a:picLocks noChangeAspect="1" noChangeArrowheads="1"/>
                      </p:cNvPicPr>
                      <p:nvPr/>
                    </p:nvPicPr>
                    <p:blipFill>
                      <a:blip r:embed="rId26">
                        <a:lum bright="-100000"/>
                        <a:extLst>
                          <a:ext uri="{28A0092B-C50C-407E-A947-70E740481C1C}">
                            <a14:useLocalDpi xmlns:a14="http://schemas.microsoft.com/office/drawing/2010/main" val="0"/>
                          </a:ext>
                        </a:extLst>
                      </a:blip>
                      <a:srcRect/>
                      <a:stretch>
                        <a:fillRect/>
                      </a:stretch>
                    </p:blipFill>
                    <p:spPr bwMode="auto">
                      <a:xfrm>
                        <a:off x="7028046" y="4409974"/>
                        <a:ext cx="1981200"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9"/>
          <p:cNvGraphicFramePr>
            <a:graphicFrameLocks noChangeAspect="1"/>
          </p:cNvGraphicFramePr>
          <p:nvPr>
            <p:extLst>
              <p:ext uri="{D42A27DB-BD31-4B8C-83A1-F6EECF244321}">
                <p14:modId xmlns:p14="http://schemas.microsoft.com/office/powerpoint/2010/main" val="3572129300"/>
              </p:ext>
            </p:extLst>
          </p:nvPr>
        </p:nvGraphicFramePr>
        <p:xfrm>
          <a:off x="2303646" y="2581174"/>
          <a:ext cx="571500" cy="371475"/>
        </p:xfrm>
        <a:graphic>
          <a:graphicData uri="http://schemas.openxmlformats.org/presentationml/2006/ole">
            <mc:AlternateContent xmlns:mc="http://schemas.openxmlformats.org/markup-compatibility/2006">
              <mc:Choice xmlns:v="urn:schemas-microsoft-com:vml" Requires="v">
                <p:oleObj spid="_x0000_s262206" name="Equation" r:id="rId27" imgW="253800" imgH="164880" progId="Equation.3">
                  <p:embed/>
                </p:oleObj>
              </mc:Choice>
              <mc:Fallback>
                <p:oleObj name="Equation" r:id="rId27" imgW="253800" imgH="164880" progId="Equation.3">
                  <p:embed/>
                  <p:pic>
                    <p:nvPicPr>
                      <p:cNvPr id="221243" name="Object 59"/>
                      <p:cNvPicPr>
                        <a:picLocks noChangeAspect="1" noChangeArrowheads="1"/>
                      </p:cNvPicPr>
                      <p:nvPr/>
                    </p:nvPicPr>
                    <p:blipFill>
                      <a:blip r:embed="rId28">
                        <a:lum bright="-100000"/>
                        <a:extLst>
                          <a:ext uri="{28A0092B-C50C-407E-A947-70E740481C1C}">
                            <a14:useLocalDpi xmlns:a14="http://schemas.microsoft.com/office/drawing/2010/main" val="0"/>
                          </a:ext>
                        </a:extLst>
                      </a:blip>
                      <a:srcRect/>
                      <a:stretch>
                        <a:fillRect/>
                      </a:stretch>
                    </p:blipFill>
                    <p:spPr bwMode="auto">
                      <a:xfrm>
                        <a:off x="2303646" y="2581174"/>
                        <a:ext cx="5715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60"/>
          <p:cNvGraphicFramePr>
            <a:graphicFrameLocks noChangeAspect="1"/>
          </p:cNvGraphicFramePr>
          <p:nvPr>
            <p:extLst>
              <p:ext uri="{D42A27DB-BD31-4B8C-83A1-F6EECF244321}">
                <p14:modId xmlns:p14="http://schemas.microsoft.com/office/powerpoint/2010/main" val="220734890"/>
              </p:ext>
            </p:extLst>
          </p:nvPr>
        </p:nvGraphicFramePr>
        <p:xfrm>
          <a:off x="3980046" y="2485924"/>
          <a:ext cx="857250" cy="400050"/>
        </p:xfrm>
        <a:graphic>
          <a:graphicData uri="http://schemas.openxmlformats.org/presentationml/2006/ole">
            <mc:AlternateContent xmlns:mc="http://schemas.openxmlformats.org/markup-compatibility/2006">
              <mc:Choice xmlns:v="urn:schemas-microsoft-com:vml" Requires="v">
                <p:oleObj spid="_x0000_s262207" name="Equation" r:id="rId29" imgW="380880" imgH="177480" progId="Equation.3">
                  <p:embed/>
                </p:oleObj>
              </mc:Choice>
              <mc:Fallback>
                <p:oleObj name="Equation" r:id="rId29" imgW="380880" imgH="177480" progId="Equation.3">
                  <p:embed/>
                  <p:pic>
                    <p:nvPicPr>
                      <p:cNvPr id="221244" name="Object 60"/>
                      <p:cNvPicPr>
                        <a:picLocks noChangeAspect="1" noChangeArrowheads="1"/>
                      </p:cNvPicPr>
                      <p:nvPr/>
                    </p:nvPicPr>
                    <p:blipFill>
                      <a:blip r:embed="rId30">
                        <a:lum bright="-100000"/>
                        <a:extLst>
                          <a:ext uri="{28A0092B-C50C-407E-A947-70E740481C1C}">
                            <a14:useLocalDpi xmlns:a14="http://schemas.microsoft.com/office/drawing/2010/main" val="0"/>
                          </a:ext>
                        </a:extLst>
                      </a:blip>
                      <a:srcRect/>
                      <a:stretch>
                        <a:fillRect/>
                      </a:stretch>
                    </p:blipFill>
                    <p:spPr bwMode="auto">
                      <a:xfrm>
                        <a:off x="3980046" y="2485924"/>
                        <a:ext cx="85725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61"/>
          <p:cNvGraphicFramePr>
            <a:graphicFrameLocks noChangeAspect="1"/>
          </p:cNvGraphicFramePr>
          <p:nvPr>
            <p:extLst>
              <p:ext uri="{D42A27DB-BD31-4B8C-83A1-F6EECF244321}">
                <p14:modId xmlns:p14="http://schemas.microsoft.com/office/powerpoint/2010/main" val="3673102137"/>
              </p:ext>
            </p:extLst>
          </p:nvPr>
        </p:nvGraphicFramePr>
        <p:xfrm>
          <a:off x="5961246" y="2581174"/>
          <a:ext cx="571500" cy="371475"/>
        </p:xfrm>
        <a:graphic>
          <a:graphicData uri="http://schemas.openxmlformats.org/presentationml/2006/ole">
            <mc:AlternateContent xmlns:mc="http://schemas.openxmlformats.org/markup-compatibility/2006">
              <mc:Choice xmlns:v="urn:schemas-microsoft-com:vml" Requires="v">
                <p:oleObj spid="_x0000_s262208" name="Equation" r:id="rId31" imgW="253800" imgH="164880" progId="Equation.3">
                  <p:embed/>
                </p:oleObj>
              </mc:Choice>
              <mc:Fallback>
                <p:oleObj name="Equation" r:id="rId31" imgW="253800" imgH="164880" progId="Equation.3">
                  <p:embed/>
                  <p:pic>
                    <p:nvPicPr>
                      <p:cNvPr id="221245" name="Object 61"/>
                      <p:cNvPicPr>
                        <a:picLocks noChangeAspect="1" noChangeArrowheads="1"/>
                      </p:cNvPicPr>
                      <p:nvPr/>
                    </p:nvPicPr>
                    <p:blipFill>
                      <a:blip r:embed="rId32">
                        <a:lum bright="-100000"/>
                        <a:extLst>
                          <a:ext uri="{28A0092B-C50C-407E-A947-70E740481C1C}">
                            <a14:useLocalDpi xmlns:a14="http://schemas.microsoft.com/office/drawing/2010/main" val="0"/>
                          </a:ext>
                        </a:extLst>
                      </a:blip>
                      <a:srcRect/>
                      <a:stretch>
                        <a:fillRect/>
                      </a:stretch>
                    </p:blipFill>
                    <p:spPr bwMode="auto">
                      <a:xfrm>
                        <a:off x="5961246" y="2581174"/>
                        <a:ext cx="5715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2"/>
          <p:cNvGraphicFramePr>
            <a:graphicFrameLocks noChangeAspect="1"/>
          </p:cNvGraphicFramePr>
          <p:nvPr>
            <p:extLst>
              <p:ext uri="{D42A27DB-BD31-4B8C-83A1-F6EECF244321}">
                <p14:modId xmlns:p14="http://schemas.microsoft.com/office/powerpoint/2010/main" val="3721299724"/>
              </p:ext>
            </p:extLst>
          </p:nvPr>
        </p:nvGraphicFramePr>
        <p:xfrm>
          <a:off x="7418571" y="2490687"/>
          <a:ext cx="857250" cy="400050"/>
        </p:xfrm>
        <a:graphic>
          <a:graphicData uri="http://schemas.openxmlformats.org/presentationml/2006/ole">
            <mc:AlternateContent xmlns:mc="http://schemas.openxmlformats.org/markup-compatibility/2006">
              <mc:Choice xmlns:v="urn:schemas-microsoft-com:vml" Requires="v">
                <p:oleObj spid="_x0000_s262209" name="Equation" r:id="rId33" imgW="380880" imgH="177480" progId="Equation.3">
                  <p:embed/>
                </p:oleObj>
              </mc:Choice>
              <mc:Fallback>
                <p:oleObj name="Equation" r:id="rId33" imgW="380880" imgH="177480" progId="Equation.3">
                  <p:embed/>
                  <p:pic>
                    <p:nvPicPr>
                      <p:cNvPr id="221246" name="Object 62"/>
                      <p:cNvPicPr>
                        <a:picLocks noChangeAspect="1" noChangeArrowheads="1"/>
                      </p:cNvPicPr>
                      <p:nvPr/>
                    </p:nvPicPr>
                    <p:blipFill>
                      <a:blip r:embed="rId34">
                        <a:lum bright="-100000"/>
                        <a:extLst>
                          <a:ext uri="{28A0092B-C50C-407E-A947-70E740481C1C}">
                            <a14:useLocalDpi xmlns:a14="http://schemas.microsoft.com/office/drawing/2010/main" val="0"/>
                          </a:ext>
                        </a:extLst>
                      </a:blip>
                      <a:srcRect/>
                      <a:stretch>
                        <a:fillRect/>
                      </a:stretch>
                    </p:blipFill>
                    <p:spPr bwMode="auto">
                      <a:xfrm>
                        <a:off x="7418571" y="2490687"/>
                        <a:ext cx="85725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63"/>
          <p:cNvSpPr txBox="1">
            <a:spLocks noChangeArrowheads="1"/>
          </p:cNvSpPr>
          <p:nvPr/>
        </p:nvSpPr>
        <p:spPr bwMode="auto">
          <a:xfrm>
            <a:off x="1998846" y="4943374"/>
            <a:ext cx="3429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t>体力、面力的作用面都平行于</a:t>
            </a:r>
            <a:r>
              <a:rPr kumimoji="1" lang="en-US" altLang="zh-CN" sz="2000" i="1">
                <a:latin typeface="Times New Roman" panose="02020603050405020304" pitchFamily="18" charset="0"/>
              </a:rPr>
              <a:t>xoy</a:t>
            </a:r>
            <a:r>
              <a:rPr kumimoji="1" lang="zh-CN" altLang="en-US" sz="2000" b="1">
                <a:latin typeface="Times New Roman" panose="02020603050405020304" pitchFamily="18" charset="0"/>
              </a:rPr>
              <a:t>平面，且沿板厚不变化。</a:t>
            </a:r>
          </a:p>
        </p:txBody>
      </p:sp>
      <p:sp>
        <p:nvSpPr>
          <p:cNvPr id="23" name="Text Box 64"/>
          <p:cNvSpPr txBox="1">
            <a:spLocks noChangeArrowheads="1"/>
          </p:cNvSpPr>
          <p:nvPr/>
        </p:nvSpPr>
        <p:spPr bwMode="auto">
          <a:xfrm>
            <a:off x="5580246" y="4943374"/>
            <a:ext cx="34290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t>体力、面力的作用面都平行于</a:t>
            </a:r>
            <a:r>
              <a:rPr kumimoji="1" lang="en-US" altLang="zh-CN" sz="2000" i="1">
                <a:latin typeface="Times New Roman" panose="02020603050405020304" pitchFamily="18" charset="0"/>
              </a:rPr>
              <a:t>xoy</a:t>
            </a:r>
            <a:r>
              <a:rPr kumimoji="1" lang="zh-CN" altLang="en-US" sz="2000" b="1">
                <a:latin typeface="Times New Roman" panose="02020603050405020304" pitchFamily="18" charset="0"/>
              </a:rPr>
              <a:t>平面，且沿 </a:t>
            </a:r>
            <a:r>
              <a:rPr kumimoji="1" lang="en-US" altLang="zh-CN" sz="2400" i="1">
                <a:latin typeface="Times New Roman" panose="02020603050405020304" pitchFamily="18" charset="0"/>
              </a:rPr>
              <a:t>z </a:t>
            </a:r>
            <a:r>
              <a:rPr kumimoji="1" lang="zh-CN" altLang="en-US" sz="2000" b="1">
                <a:latin typeface="Times New Roman" panose="02020603050405020304" pitchFamily="18" charset="0"/>
              </a:rPr>
              <a:t>向不变化。</a:t>
            </a:r>
          </a:p>
        </p:txBody>
      </p:sp>
      <p:sp>
        <p:nvSpPr>
          <p:cNvPr id="24" name="Text Box 65"/>
          <p:cNvSpPr txBox="1">
            <a:spLocks noChangeArrowheads="1"/>
          </p:cNvSpPr>
          <p:nvPr/>
        </p:nvSpPr>
        <p:spPr bwMode="auto">
          <a:xfrm>
            <a:off x="1998846" y="5781574"/>
            <a:ext cx="35052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20000"/>
              </a:spcBef>
              <a:buClr>
                <a:schemeClr val="accent2"/>
              </a:buClr>
              <a:buSzPct val="80000"/>
              <a:buFont typeface="Wingdings" panose="05000000000000000000" pitchFamily="2" charset="2"/>
              <a:buNone/>
            </a:pPr>
            <a:r>
              <a:rPr kumimoji="1" lang="en-US" altLang="zh-CN" sz="2400" i="1">
                <a:latin typeface="Times New Roman" panose="02020603050405020304" pitchFamily="18" charset="0"/>
              </a:rPr>
              <a:t>z </a:t>
            </a:r>
            <a:r>
              <a:rPr kumimoji="1" lang="zh-CN" altLang="en-US" sz="2000" b="1">
                <a:latin typeface="Times New Roman" panose="02020603050405020304" pitchFamily="18" charset="0"/>
              </a:rPr>
              <a:t>方向的尺寸远小于板面内的尺寸（等厚度薄平板）</a:t>
            </a:r>
            <a:endParaRPr kumimoji="1" lang="zh-CN" altLang="en-US" sz="2000" i="1">
              <a:latin typeface="Times New Roman" panose="02020603050405020304" pitchFamily="18" charset="0"/>
            </a:endParaRPr>
          </a:p>
        </p:txBody>
      </p:sp>
      <p:sp>
        <p:nvSpPr>
          <p:cNvPr id="25" name="Text Box 66"/>
          <p:cNvSpPr txBox="1">
            <a:spLocks noChangeArrowheads="1"/>
          </p:cNvSpPr>
          <p:nvPr/>
        </p:nvSpPr>
        <p:spPr bwMode="auto">
          <a:xfrm>
            <a:off x="5656446" y="5781574"/>
            <a:ext cx="32004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en-US" altLang="zh-CN" sz="2400" i="1">
                <a:latin typeface="Times New Roman" panose="02020603050405020304" pitchFamily="18" charset="0"/>
              </a:rPr>
              <a:t>z </a:t>
            </a:r>
            <a:r>
              <a:rPr kumimoji="1" lang="zh-CN" altLang="en-US" sz="2000" b="1">
                <a:latin typeface="Times New Roman" panose="02020603050405020304" pitchFamily="18" charset="0"/>
              </a:rPr>
              <a:t>方向的尺寸远大于</a:t>
            </a:r>
            <a:r>
              <a:rPr kumimoji="1" lang="en-US" altLang="zh-CN" sz="2000" i="1">
                <a:latin typeface="Times New Roman" panose="02020603050405020304" pitchFamily="18" charset="0"/>
              </a:rPr>
              <a:t>xoy</a:t>
            </a:r>
            <a:r>
              <a:rPr kumimoji="1" lang="zh-CN" altLang="en-US" sz="2000" b="1">
                <a:latin typeface="Times New Roman" panose="02020603050405020304" pitchFamily="18" charset="0"/>
              </a:rPr>
              <a:t>平面内的尺寸（等截面长柱体）</a:t>
            </a:r>
          </a:p>
        </p:txBody>
      </p:sp>
    </p:spTree>
    <p:extLst>
      <p:ext uri="{BB962C8B-B14F-4D97-AF65-F5344CB8AC3E}">
        <p14:creationId xmlns:p14="http://schemas.microsoft.com/office/powerpoint/2010/main" val="16294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499"/>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2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utoUpdateAnimBg="0"/>
      <p:bldP spid="22" grpId="0" autoUpdateAnimBg="0"/>
      <p:bldP spid="23" grpId="0" autoUpdateAnimBg="0"/>
      <p:bldP spid="24" grpId="0" autoUpdateAnimBg="0"/>
      <p:bldP spid="25"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ext Box 2"/>
          <p:cNvSpPr txBox="1">
            <a:spLocks noChangeArrowheads="1"/>
          </p:cNvSpPr>
          <p:nvPr/>
        </p:nvSpPr>
        <p:spPr bwMode="auto">
          <a:xfrm>
            <a:off x="152400" y="76200"/>
            <a:ext cx="312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i="1">
                <a:latin typeface="Times New Roman" panose="02020603050405020304" pitchFamily="18" charset="0"/>
              </a:rPr>
              <a:t>二、平面问题的基本方程</a:t>
            </a:r>
          </a:p>
        </p:txBody>
      </p:sp>
      <p:sp>
        <p:nvSpPr>
          <p:cNvPr id="222211" name="Text Box 3"/>
          <p:cNvSpPr txBox="1">
            <a:spLocks noChangeArrowheads="1"/>
          </p:cNvSpPr>
          <p:nvPr/>
        </p:nvSpPr>
        <p:spPr bwMode="auto">
          <a:xfrm>
            <a:off x="152400" y="457200"/>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1</a:t>
            </a:r>
            <a:r>
              <a:rPr kumimoji="1" lang="zh-CN" altLang="en-US" sz="2000" b="1">
                <a:latin typeface="Times New Roman" panose="02020603050405020304" pitchFamily="18" charset="0"/>
              </a:rPr>
              <a:t>）平衡微分方程</a:t>
            </a:r>
          </a:p>
        </p:txBody>
      </p:sp>
      <p:graphicFrame>
        <p:nvGraphicFramePr>
          <p:cNvPr id="222212" name="Object 4"/>
          <p:cNvGraphicFramePr>
            <a:graphicFrameLocks noChangeAspect="1"/>
          </p:cNvGraphicFramePr>
          <p:nvPr/>
        </p:nvGraphicFramePr>
        <p:xfrm>
          <a:off x="457200" y="914400"/>
          <a:ext cx="2590800" cy="1816100"/>
        </p:xfrm>
        <a:graphic>
          <a:graphicData uri="http://schemas.openxmlformats.org/presentationml/2006/ole">
            <mc:AlternateContent xmlns:mc="http://schemas.openxmlformats.org/markup-compatibility/2006">
              <mc:Choice xmlns:v="urn:schemas-microsoft-com:vml" Requires="v">
                <p:oleObj spid="_x0000_s251938" name="Equation" r:id="rId3" imgW="1231560" imgH="863280" progId="Equation.3">
                  <p:embed/>
                </p:oleObj>
              </mc:Choice>
              <mc:Fallback>
                <p:oleObj name="Equation" r:id="rId3" imgW="1231560" imgH="863280" progId="Equation.3">
                  <p:embed/>
                  <p:pic>
                    <p:nvPicPr>
                      <p:cNvPr id="222212" name="Object 4"/>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57200" y="914400"/>
                        <a:ext cx="2590800" cy="1816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13" name="Text Box 5"/>
          <p:cNvSpPr txBox="1">
            <a:spLocks noChangeArrowheads="1"/>
          </p:cNvSpPr>
          <p:nvPr/>
        </p:nvSpPr>
        <p:spPr bwMode="auto">
          <a:xfrm>
            <a:off x="3200400" y="16764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a:latin typeface="Times New Roman" panose="02020603050405020304" pitchFamily="18" charset="0"/>
              </a:rPr>
              <a:t>（</a:t>
            </a:r>
            <a:r>
              <a:rPr kumimoji="1" lang="en-US" altLang="zh-CN" sz="2000">
                <a:latin typeface="Times New Roman" panose="02020603050405020304" pitchFamily="18" charset="0"/>
              </a:rPr>
              <a:t>2-2</a:t>
            </a:r>
            <a:r>
              <a:rPr kumimoji="1" lang="zh-CN" altLang="en-US" sz="2000">
                <a:latin typeface="Times New Roman" panose="02020603050405020304" pitchFamily="18" charset="0"/>
              </a:rPr>
              <a:t>）</a:t>
            </a:r>
          </a:p>
        </p:txBody>
      </p:sp>
      <p:sp>
        <p:nvSpPr>
          <p:cNvPr id="222214" name="Text Box 6"/>
          <p:cNvSpPr txBox="1">
            <a:spLocks noChangeArrowheads="1"/>
          </p:cNvSpPr>
          <p:nvPr/>
        </p:nvSpPr>
        <p:spPr bwMode="auto">
          <a:xfrm>
            <a:off x="2743200" y="2667000"/>
            <a:ext cx="2133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（假定：小变形、连续性、均匀性）</a:t>
            </a:r>
          </a:p>
        </p:txBody>
      </p:sp>
      <p:sp>
        <p:nvSpPr>
          <p:cNvPr id="222215" name="Text Box 7"/>
          <p:cNvSpPr txBox="1">
            <a:spLocks noChangeArrowheads="1"/>
          </p:cNvSpPr>
          <p:nvPr/>
        </p:nvSpPr>
        <p:spPr bwMode="auto">
          <a:xfrm>
            <a:off x="4572000" y="228600"/>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a:t>
            </a:r>
            <a:r>
              <a:rPr kumimoji="1" lang="zh-CN" altLang="en-US" sz="2000" b="1">
                <a:latin typeface="Times New Roman" panose="02020603050405020304" pitchFamily="18" charset="0"/>
              </a:rPr>
              <a:t>）几何方程</a:t>
            </a:r>
          </a:p>
        </p:txBody>
      </p:sp>
      <p:graphicFrame>
        <p:nvGraphicFramePr>
          <p:cNvPr id="222216" name="Object 8"/>
          <p:cNvGraphicFramePr>
            <a:graphicFrameLocks noChangeAspect="1"/>
          </p:cNvGraphicFramePr>
          <p:nvPr/>
        </p:nvGraphicFramePr>
        <p:xfrm>
          <a:off x="4953000" y="685800"/>
          <a:ext cx="1914525" cy="2590800"/>
        </p:xfrm>
        <a:graphic>
          <a:graphicData uri="http://schemas.openxmlformats.org/presentationml/2006/ole">
            <mc:AlternateContent xmlns:mc="http://schemas.openxmlformats.org/markup-compatibility/2006">
              <mc:Choice xmlns:v="urn:schemas-microsoft-com:vml" Requires="v">
                <p:oleObj spid="_x0000_s251939" name="Equation" r:id="rId5" imgW="863280" imgH="1168200" progId="Equation.3">
                  <p:embed/>
                </p:oleObj>
              </mc:Choice>
              <mc:Fallback>
                <p:oleObj name="Equation" r:id="rId5" imgW="863280" imgH="1168200" progId="Equation.3">
                  <p:embed/>
                  <p:pic>
                    <p:nvPicPr>
                      <p:cNvPr id="222216" name="Object 8"/>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953000" y="685800"/>
                        <a:ext cx="1914525" cy="2590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17" name="Text Box 9"/>
          <p:cNvSpPr txBox="1">
            <a:spLocks noChangeArrowheads="1"/>
          </p:cNvSpPr>
          <p:nvPr/>
        </p:nvSpPr>
        <p:spPr bwMode="auto">
          <a:xfrm>
            <a:off x="7315200" y="1371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2-9</a:t>
            </a:r>
            <a:r>
              <a:rPr kumimoji="1" lang="zh-CN" altLang="en-US" sz="2000" b="1">
                <a:latin typeface="Times New Roman" panose="02020603050405020304" pitchFamily="18" charset="0"/>
              </a:rPr>
              <a:t>）</a:t>
            </a:r>
          </a:p>
        </p:txBody>
      </p:sp>
      <p:sp>
        <p:nvSpPr>
          <p:cNvPr id="222218" name="Text Box 10"/>
          <p:cNvSpPr txBox="1">
            <a:spLocks noChangeArrowheads="1"/>
          </p:cNvSpPr>
          <p:nvPr/>
        </p:nvSpPr>
        <p:spPr bwMode="auto">
          <a:xfrm>
            <a:off x="7010400" y="2590800"/>
            <a:ext cx="2133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（假定：小变形、连续性、均匀性）</a:t>
            </a:r>
          </a:p>
        </p:txBody>
      </p:sp>
      <p:sp>
        <p:nvSpPr>
          <p:cNvPr id="222219" name="Text Box 11"/>
          <p:cNvSpPr txBox="1">
            <a:spLocks noChangeArrowheads="1"/>
          </p:cNvSpPr>
          <p:nvPr/>
        </p:nvSpPr>
        <p:spPr bwMode="auto">
          <a:xfrm>
            <a:off x="152400" y="3276600"/>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3</a:t>
            </a:r>
            <a:r>
              <a:rPr kumimoji="1" lang="zh-CN" altLang="en-US" sz="2000" b="1">
                <a:latin typeface="Times New Roman" panose="02020603050405020304" pitchFamily="18" charset="0"/>
              </a:rPr>
              <a:t>）物理方程</a:t>
            </a:r>
          </a:p>
        </p:txBody>
      </p:sp>
      <p:grpSp>
        <p:nvGrpSpPr>
          <p:cNvPr id="222220" name="Group 12"/>
          <p:cNvGrpSpPr>
            <a:grpSpLocks/>
          </p:cNvGrpSpPr>
          <p:nvPr/>
        </p:nvGrpSpPr>
        <p:grpSpPr bwMode="auto">
          <a:xfrm>
            <a:off x="152400" y="3733800"/>
            <a:ext cx="2743200" cy="2514600"/>
            <a:chOff x="96" y="2352"/>
            <a:chExt cx="1728" cy="1584"/>
          </a:xfrm>
        </p:grpSpPr>
        <p:graphicFrame>
          <p:nvGraphicFramePr>
            <p:cNvPr id="222221" name="Object 13"/>
            <p:cNvGraphicFramePr>
              <a:graphicFrameLocks noChangeAspect="1"/>
            </p:cNvGraphicFramePr>
            <p:nvPr/>
          </p:nvGraphicFramePr>
          <p:xfrm>
            <a:off x="192" y="2832"/>
            <a:ext cx="1602" cy="546"/>
          </p:xfrm>
          <a:graphic>
            <a:graphicData uri="http://schemas.openxmlformats.org/presentationml/2006/ole">
              <mc:AlternateContent xmlns:mc="http://schemas.openxmlformats.org/markup-compatibility/2006">
                <mc:Choice xmlns:v="urn:schemas-microsoft-com:vml" Requires="v">
                  <p:oleObj spid="_x0000_s251940" name="Equation" r:id="rId7" imgW="1155600" imgH="393480" progId="Equation.3">
                    <p:embed/>
                  </p:oleObj>
                </mc:Choice>
                <mc:Fallback>
                  <p:oleObj name="Equation" r:id="rId7" imgW="1155600" imgH="393480" progId="Equation.3">
                    <p:embed/>
                    <p:pic>
                      <p:nvPicPr>
                        <p:cNvPr id="222221" name="Object 13"/>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92" y="2832"/>
                          <a:ext cx="1602"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2222" name="Object 14"/>
            <p:cNvGraphicFramePr>
              <a:graphicFrameLocks noChangeAspect="1"/>
            </p:cNvGraphicFramePr>
            <p:nvPr/>
          </p:nvGraphicFramePr>
          <p:xfrm>
            <a:off x="192" y="2352"/>
            <a:ext cx="1584" cy="546"/>
          </p:xfrm>
          <a:graphic>
            <a:graphicData uri="http://schemas.openxmlformats.org/presentationml/2006/ole">
              <mc:AlternateContent xmlns:mc="http://schemas.openxmlformats.org/markup-compatibility/2006">
                <mc:Choice xmlns:v="urn:schemas-microsoft-com:vml" Requires="v">
                  <p:oleObj spid="_x0000_s251941" name="Equation" r:id="rId9" imgW="1143000" imgH="393480" progId="Equation.3">
                    <p:embed/>
                  </p:oleObj>
                </mc:Choice>
                <mc:Fallback>
                  <p:oleObj name="Equation" r:id="rId9" imgW="1143000" imgH="393480" progId="Equation.3">
                    <p:embed/>
                    <p:pic>
                      <p:nvPicPr>
                        <p:cNvPr id="222222" name="Object 14"/>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192" y="2352"/>
                          <a:ext cx="1584"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2223" name="Object 15"/>
            <p:cNvGraphicFramePr>
              <a:graphicFrameLocks noChangeAspect="1"/>
            </p:cNvGraphicFramePr>
            <p:nvPr/>
          </p:nvGraphicFramePr>
          <p:xfrm>
            <a:off x="192" y="3360"/>
            <a:ext cx="1536" cy="573"/>
          </p:xfrm>
          <a:graphic>
            <a:graphicData uri="http://schemas.openxmlformats.org/presentationml/2006/ole">
              <mc:AlternateContent xmlns:mc="http://schemas.openxmlformats.org/markup-compatibility/2006">
                <mc:Choice xmlns:v="urn:schemas-microsoft-com:vml" Requires="v">
                  <p:oleObj spid="_x0000_s251942" name="Equation" r:id="rId11" imgW="1054080" imgH="393480" progId="Equation.3">
                    <p:embed/>
                  </p:oleObj>
                </mc:Choice>
                <mc:Fallback>
                  <p:oleObj name="Equation" r:id="rId11" imgW="1054080" imgH="393480" progId="Equation.3">
                    <p:embed/>
                    <p:pic>
                      <p:nvPicPr>
                        <p:cNvPr id="222223" name="Object 15"/>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192" y="3360"/>
                          <a:ext cx="1536" cy="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24" name="Rectangle 16"/>
            <p:cNvSpPr>
              <a:spLocks noChangeArrowheads="1"/>
            </p:cNvSpPr>
            <p:nvPr/>
          </p:nvSpPr>
          <p:spPr bwMode="auto">
            <a:xfrm>
              <a:off x="96" y="2352"/>
              <a:ext cx="1728" cy="1584"/>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22225" name="Text Box 17"/>
          <p:cNvSpPr txBox="1">
            <a:spLocks noChangeArrowheads="1"/>
          </p:cNvSpPr>
          <p:nvPr/>
        </p:nvSpPr>
        <p:spPr bwMode="auto">
          <a:xfrm>
            <a:off x="3276600" y="45720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en-US" altLang="zh-CN" sz="2000">
                <a:latin typeface="Times New Roman" panose="02020603050405020304" pitchFamily="18" charset="0"/>
              </a:rPr>
              <a:t>(2-15)</a:t>
            </a:r>
          </a:p>
        </p:txBody>
      </p:sp>
      <p:sp>
        <p:nvSpPr>
          <p:cNvPr id="222226" name="Text Box 18"/>
          <p:cNvSpPr txBox="1">
            <a:spLocks noChangeArrowheads="1"/>
          </p:cNvSpPr>
          <p:nvPr/>
        </p:nvSpPr>
        <p:spPr bwMode="auto">
          <a:xfrm>
            <a:off x="2743200" y="5029200"/>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（平面应力）</a:t>
            </a:r>
          </a:p>
        </p:txBody>
      </p:sp>
      <p:sp>
        <p:nvSpPr>
          <p:cNvPr id="222227" name="Text Box 19"/>
          <p:cNvSpPr txBox="1">
            <a:spLocks noChangeArrowheads="1"/>
          </p:cNvSpPr>
          <p:nvPr/>
        </p:nvSpPr>
        <p:spPr bwMode="auto">
          <a:xfrm>
            <a:off x="8153400" y="48006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en-US" altLang="zh-CN" sz="2000">
                <a:latin typeface="Times New Roman" panose="02020603050405020304" pitchFamily="18" charset="0"/>
              </a:rPr>
              <a:t>(2-16)</a:t>
            </a:r>
          </a:p>
        </p:txBody>
      </p:sp>
      <p:grpSp>
        <p:nvGrpSpPr>
          <p:cNvPr id="222228" name="Group 20"/>
          <p:cNvGrpSpPr>
            <a:grpSpLocks/>
          </p:cNvGrpSpPr>
          <p:nvPr/>
        </p:nvGrpSpPr>
        <p:grpSpPr bwMode="auto">
          <a:xfrm>
            <a:off x="4343400" y="3733800"/>
            <a:ext cx="3657600" cy="2590800"/>
            <a:chOff x="2736" y="2352"/>
            <a:chExt cx="2304" cy="1632"/>
          </a:xfrm>
        </p:grpSpPr>
        <p:graphicFrame>
          <p:nvGraphicFramePr>
            <p:cNvPr id="222229" name="Object 21"/>
            <p:cNvGraphicFramePr>
              <a:graphicFrameLocks noChangeAspect="1"/>
            </p:cNvGraphicFramePr>
            <p:nvPr/>
          </p:nvGraphicFramePr>
          <p:xfrm>
            <a:off x="2736" y="2355"/>
            <a:ext cx="2218" cy="617"/>
          </p:xfrm>
          <a:graphic>
            <a:graphicData uri="http://schemas.openxmlformats.org/presentationml/2006/ole">
              <mc:AlternateContent xmlns:mc="http://schemas.openxmlformats.org/markup-compatibility/2006">
                <mc:Choice xmlns:v="urn:schemas-microsoft-com:vml" Requires="v">
                  <p:oleObj spid="_x0000_s251943" name="Equation" r:id="rId13" imgW="1600200" imgH="444240" progId="Equation.3">
                    <p:embed/>
                  </p:oleObj>
                </mc:Choice>
                <mc:Fallback>
                  <p:oleObj name="Equation" r:id="rId13" imgW="1600200" imgH="444240" progId="Equation.3">
                    <p:embed/>
                    <p:pic>
                      <p:nvPicPr>
                        <p:cNvPr id="222229" name="Object 21"/>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2736" y="2355"/>
                          <a:ext cx="2218" cy="6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2230" name="Object 22"/>
            <p:cNvGraphicFramePr>
              <a:graphicFrameLocks noChangeAspect="1"/>
            </p:cNvGraphicFramePr>
            <p:nvPr/>
          </p:nvGraphicFramePr>
          <p:xfrm>
            <a:off x="2736" y="3411"/>
            <a:ext cx="1536" cy="573"/>
          </p:xfrm>
          <a:graphic>
            <a:graphicData uri="http://schemas.openxmlformats.org/presentationml/2006/ole">
              <mc:AlternateContent xmlns:mc="http://schemas.openxmlformats.org/markup-compatibility/2006">
                <mc:Choice xmlns:v="urn:schemas-microsoft-com:vml" Requires="v">
                  <p:oleObj spid="_x0000_s251944" name="Equation" r:id="rId15" imgW="1054080" imgH="393480" progId="Equation.3">
                    <p:embed/>
                  </p:oleObj>
                </mc:Choice>
                <mc:Fallback>
                  <p:oleObj name="Equation" r:id="rId15" imgW="1054080" imgH="393480" progId="Equation.3">
                    <p:embed/>
                    <p:pic>
                      <p:nvPicPr>
                        <p:cNvPr id="222230" name="Object 22"/>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2736" y="3411"/>
                          <a:ext cx="1536" cy="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31" name="Rectangle 23"/>
            <p:cNvSpPr>
              <a:spLocks noChangeArrowheads="1"/>
            </p:cNvSpPr>
            <p:nvPr/>
          </p:nvSpPr>
          <p:spPr bwMode="auto">
            <a:xfrm>
              <a:off x="2736" y="2352"/>
              <a:ext cx="2304" cy="1632"/>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22232" name="Object 24"/>
            <p:cNvGraphicFramePr>
              <a:graphicFrameLocks noChangeAspect="1"/>
            </p:cNvGraphicFramePr>
            <p:nvPr/>
          </p:nvGraphicFramePr>
          <p:xfrm>
            <a:off x="2774" y="2883"/>
            <a:ext cx="2218" cy="617"/>
          </p:xfrm>
          <a:graphic>
            <a:graphicData uri="http://schemas.openxmlformats.org/presentationml/2006/ole">
              <mc:AlternateContent xmlns:mc="http://schemas.openxmlformats.org/markup-compatibility/2006">
                <mc:Choice xmlns:v="urn:schemas-microsoft-com:vml" Requires="v">
                  <p:oleObj spid="_x0000_s251945" name="Equation" r:id="rId17" imgW="1600200" imgH="444240" progId="Equation.3">
                    <p:embed/>
                  </p:oleObj>
                </mc:Choice>
                <mc:Fallback>
                  <p:oleObj name="Equation" r:id="rId17" imgW="1600200" imgH="444240" progId="Equation.3">
                    <p:embed/>
                    <p:pic>
                      <p:nvPicPr>
                        <p:cNvPr id="222232" name="Object 24"/>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2774" y="2883"/>
                          <a:ext cx="2218" cy="6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2233" name="Text Box 25"/>
          <p:cNvSpPr txBox="1">
            <a:spLocks noChangeArrowheads="1"/>
          </p:cNvSpPr>
          <p:nvPr/>
        </p:nvSpPr>
        <p:spPr bwMode="auto">
          <a:xfrm>
            <a:off x="7543800" y="5562600"/>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（平面应变）</a:t>
            </a:r>
          </a:p>
        </p:txBody>
      </p:sp>
      <p:sp>
        <p:nvSpPr>
          <p:cNvPr id="222234" name="Text Box 26"/>
          <p:cNvSpPr txBox="1">
            <a:spLocks noChangeArrowheads="1"/>
          </p:cNvSpPr>
          <p:nvPr/>
        </p:nvSpPr>
        <p:spPr bwMode="auto">
          <a:xfrm>
            <a:off x="1447800" y="6384925"/>
            <a:ext cx="655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（假定：小变形、连续性、均匀性、线弹性、各向同性）</a:t>
            </a:r>
          </a:p>
        </p:txBody>
      </p:sp>
    </p:spTree>
    <p:extLst>
      <p:ext uri="{BB962C8B-B14F-4D97-AF65-F5344CB8AC3E}">
        <p14:creationId xmlns:p14="http://schemas.microsoft.com/office/powerpoint/2010/main" val="28961711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22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22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222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22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221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222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22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22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2222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2222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2222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2222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2222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2223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2221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2221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222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0" grpId="0" autoUpdateAnimBg="0"/>
      <p:bldP spid="222211" grpId="0" autoUpdateAnimBg="0"/>
      <p:bldP spid="222213" grpId="0" autoUpdateAnimBg="0"/>
      <p:bldP spid="222214" grpId="0" autoUpdateAnimBg="0"/>
      <p:bldP spid="222215" grpId="0" autoUpdateAnimBg="0"/>
      <p:bldP spid="222217" grpId="0" autoUpdateAnimBg="0"/>
      <p:bldP spid="222218" grpId="0" autoUpdateAnimBg="0"/>
      <p:bldP spid="222219" grpId="0" autoUpdateAnimBg="0"/>
      <p:bldP spid="222225" grpId="0" autoUpdateAnimBg="0"/>
      <p:bldP spid="222226" grpId="0" autoUpdateAnimBg="0"/>
      <p:bldP spid="222227" grpId="0" autoUpdateAnimBg="0"/>
      <p:bldP spid="222233" grpId="0" autoUpdateAnimBg="0"/>
      <p:bldP spid="222234" grpId="0"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ext Box 2"/>
          <p:cNvSpPr txBox="1">
            <a:spLocks noChangeArrowheads="1"/>
          </p:cNvSpPr>
          <p:nvPr/>
        </p:nvSpPr>
        <p:spPr bwMode="auto">
          <a:xfrm>
            <a:off x="152400" y="76200"/>
            <a:ext cx="502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i="1">
                <a:latin typeface="Times New Roman" panose="02020603050405020304" pitchFamily="18" charset="0"/>
              </a:rPr>
              <a:t>三、平面问题的基本求解方法及基本方程</a:t>
            </a:r>
          </a:p>
        </p:txBody>
      </p:sp>
      <p:sp>
        <p:nvSpPr>
          <p:cNvPr id="223235" name="Text Box 3"/>
          <p:cNvSpPr txBox="1">
            <a:spLocks noChangeArrowheads="1"/>
          </p:cNvSpPr>
          <p:nvPr/>
        </p:nvSpPr>
        <p:spPr bwMode="auto">
          <a:xfrm>
            <a:off x="1143000" y="822325"/>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思路：</a:t>
            </a:r>
          </a:p>
        </p:txBody>
      </p:sp>
      <p:sp>
        <p:nvSpPr>
          <p:cNvPr id="223236" name="Text Box 4"/>
          <p:cNvSpPr txBox="1">
            <a:spLocks noChangeArrowheads="1"/>
          </p:cNvSpPr>
          <p:nvPr/>
        </p:nvSpPr>
        <p:spPr bwMode="auto">
          <a:xfrm>
            <a:off x="152400" y="457200"/>
            <a:ext cx="228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1</a:t>
            </a:r>
            <a:r>
              <a:rPr kumimoji="1" lang="zh-CN" altLang="en-US" sz="2000" b="1">
                <a:latin typeface="Times New Roman" panose="02020603050405020304" pitchFamily="18" charset="0"/>
              </a:rPr>
              <a:t>）按位移求解</a:t>
            </a:r>
          </a:p>
        </p:txBody>
      </p:sp>
      <p:sp>
        <p:nvSpPr>
          <p:cNvPr id="223237" name="Text Box 5"/>
          <p:cNvSpPr txBox="1">
            <a:spLocks noChangeArrowheads="1"/>
          </p:cNvSpPr>
          <p:nvPr/>
        </p:nvSpPr>
        <p:spPr bwMode="auto">
          <a:xfrm>
            <a:off x="1905000" y="762000"/>
            <a:ext cx="7010400"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以位移</a:t>
            </a:r>
            <a:r>
              <a:rPr kumimoji="1" lang="en-US" altLang="zh-CN" sz="2400" i="1">
                <a:latin typeface="Times New Roman" panose="02020603050405020304" pitchFamily="18" charset="0"/>
              </a:rPr>
              <a:t>u</a:t>
            </a:r>
            <a:r>
              <a:rPr kumimoji="1" lang="zh-CN" altLang="en-US" sz="2000" b="1">
                <a:latin typeface="Times New Roman" panose="02020603050405020304" pitchFamily="18" charset="0"/>
              </a:rPr>
              <a:t>、</a:t>
            </a:r>
            <a:r>
              <a:rPr kumimoji="1" lang="en-US" altLang="zh-CN" sz="2400" i="1">
                <a:latin typeface="Times New Roman" panose="02020603050405020304" pitchFamily="18" charset="0"/>
              </a:rPr>
              <a:t>v</a:t>
            </a:r>
            <a:r>
              <a:rPr kumimoji="1" lang="zh-CN" altLang="en-US" sz="2000" b="1">
                <a:latin typeface="Times New Roman" panose="02020603050405020304" pitchFamily="18" charset="0"/>
              </a:rPr>
              <a:t>为基本未知量，在所有基本方程中消去其余</a:t>
            </a:r>
            <a:r>
              <a:rPr kumimoji="1" lang="en-US" altLang="zh-CN" sz="2000" b="1">
                <a:latin typeface="Times New Roman" panose="02020603050405020304" pitchFamily="18" charset="0"/>
              </a:rPr>
              <a:t>6</a:t>
            </a:r>
            <a:r>
              <a:rPr kumimoji="1" lang="zh-CN" altLang="en-US" sz="2000" b="1">
                <a:latin typeface="Times New Roman" panose="02020603050405020304" pitchFamily="18" charset="0"/>
              </a:rPr>
              <a:t>个量，得到以位移表示的基本方程，从中求出 </a:t>
            </a:r>
            <a:r>
              <a:rPr kumimoji="1" lang="en-US" altLang="zh-CN" sz="2400" i="1">
                <a:latin typeface="Times New Roman" panose="02020603050405020304" pitchFamily="18" charset="0"/>
              </a:rPr>
              <a:t>u</a:t>
            </a:r>
            <a:r>
              <a:rPr kumimoji="1" lang="zh-CN" altLang="en-US" sz="2000" b="1">
                <a:latin typeface="Times New Roman" panose="02020603050405020304" pitchFamily="18" charset="0"/>
              </a:rPr>
              <a:t>、</a:t>
            </a:r>
            <a:r>
              <a:rPr kumimoji="1" lang="en-US" altLang="zh-CN" sz="2400" i="1">
                <a:latin typeface="Times New Roman" panose="02020603050405020304" pitchFamily="18" charset="0"/>
              </a:rPr>
              <a:t>v</a:t>
            </a:r>
            <a:r>
              <a:rPr kumimoji="1" lang="zh-CN" altLang="en-US" sz="2000" b="1">
                <a:latin typeface="Times New Roman" panose="02020603050405020304" pitchFamily="18" charset="0"/>
              </a:rPr>
              <a:t>，再由几何方程、物理方程求出其余未知量。</a:t>
            </a:r>
          </a:p>
        </p:txBody>
      </p:sp>
      <p:sp>
        <p:nvSpPr>
          <p:cNvPr id="223238" name="Text Box 6"/>
          <p:cNvSpPr txBox="1">
            <a:spLocks noChangeArrowheads="1"/>
          </p:cNvSpPr>
          <p:nvPr/>
        </p:nvSpPr>
        <p:spPr bwMode="auto">
          <a:xfrm>
            <a:off x="1143000" y="1812925"/>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基本方程：</a:t>
            </a:r>
          </a:p>
        </p:txBody>
      </p:sp>
      <p:graphicFrame>
        <p:nvGraphicFramePr>
          <p:cNvPr id="223239" name="Object 7"/>
          <p:cNvGraphicFramePr>
            <a:graphicFrameLocks noChangeAspect="1"/>
          </p:cNvGraphicFramePr>
          <p:nvPr/>
        </p:nvGraphicFramePr>
        <p:xfrm>
          <a:off x="1981200" y="2219325"/>
          <a:ext cx="5791200" cy="1895475"/>
        </p:xfrm>
        <a:graphic>
          <a:graphicData uri="http://schemas.openxmlformats.org/presentationml/2006/ole">
            <mc:AlternateContent xmlns:mc="http://schemas.openxmlformats.org/markup-compatibility/2006">
              <mc:Choice xmlns:v="urn:schemas-microsoft-com:vml" Requires="v">
                <p:oleObj spid="_x0000_s252942" name="Equation" r:id="rId3" imgW="2869920" imgH="939600" progId="Equation.3">
                  <p:embed/>
                </p:oleObj>
              </mc:Choice>
              <mc:Fallback>
                <p:oleObj name="Equation" r:id="rId3" imgW="2869920" imgH="939600" progId="Equation.3">
                  <p:embed/>
                  <p:pic>
                    <p:nvPicPr>
                      <p:cNvPr id="223239" name="Object 7"/>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981200" y="2219325"/>
                        <a:ext cx="5791200" cy="18954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40" name="Text Box 8"/>
          <p:cNvSpPr txBox="1">
            <a:spLocks noChangeArrowheads="1"/>
          </p:cNvSpPr>
          <p:nvPr/>
        </p:nvSpPr>
        <p:spPr bwMode="auto">
          <a:xfrm>
            <a:off x="8153400" y="3048000"/>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a:latin typeface="Times New Roman" panose="02020603050405020304" pitchFamily="18" charset="0"/>
              </a:rPr>
              <a:t>（</a:t>
            </a:r>
            <a:r>
              <a:rPr kumimoji="1" lang="en-US" altLang="zh-CN" sz="2000">
                <a:latin typeface="Times New Roman" panose="02020603050405020304" pitchFamily="18" charset="0"/>
              </a:rPr>
              <a:t>2-20</a:t>
            </a:r>
            <a:r>
              <a:rPr kumimoji="1" lang="zh-CN" altLang="en-US" sz="2000">
                <a:latin typeface="Times New Roman" panose="02020603050405020304" pitchFamily="18" charset="0"/>
              </a:rPr>
              <a:t>）</a:t>
            </a:r>
          </a:p>
        </p:txBody>
      </p:sp>
      <p:sp>
        <p:nvSpPr>
          <p:cNvPr id="223241" name="Text Box 9"/>
          <p:cNvSpPr txBox="1">
            <a:spLocks noChangeArrowheads="1"/>
          </p:cNvSpPr>
          <p:nvPr/>
        </p:nvSpPr>
        <p:spPr bwMode="auto">
          <a:xfrm>
            <a:off x="152400" y="2879725"/>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kumimoji="1" lang="zh-CN" altLang="en-US" sz="2000" b="1">
                <a:latin typeface="Times New Roman" panose="02020603050405020304" pitchFamily="18" charset="0"/>
              </a:rPr>
              <a:t>位移表示的平衡方程</a:t>
            </a:r>
          </a:p>
        </p:txBody>
      </p:sp>
      <p:graphicFrame>
        <p:nvGraphicFramePr>
          <p:cNvPr id="223242" name="Object 10"/>
          <p:cNvGraphicFramePr>
            <a:graphicFrameLocks noChangeAspect="1"/>
          </p:cNvGraphicFramePr>
          <p:nvPr/>
        </p:nvGraphicFramePr>
        <p:xfrm>
          <a:off x="4419600" y="6324600"/>
          <a:ext cx="1676400" cy="457200"/>
        </p:xfrm>
        <a:graphic>
          <a:graphicData uri="http://schemas.openxmlformats.org/presentationml/2006/ole">
            <mc:AlternateContent xmlns:mc="http://schemas.openxmlformats.org/markup-compatibility/2006">
              <mc:Choice xmlns:v="urn:schemas-microsoft-com:vml" Requires="v">
                <p:oleObj spid="_x0000_s252943" name="Equation" r:id="rId5" imgW="838080" imgH="228600" progId="Equation.3">
                  <p:embed/>
                </p:oleObj>
              </mc:Choice>
              <mc:Fallback>
                <p:oleObj name="Equation" r:id="rId5" imgW="838080" imgH="228600" progId="Equation.3">
                  <p:embed/>
                  <p:pic>
                    <p:nvPicPr>
                      <p:cNvPr id="223242" name="Object 10"/>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419600" y="6324600"/>
                        <a:ext cx="1676400" cy="457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43" name="Object 11"/>
          <p:cNvGraphicFramePr>
            <a:graphicFrameLocks noChangeAspect="1"/>
          </p:cNvGraphicFramePr>
          <p:nvPr/>
        </p:nvGraphicFramePr>
        <p:xfrm>
          <a:off x="1981200" y="4191000"/>
          <a:ext cx="6096000" cy="2012950"/>
        </p:xfrm>
        <a:graphic>
          <a:graphicData uri="http://schemas.openxmlformats.org/presentationml/2006/ole">
            <mc:AlternateContent xmlns:mc="http://schemas.openxmlformats.org/markup-compatibility/2006">
              <mc:Choice xmlns:v="urn:schemas-microsoft-com:vml" Requires="v">
                <p:oleObj spid="_x0000_s252944" name="Equation" r:id="rId7" imgW="3073320" imgH="1015920" progId="Equation.3">
                  <p:embed/>
                </p:oleObj>
              </mc:Choice>
              <mc:Fallback>
                <p:oleObj name="Equation" r:id="rId7" imgW="3073320" imgH="1015920" progId="Equation.3">
                  <p:embed/>
                  <p:pic>
                    <p:nvPicPr>
                      <p:cNvPr id="223243" name="Object 11"/>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981200" y="4191000"/>
                        <a:ext cx="6096000" cy="20129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44" name="Text Box 12"/>
          <p:cNvSpPr txBox="1">
            <a:spLocks noChangeArrowheads="1"/>
          </p:cNvSpPr>
          <p:nvPr/>
        </p:nvSpPr>
        <p:spPr bwMode="auto">
          <a:xfrm>
            <a:off x="8153400" y="5257800"/>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a:latin typeface="Times New Roman" panose="02020603050405020304" pitchFamily="18" charset="0"/>
              </a:rPr>
              <a:t>（</a:t>
            </a:r>
            <a:r>
              <a:rPr kumimoji="1" lang="en-US" altLang="zh-CN" sz="2000">
                <a:latin typeface="Times New Roman" panose="02020603050405020304" pitchFamily="18" charset="0"/>
              </a:rPr>
              <a:t>2-21</a:t>
            </a:r>
            <a:r>
              <a:rPr kumimoji="1" lang="zh-CN" altLang="en-US" sz="2000">
                <a:latin typeface="Times New Roman" panose="02020603050405020304" pitchFamily="18" charset="0"/>
              </a:rPr>
              <a:t>）</a:t>
            </a:r>
          </a:p>
        </p:txBody>
      </p:sp>
      <p:sp>
        <p:nvSpPr>
          <p:cNvPr id="223245" name="Text Box 13"/>
          <p:cNvSpPr txBox="1">
            <a:spLocks noChangeArrowheads="1"/>
          </p:cNvSpPr>
          <p:nvPr/>
        </p:nvSpPr>
        <p:spPr bwMode="auto">
          <a:xfrm>
            <a:off x="8077200" y="6461125"/>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a:latin typeface="Times New Roman" panose="02020603050405020304" pitchFamily="18" charset="0"/>
              </a:rPr>
              <a:t>（</a:t>
            </a:r>
            <a:r>
              <a:rPr kumimoji="1" lang="en-US" altLang="zh-CN" sz="2000">
                <a:latin typeface="Times New Roman" panose="02020603050405020304" pitchFamily="18" charset="0"/>
              </a:rPr>
              <a:t>2-17</a:t>
            </a:r>
            <a:r>
              <a:rPr kumimoji="1" lang="zh-CN" altLang="en-US" sz="2000">
                <a:latin typeface="Times New Roman" panose="02020603050405020304" pitchFamily="18" charset="0"/>
              </a:rPr>
              <a:t>）</a:t>
            </a:r>
          </a:p>
        </p:txBody>
      </p:sp>
      <p:sp>
        <p:nvSpPr>
          <p:cNvPr id="223246" name="Text Box 14"/>
          <p:cNvSpPr txBox="1">
            <a:spLocks noChangeArrowheads="1"/>
          </p:cNvSpPr>
          <p:nvPr/>
        </p:nvSpPr>
        <p:spPr bwMode="auto">
          <a:xfrm>
            <a:off x="152400" y="4784725"/>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kumimoji="1" lang="zh-CN" altLang="en-US" sz="2000" b="1">
                <a:latin typeface="Times New Roman" panose="02020603050405020304" pitchFamily="18" charset="0"/>
              </a:rPr>
              <a:t>位移表示的应力边界条件</a:t>
            </a:r>
          </a:p>
        </p:txBody>
      </p:sp>
      <p:sp>
        <p:nvSpPr>
          <p:cNvPr id="223247" name="Text Box 15"/>
          <p:cNvSpPr txBox="1">
            <a:spLocks noChangeArrowheads="1"/>
          </p:cNvSpPr>
          <p:nvPr/>
        </p:nvSpPr>
        <p:spPr bwMode="auto">
          <a:xfrm>
            <a:off x="152400" y="6324600"/>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kumimoji="1" lang="zh-CN" altLang="en-US" sz="2000" b="1">
                <a:latin typeface="Times New Roman" panose="02020603050405020304" pitchFamily="18" charset="0"/>
              </a:rPr>
              <a:t>位移边界条件</a:t>
            </a:r>
          </a:p>
        </p:txBody>
      </p:sp>
    </p:spTree>
    <p:extLst>
      <p:ext uri="{BB962C8B-B14F-4D97-AF65-F5344CB8AC3E}">
        <p14:creationId xmlns:p14="http://schemas.microsoft.com/office/powerpoint/2010/main" val="22039202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32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3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32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32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32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2323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32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324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2324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2324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2324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2324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2324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23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4" grpId="0" autoUpdateAnimBg="0"/>
      <p:bldP spid="223235" grpId="0" autoUpdateAnimBg="0"/>
      <p:bldP spid="223236" grpId="0" autoUpdateAnimBg="0"/>
      <p:bldP spid="223237" grpId="0" autoUpdateAnimBg="0"/>
      <p:bldP spid="223238" grpId="0" autoUpdateAnimBg="0"/>
      <p:bldP spid="223240" grpId="0" autoUpdateAnimBg="0"/>
      <p:bldP spid="223241" grpId="0" autoUpdateAnimBg="0"/>
      <p:bldP spid="223244" grpId="0" autoUpdateAnimBg="0"/>
      <p:bldP spid="223245" grpId="0" autoUpdateAnimBg="0"/>
      <p:bldP spid="223246" grpId="0" autoUpdateAnimBg="0"/>
      <p:bldP spid="22324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12" name="Rectangle 12"/>
          <p:cNvSpPr>
            <a:spLocks noGrp="1" noChangeArrowheads="1"/>
          </p:cNvSpPr>
          <p:nvPr>
            <p:ph type="title"/>
          </p:nvPr>
        </p:nvSpPr>
        <p:spPr bwMode="auto">
          <a:xfrm>
            <a:off x="381000" y="304800"/>
            <a:ext cx="6400800" cy="533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t>注：平面应力问题的解为近似解！</a:t>
            </a:r>
          </a:p>
        </p:txBody>
      </p:sp>
      <p:sp>
        <p:nvSpPr>
          <p:cNvPr id="281611" name="Rectangle 11"/>
          <p:cNvSpPr>
            <a:spLocks noGrp="1" noChangeArrowheads="1"/>
          </p:cNvSpPr>
          <p:nvPr>
            <p:ph type="body" idx="1"/>
          </p:nvPr>
        </p:nvSpPr>
        <p:spPr bwMode="auto">
          <a:xfrm>
            <a:off x="533400" y="1143000"/>
            <a:ext cx="7772400" cy="685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a:t>平面应力问题，           但</a:t>
            </a:r>
          </a:p>
        </p:txBody>
      </p:sp>
      <p:graphicFrame>
        <p:nvGraphicFramePr>
          <p:cNvPr id="281610" name="Object 10"/>
          <p:cNvGraphicFramePr>
            <a:graphicFrameLocks noChangeAspect="1"/>
          </p:cNvGraphicFramePr>
          <p:nvPr/>
        </p:nvGraphicFramePr>
        <p:xfrm>
          <a:off x="3429000" y="1143000"/>
          <a:ext cx="990600" cy="495300"/>
        </p:xfrm>
        <a:graphic>
          <a:graphicData uri="http://schemas.openxmlformats.org/presentationml/2006/ole">
            <mc:AlternateContent xmlns:mc="http://schemas.openxmlformats.org/markup-compatibility/2006">
              <mc:Choice xmlns:v="urn:schemas-microsoft-com:vml" Requires="v">
                <p:oleObj spid="_x0000_s119966" name="Equation" r:id="rId3" imgW="431613" imgH="215806" progId="Equation.3">
                  <p:embed/>
                </p:oleObj>
              </mc:Choice>
              <mc:Fallback>
                <p:oleObj name="Equation" r:id="rId3" imgW="431613" imgH="215806" progId="Equation.3">
                  <p:embed/>
                  <p:pic>
                    <p:nvPicPr>
                      <p:cNvPr id="281610" name="Object 10"/>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429000" y="1143000"/>
                        <a:ext cx="9906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09" name="Object 9"/>
          <p:cNvGraphicFramePr>
            <a:graphicFrameLocks noChangeAspect="1"/>
          </p:cNvGraphicFramePr>
          <p:nvPr/>
        </p:nvGraphicFramePr>
        <p:xfrm>
          <a:off x="4953000" y="1143000"/>
          <a:ext cx="962025" cy="495300"/>
        </p:xfrm>
        <a:graphic>
          <a:graphicData uri="http://schemas.openxmlformats.org/presentationml/2006/ole">
            <mc:AlternateContent xmlns:mc="http://schemas.openxmlformats.org/markup-compatibility/2006">
              <mc:Choice xmlns:v="urn:schemas-microsoft-com:vml" Requires="v">
                <p:oleObj spid="_x0000_s119967" name="Equation" r:id="rId5" imgW="418918" imgH="215806" progId="Equation.3">
                  <p:embed/>
                </p:oleObj>
              </mc:Choice>
              <mc:Fallback>
                <p:oleObj name="Equation" r:id="rId5" imgW="418918" imgH="215806" progId="Equation.3">
                  <p:embed/>
                  <p:pic>
                    <p:nvPicPr>
                      <p:cNvPr id="281609" name="Object 9"/>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953000" y="1143000"/>
                        <a:ext cx="96202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1608" name="Rectangle 8"/>
          <p:cNvSpPr>
            <a:spLocks noChangeArrowheads="1"/>
          </p:cNvSpPr>
          <p:nvPr/>
        </p:nvSpPr>
        <p:spPr bwMode="auto">
          <a:xfrm>
            <a:off x="457200" y="1905000"/>
            <a:ext cx="1295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marL="742950" indent="-28575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0"/>
              </a:spcBef>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0"/>
              </a:spcBef>
              <a:defRPr kumimoji="1" sz="2400">
                <a:solidFill>
                  <a:schemeClr val="tx1"/>
                </a:solidFill>
                <a:latin typeface="Times New Roman" panose="02020603050405020304" pitchFamily="18" charset="0"/>
                <a:ea typeface="宋体" panose="02010600030101010101" pitchFamily="2" charset="-122"/>
              </a:defRPr>
            </a:lvl4pPr>
            <a:lvl5pPr marL="2057400" indent="-228600">
              <a:spcBef>
                <a:spcPct val="0"/>
              </a:spcBef>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rPr>
              <a:t>由           </a:t>
            </a:r>
          </a:p>
        </p:txBody>
      </p:sp>
      <p:graphicFrame>
        <p:nvGraphicFramePr>
          <p:cNvPr id="281607" name="Object 7"/>
          <p:cNvGraphicFramePr>
            <a:graphicFrameLocks noChangeAspect="1"/>
          </p:cNvGraphicFramePr>
          <p:nvPr/>
        </p:nvGraphicFramePr>
        <p:xfrm>
          <a:off x="1371600" y="1654175"/>
          <a:ext cx="1371600" cy="1012825"/>
        </p:xfrm>
        <a:graphic>
          <a:graphicData uri="http://schemas.openxmlformats.org/presentationml/2006/ole">
            <mc:AlternateContent xmlns:mc="http://schemas.openxmlformats.org/markup-compatibility/2006">
              <mc:Choice xmlns:v="urn:schemas-microsoft-com:vml" Requires="v">
                <p:oleObj spid="_x0000_s119968" name="Equation" r:id="rId7" imgW="533169" imgH="393529" progId="Equation.3">
                  <p:embed/>
                </p:oleObj>
              </mc:Choice>
              <mc:Fallback>
                <p:oleObj name="Equation" r:id="rId7" imgW="533169" imgH="393529" progId="Equation.3">
                  <p:embed/>
                  <p:pic>
                    <p:nvPicPr>
                      <p:cNvPr id="281607" name="Object 7"/>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371600" y="1654175"/>
                        <a:ext cx="1371600"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06" name="Object 6"/>
          <p:cNvGraphicFramePr>
            <a:graphicFrameLocks noChangeAspect="1"/>
          </p:cNvGraphicFramePr>
          <p:nvPr/>
        </p:nvGraphicFramePr>
        <p:xfrm>
          <a:off x="1371600" y="2667000"/>
          <a:ext cx="2590800" cy="628650"/>
        </p:xfrm>
        <a:graphic>
          <a:graphicData uri="http://schemas.openxmlformats.org/presentationml/2006/ole">
            <mc:AlternateContent xmlns:mc="http://schemas.openxmlformats.org/markup-compatibility/2006">
              <mc:Choice xmlns:v="urn:schemas-microsoft-com:vml" Requires="v">
                <p:oleObj spid="_x0000_s119969" name="Equation" r:id="rId9" imgW="837836" imgH="203112" progId="Equation.3">
                  <p:embed/>
                </p:oleObj>
              </mc:Choice>
              <mc:Fallback>
                <p:oleObj name="Equation" r:id="rId9" imgW="837836" imgH="203112" progId="Equation.3">
                  <p:embed/>
                  <p:pic>
                    <p:nvPicPr>
                      <p:cNvPr id="281606" name="Object 6"/>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1371600" y="2667000"/>
                        <a:ext cx="259080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1605" name="Rectangle 5"/>
          <p:cNvSpPr>
            <a:spLocks noChangeArrowheads="1"/>
          </p:cNvSpPr>
          <p:nvPr/>
        </p:nvSpPr>
        <p:spPr bwMode="auto">
          <a:xfrm>
            <a:off x="533400" y="2743200"/>
            <a:ext cx="1295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marL="742950" indent="-28575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0"/>
              </a:spcBef>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0"/>
              </a:spcBef>
              <a:defRPr kumimoji="1" sz="2400">
                <a:solidFill>
                  <a:schemeClr val="tx1"/>
                </a:solidFill>
                <a:latin typeface="Times New Roman" panose="02020603050405020304" pitchFamily="18" charset="0"/>
                <a:ea typeface="宋体" panose="02010600030101010101" pitchFamily="2" charset="-122"/>
              </a:defRPr>
            </a:lvl4pPr>
            <a:lvl5pPr marL="2057400" indent="-228600">
              <a:spcBef>
                <a:spcPct val="0"/>
              </a:spcBef>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rPr>
              <a:t>有           </a:t>
            </a:r>
          </a:p>
        </p:txBody>
      </p:sp>
      <p:graphicFrame>
        <p:nvGraphicFramePr>
          <p:cNvPr id="281604" name="Object 4"/>
          <p:cNvGraphicFramePr>
            <a:graphicFrameLocks noChangeAspect="1"/>
          </p:cNvGraphicFramePr>
          <p:nvPr>
            <p:extLst>
              <p:ext uri="{D42A27DB-BD31-4B8C-83A1-F6EECF244321}">
                <p14:modId xmlns:p14="http://schemas.microsoft.com/office/powerpoint/2010/main" val="2567589529"/>
              </p:ext>
            </p:extLst>
          </p:nvPr>
        </p:nvGraphicFramePr>
        <p:xfrm>
          <a:off x="1143000" y="3429000"/>
          <a:ext cx="2476500" cy="874713"/>
        </p:xfrm>
        <a:graphic>
          <a:graphicData uri="http://schemas.openxmlformats.org/presentationml/2006/ole">
            <mc:AlternateContent xmlns:mc="http://schemas.openxmlformats.org/markup-compatibility/2006">
              <mc:Choice xmlns:v="urn:schemas-microsoft-com:vml" Requires="v">
                <p:oleObj spid="_x0000_s119970" name="Equation" r:id="rId11" imgW="1117115" imgH="393529" progId="Equation.3">
                  <p:embed/>
                </p:oleObj>
              </mc:Choice>
              <mc:Fallback>
                <p:oleObj name="Equation" r:id="rId11" imgW="1117115" imgH="393529" progId="Equation.3">
                  <p:embed/>
                  <p:pic>
                    <p:nvPicPr>
                      <p:cNvPr id="281604" name="Object 4"/>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1143000" y="3429000"/>
                        <a:ext cx="2476500" cy="874713"/>
                      </a:xfrm>
                      <a:prstGeom prst="rect">
                        <a:avLst/>
                      </a:prstGeom>
                      <a:noFill/>
                      <a:ln w="25400">
                        <a:solidFill>
                          <a:srgbClr val="FF0000"/>
                        </a:solidFill>
                        <a:miter lim="800000"/>
                        <a:headEnd/>
                        <a:tailEnd/>
                      </a:ln>
                      <a:extLst/>
                    </p:spPr>
                  </p:pic>
                </p:oleObj>
              </mc:Fallback>
            </mc:AlternateContent>
          </a:graphicData>
        </a:graphic>
      </p:graphicFrame>
      <p:graphicFrame>
        <p:nvGraphicFramePr>
          <p:cNvPr id="281603" name="Object 3"/>
          <p:cNvGraphicFramePr>
            <a:graphicFrameLocks noChangeAspect="1"/>
          </p:cNvGraphicFramePr>
          <p:nvPr>
            <p:extLst>
              <p:ext uri="{D42A27DB-BD31-4B8C-83A1-F6EECF244321}">
                <p14:modId xmlns:p14="http://schemas.microsoft.com/office/powerpoint/2010/main" val="1550498345"/>
              </p:ext>
            </p:extLst>
          </p:nvPr>
        </p:nvGraphicFramePr>
        <p:xfrm>
          <a:off x="3962400" y="3429000"/>
          <a:ext cx="2505075" cy="930275"/>
        </p:xfrm>
        <a:graphic>
          <a:graphicData uri="http://schemas.openxmlformats.org/presentationml/2006/ole">
            <mc:AlternateContent xmlns:mc="http://schemas.openxmlformats.org/markup-compatibility/2006">
              <mc:Choice xmlns:v="urn:schemas-microsoft-com:vml" Requires="v">
                <p:oleObj spid="_x0000_s119971" name="Equation" r:id="rId13" imgW="1130300" imgH="419100" progId="Equation.3">
                  <p:embed/>
                </p:oleObj>
              </mc:Choice>
              <mc:Fallback>
                <p:oleObj name="Equation" r:id="rId13" imgW="1130300" imgH="419100" progId="Equation.3">
                  <p:embed/>
                  <p:pic>
                    <p:nvPicPr>
                      <p:cNvPr id="281603" name="Object 3"/>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3962400" y="3429000"/>
                        <a:ext cx="2505075" cy="930275"/>
                      </a:xfrm>
                      <a:prstGeom prst="rect">
                        <a:avLst/>
                      </a:prstGeom>
                      <a:noFill/>
                      <a:ln w="25400">
                        <a:solidFill>
                          <a:srgbClr val="FF0000"/>
                        </a:solidFill>
                        <a:miter lim="800000"/>
                        <a:headEnd/>
                        <a:tailEnd/>
                      </a:ln>
                      <a:extLst/>
                    </p:spPr>
                  </p:pic>
                </p:oleObj>
              </mc:Fallback>
            </mc:AlternateContent>
          </a:graphicData>
        </a:graphic>
      </p:graphicFrame>
      <p:sp>
        <p:nvSpPr>
          <p:cNvPr id="281602" name="Rectangle 2"/>
          <p:cNvSpPr>
            <a:spLocks noChangeArrowheads="1"/>
          </p:cNvSpPr>
          <p:nvPr/>
        </p:nvSpPr>
        <p:spPr bwMode="auto">
          <a:xfrm>
            <a:off x="457200" y="4495800"/>
            <a:ext cx="8153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marL="742950" indent="-28575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0"/>
              </a:spcBef>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0"/>
              </a:spcBef>
              <a:defRPr kumimoji="1" sz="2400">
                <a:solidFill>
                  <a:schemeClr val="tx1"/>
                </a:solidFill>
                <a:latin typeface="Times New Roman" panose="02020603050405020304" pitchFamily="18" charset="0"/>
                <a:ea typeface="宋体" panose="02010600030101010101" pitchFamily="2" charset="-122"/>
              </a:defRPr>
            </a:lvl4pPr>
            <a:lvl5pPr marL="2057400" indent="-228600">
              <a:spcBef>
                <a:spcPct val="0"/>
              </a:spcBef>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rPr>
              <a:t>对薄板，可认为上两式近似为零，故</a:t>
            </a:r>
            <a:r>
              <a:rPr kumimoji="1" lang="zh-CN" altLang="en-US" sz="2800" b="1" i="0" u="none" strike="noStrike" kern="1200" cap="none" spc="0" normalizeH="0" baseline="0" noProof="0" smtClean="0">
                <a:ln>
                  <a:noFill/>
                </a:ln>
                <a:solidFill>
                  <a:srgbClr val="FFCC00"/>
                </a:solidFill>
                <a:effectLst/>
                <a:uLnTx/>
                <a:uFillTx/>
                <a:latin typeface="Arial" panose="020B0604020202020204" pitchFamily="34" charset="0"/>
                <a:ea typeface="宋体" panose="02010600030101010101" pitchFamily="2" charset="-122"/>
                <a:cs typeface="+mn-cs"/>
              </a:rPr>
              <a:t>平面应力问题的解为近似解。</a:t>
            </a:r>
          </a:p>
        </p:txBody>
      </p:sp>
    </p:spTree>
    <p:extLst>
      <p:ext uri="{BB962C8B-B14F-4D97-AF65-F5344CB8AC3E}">
        <p14:creationId xmlns:p14="http://schemas.microsoft.com/office/powerpoint/2010/main" val="1333180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816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816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816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8160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8160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81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ext Box 2"/>
          <p:cNvSpPr txBox="1">
            <a:spLocks noChangeArrowheads="1"/>
          </p:cNvSpPr>
          <p:nvPr/>
        </p:nvSpPr>
        <p:spPr bwMode="auto">
          <a:xfrm>
            <a:off x="76200" y="76200"/>
            <a:ext cx="228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a:t>
            </a:r>
            <a:r>
              <a:rPr kumimoji="1" lang="zh-CN" altLang="en-US" sz="2000" b="1">
                <a:latin typeface="Times New Roman" panose="02020603050405020304" pitchFamily="18" charset="0"/>
              </a:rPr>
              <a:t>）按应力求解</a:t>
            </a:r>
          </a:p>
        </p:txBody>
      </p:sp>
      <p:sp>
        <p:nvSpPr>
          <p:cNvPr id="224259" name="Text Box 3"/>
          <p:cNvSpPr txBox="1">
            <a:spLocks noChangeArrowheads="1"/>
          </p:cNvSpPr>
          <p:nvPr/>
        </p:nvSpPr>
        <p:spPr bwMode="auto">
          <a:xfrm>
            <a:off x="685800" y="381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思路：</a:t>
            </a:r>
          </a:p>
        </p:txBody>
      </p:sp>
      <p:grpSp>
        <p:nvGrpSpPr>
          <p:cNvPr id="224260" name="Group 4"/>
          <p:cNvGrpSpPr>
            <a:grpSpLocks/>
          </p:cNvGrpSpPr>
          <p:nvPr/>
        </p:nvGrpSpPr>
        <p:grpSpPr bwMode="auto">
          <a:xfrm>
            <a:off x="1371600" y="269875"/>
            <a:ext cx="7772400" cy="1133475"/>
            <a:chOff x="864" y="170"/>
            <a:chExt cx="4896" cy="714"/>
          </a:xfrm>
        </p:grpSpPr>
        <p:sp>
          <p:nvSpPr>
            <p:cNvPr id="224261" name="Text Box 5"/>
            <p:cNvSpPr txBox="1">
              <a:spLocks noChangeArrowheads="1"/>
            </p:cNvSpPr>
            <p:nvPr/>
          </p:nvSpPr>
          <p:spPr bwMode="auto">
            <a:xfrm>
              <a:off x="864" y="250"/>
              <a:ext cx="489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以应力                      为基本未知量，将基本方程用只有                      的</a:t>
              </a:r>
              <a:r>
                <a:rPr kumimoji="1" lang="en-US" altLang="zh-CN" sz="2000" b="1">
                  <a:latin typeface="Times New Roman" panose="02020603050405020304" pitchFamily="18" charset="0"/>
                </a:rPr>
                <a:t>3</a:t>
              </a:r>
              <a:r>
                <a:rPr kumimoji="1" lang="zh-CN" altLang="en-US" sz="2000" b="1">
                  <a:latin typeface="Times New Roman" panose="02020603050405020304" pitchFamily="18" charset="0"/>
                </a:rPr>
                <a:t>个方程，从中求出                        ，再由物理方程、几何方程求出其余未知量。</a:t>
              </a:r>
            </a:p>
          </p:txBody>
        </p:sp>
        <p:graphicFrame>
          <p:nvGraphicFramePr>
            <p:cNvPr id="224262" name="Object 6"/>
            <p:cNvGraphicFramePr>
              <a:graphicFrameLocks noChangeAspect="1"/>
            </p:cNvGraphicFramePr>
            <p:nvPr/>
          </p:nvGraphicFramePr>
          <p:xfrm>
            <a:off x="1392" y="170"/>
            <a:ext cx="960" cy="358"/>
          </p:xfrm>
          <a:graphic>
            <a:graphicData uri="http://schemas.openxmlformats.org/presentationml/2006/ole">
              <mc:AlternateContent xmlns:mc="http://schemas.openxmlformats.org/markup-compatibility/2006">
                <mc:Choice xmlns:v="urn:schemas-microsoft-com:vml" Requires="v">
                  <p:oleObj spid="_x0000_s253982" name="Equation" r:id="rId3" imgW="647640" imgH="241200" progId="Equation.3">
                    <p:embed/>
                  </p:oleObj>
                </mc:Choice>
                <mc:Fallback>
                  <p:oleObj name="Equation" r:id="rId3" imgW="647640" imgH="241200" progId="Equation.3">
                    <p:embed/>
                    <p:pic>
                      <p:nvPicPr>
                        <p:cNvPr id="224262" name="Object 6"/>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392" y="170"/>
                          <a:ext cx="960" cy="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63" name="Object 7"/>
            <p:cNvGraphicFramePr>
              <a:graphicFrameLocks noChangeAspect="1"/>
            </p:cNvGraphicFramePr>
            <p:nvPr/>
          </p:nvGraphicFramePr>
          <p:xfrm>
            <a:off x="4704" y="170"/>
            <a:ext cx="960" cy="358"/>
          </p:xfrm>
          <a:graphic>
            <a:graphicData uri="http://schemas.openxmlformats.org/presentationml/2006/ole">
              <mc:AlternateContent xmlns:mc="http://schemas.openxmlformats.org/markup-compatibility/2006">
                <mc:Choice xmlns:v="urn:schemas-microsoft-com:vml" Requires="v">
                  <p:oleObj spid="_x0000_s253983" name="Equation" r:id="rId5" imgW="647640" imgH="241200" progId="Equation.3">
                    <p:embed/>
                  </p:oleObj>
                </mc:Choice>
                <mc:Fallback>
                  <p:oleObj name="Equation" r:id="rId5" imgW="647640" imgH="241200" progId="Equation.3">
                    <p:embed/>
                    <p:pic>
                      <p:nvPicPr>
                        <p:cNvPr id="224263" name="Object 7"/>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704" y="170"/>
                          <a:ext cx="960" cy="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64" name="Object 8"/>
            <p:cNvGraphicFramePr>
              <a:graphicFrameLocks noChangeAspect="1"/>
            </p:cNvGraphicFramePr>
            <p:nvPr/>
          </p:nvGraphicFramePr>
          <p:xfrm>
            <a:off x="2496" y="384"/>
            <a:ext cx="960" cy="358"/>
          </p:xfrm>
          <a:graphic>
            <a:graphicData uri="http://schemas.openxmlformats.org/presentationml/2006/ole">
              <mc:AlternateContent xmlns:mc="http://schemas.openxmlformats.org/markup-compatibility/2006">
                <mc:Choice xmlns:v="urn:schemas-microsoft-com:vml" Requires="v">
                  <p:oleObj spid="_x0000_s253984" name="Equation" r:id="rId7" imgW="647640" imgH="241200" progId="Equation.3">
                    <p:embed/>
                  </p:oleObj>
                </mc:Choice>
                <mc:Fallback>
                  <p:oleObj name="Equation" r:id="rId7" imgW="647640" imgH="241200" progId="Equation.3">
                    <p:embed/>
                    <p:pic>
                      <p:nvPicPr>
                        <p:cNvPr id="224264" name="Object 8"/>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496" y="384"/>
                          <a:ext cx="960" cy="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4265" name="Text Box 9"/>
          <p:cNvSpPr txBox="1">
            <a:spLocks noChangeArrowheads="1"/>
          </p:cNvSpPr>
          <p:nvPr/>
        </p:nvSpPr>
        <p:spPr bwMode="auto">
          <a:xfrm>
            <a:off x="685800" y="1355725"/>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基本方程：</a:t>
            </a:r>
          </a:p>
        </p:txBody>
      </p:sp>
      <p:graphicFrame>
        <p:nvGraphicFramePr>
          <p:cNvPr id="224266" name="Object 10"/>
          <p:cNvGraphicFramePr>
            <a:graphicFrameLocks noChangeAspect="1"/>
          </p:cNvGraphicFramePr>
          <p:nvPr/>
        </p:nvGraphicFramePr>
        <p:xfrm>
          <a:off x="1524000" y="1752600"/>
          <a:ext cx="2590800" cy="1816100"/>
        </p:xfrm>
        <a:graphic>
          <a:graphicData uri="http://schemas.openxmlformats.org/presentationml/2006/ole">
            <mc:AlternateContent xmlns:mc="http://schemas.openxmlformats.org/markup-compatibility/2006">
              <mc:Choice xmlns:v="urn:schemas-microsoft-com:vml" Requires="v">
                <p:oleObj spid="_x0000_s253985" name="Equation" r:id="rId9" imgW="1231560" imgH="863280" progId="Equation.3">
                  <p:embed/>
                </p:oleObj>
              </mc:Choice>
              <mc:Fallback>
                <p:oleObj name="Equation" r:id="rId9" imgW="1231560" imgH="863280" progId="Equation.3">
                  <p:embed/>
                  <p:pic>
                    <p:nvPicPr>
                      <p:cNvPr id="224266" name="Object 10"/>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1524000" y="1752600"/>
                        <a:ext cx="2590800" cy="1816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4267" name="Text Box 11"/>
          <p:cNvSpPr txBox="1">
            <a:spLocks noChangeArrowheads="1"/>
          </p:cNvSpPr>
          <p:nvPr/>
        </p:nvSpPr>
        <p:spPr bwMode="auto">
          <a:xfrm>
            <a:off x="5029200" y="25146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a:latin typeface="Times New Roman" panose="02020603050405020304" pitchFamily="18" charset="0"/>
              </a:rPr>
              <a:t>（</a:t>
            </a:r>
            <a:r>
              <a:rPr kumimoji="1" lang="en-US" altLang="zh-CN" sz="2000">
                <a:latin typeface="Times New Roman" panose="02020603050405020304" pitchFamily="18" charset="0"/>
              </a:rPr>
              <a:t>2-2</a:t>
            </a:r>
            <a:r>
              <a:rPr kumimoji="1" lang="zh-CN" altLang="en-US" sz="2000">
                <a:latin typeface="Times New Roman" panose="02020603050405020304" pitchFamily="18" charset="0"/>
              </a:rPr>
              <a:t>）</a:t>
            </a:r>
          </a:p>
        </p:txBody>
      </p:sp>
      <p:sp>
        <p:nvSpPr>
          <p:cNvPr id="224268" name="Text Box 12"/>
          <p:cNvSpPr txBox="1">
            <a:spLocks noChangeArrowheads="1"/>
          </p:cNvSpPr>
          <p:nvPr/>
        </p:nvSpPr>
        <p:spPr bwMode="auto">
          <a:xfrm>
            <a:off x="76200" y="2362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平衡方程</a:t>
            </a:r>
          </a:p>
        </p:txBody>
      </p:sp>
      <p:graphicFrame>
        <p:nvGraphicFramePr>
          <p:cNvPr id="224269" name="Object 13"/>
          <p:cNvGraphicFramePr>
            <a:graphicFrameLocks noChangeAspect="1"/>
          </p:cNvGraphicFramePr>
          <p:nvPr/>
        </p:nvGraphicFramePr>
        <p:xfrm>
          <a:off x="1506538" y="3708400"/>
          <a:ext cx="5275262" cy="939800"/>
        </p:xfrm>
        <a:graphic>
          <a:graphicData uri="http://schemas.openxmlformats.org/presentationml/2006/ole">
            <mc:AlternateContent xmlns:mc="http://schemas.openxmlformats.org/markup-compatibility/2006">
              <mc:Choice xmlns:v="urn:schemas-microsoft-com:vml" Requires="v">
                <p:oleObj spid="_x0000_s253986" name="Equation" r:id="rId11" imgW="2705040" imgH="482400" progId="Equation.3">
                  <p:embed/>
                </p:oleObj>
              </mc:Choice>
              <mc:Fallback>
                <p:oleObj name="Equation" r:id="rId11" imgW="2705040" imgH="482400" progId="Equation.3">
                  <p:embed/>
                  <p:pic>
                    <p:nvPicPr>
                      <p:cNvPr id="224269" name="Object 13"/>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1506538" y="3708400"/>
                        <a:ext cx="5275262" cy="93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4270" name="Text Box 14"/>
          <p:cNvSpPr txBox="1">
            <a:spLocks noChangeArrowheads="1"/>
          </p:cNvSpPr>
          <p:nvPr/>
        </p:nvSpPr>
        <p:spPr bwMode="auto">
          <a:xfrm>
            <a:off x="7162800" y="39624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a:latin typeface="Times New Roman" panose="02020603050405020304" pitchFamily="18" charset="0"/>
              </a:rPr>
              <a:t>（</a:t>
            </a:r>
            <a:r>
              <a:rPr kumimoji="1" lang="en-US" altLang="zh-CN" sz="2000">
                <a:latin typeface="Times New Roman" panose="02020603050405020304" pitchFamily="18" charset="0"/>
              </a:rPr>
              <a:t>2-23</a:t>
            </a:r>
            <a:r>
              <a:rPr kumimoji="1" lang="zh-CN" altLang="en-US" sz="2000">
                <a:latin typeface="Times New Roman" panose="02020603050405020304" pitchFamily="18" charset="0"/>
              </a:rPr>
              <a:t>）</a:t>
            </a:r>
          </a:p>
        </p:txBody>
      </p:sp>
      <p:sp>
        <p:nvSpPr>
          <p:cNvPr id="224271" name="Text Box 15"/>
          <p:cNvSpPr txBox="1">
            <a:spLocks noChangeArrowheads="1"/>
          </p:cNvSpPr>
          <p:nvPr/>
        </p:nvSpPr>
        <p:spPr bwMode="auto">
          <a:xfrm>
            <a:off x="76200" y="3886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相容方程</a:t>
            </a:r>
          </a:p>
        </p:txBody>
      </p:sp>
      <p:sp>
        <p:nvSpPr>
          <p:cNvPr id="224272" name="AutoShape 16"/>
          <p:cNvSpPr>
            <a:spLocks/>
          </p:cNvSpPr>
          <p:nvPr/>
        </p:nvSpPr>
        <p:spPr bwMode="auto">
          <a:xfrm>
            <a:off x="6781800" y="1752600"/>
            <a:ext cx="228600" cy="2438400"/>
          </a:xfrm>
          <a:prstGeom prst="rightBrace">
            <a:avLst>
              <a:gd name="adj1" fmla="val 88889"/>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4273" name="Text Box 17"/>
          <p:cNvSpPr txBox="1">
            <a:spLocks noChangeArrowheads="1"/>
          </p:cNvSpPr>
          <p:nvPr/>
        </p:nvSpPr>
        <p:spPr bwMode="auto">
          <a:xfrm>
            <a:off x="7086600" y="2743200"/>
            <a:ext cx="1828800" cy="409575"/>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基本控制方程</a:t>
            </a:r>
          </a:p>
        </p:txBody>
      </p:sp>
      <p:sp>
        <p:nvSpPr>
          <p:cNvPr id="224274" name="Text Box 18"/>
          <p:cNvSpPr txBox="1">
            <a:spLocks noChangeArrowheads="1"/>
          </p:cNvSpPr>
          <p:nvPr/>
        </p:nvSpPr>
        <p:spPr bwMode="auto">
          <a:xfrm>
            <a:off x="6553200" y="4343400"/>
            <a:ext cx="213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（平面应力情形）</a:t>
            </a:r>
          </a:p>
        </p:txBody>
      </p:sp>
      <p:graphicFrame>
        <p:nvGraphicFramePr>
          <p:cNvPr id="224275" name="Object 19"/>
          <p:cNvGraphicFramePr>
            <a:graphicFrameLocks noChangeAspect="1"/>
          </p:cNvGraphicFramePr>
          <p:nvPr/>
        </p:nvGraphicFramePr>
        <p:xfrm>
          <a:off x="1974850" y="4876800"/>
          <a:ext cx="2063750" cy="536575"/>
        </p:xfrm>
        <a:graphic>
          <a:graphicData uri="http://schemas.openxmlformats.org/presentationml/2006/ole">
            <mc:AlternateContent xmlns:mc="http://schemas.openxmlformats.org/markup-compatibility/2006">
              <mc:Choice xmlns:v="urn:schemas-microsoft-com:vml" Requires="v">
                <p:oleObj spid="_x0000_s253987" name="Equation" r:id="rId13" imgW="838080" imgH="228600" progId="Equation.3">
                  <p:embed/>
                </p:oleObj>
              </mc:Choice>
              <mc:Fallback>
                <p:oleObj name="Equation" r:id="rId13" imgW="838080" imgH="228600" progId="Equation.3">
                  <p:embed/>
                  <p:pic>
                    <p:nvPicPr>
                      <p:cNvPr id="224275" name="Object 19"/>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1974850" y="4876800"/>
                        <a:ext cx="2063750" cy="5365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4276" name="Text Box 20"/>
          <p:cNvSpPr txBox="1">
            <a:spLocks noChangeArrowheads="1"/>
          </p:cNvSpPr>
          <p:nvPr/>
        </p:nvSpPr>
        <p:spPr bwMode="auto">
          <a:xfrm>
            <a:off x="4953000" y="49530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2-17</a:t>
            </a:r>
            <a:r>
              <a:rPr kumimoji="1" lang="zh-CN" altLang="en-US" sz="2000" b="1">
                <a:latin typeface="Times New Roman" panose="02020603050405020304" pitchFamily="18" charset="0"/>
              </a:rPr>
              <a:t>）</a:t>
            </a:r>
          </a:p>
        </p:txBody>
      </p:sp>
      <p:graphicFrame>
        <p:nvGraphicFramePr>
          <p:cNvPr id="224277" name="Object 21"/>
          <p:cNvGraphicFramePr>
            <a:graphicFrameLocks noChangeAspect="1"/>
          </p:cNvGraphicFramePr>
          <p:nvPr/>
        </p:nvGraphicFramePr>
        <p:xfrm>
          <a:off x="1981200" y="5638800"/>
          <a:ext cx="2819400" cy="1050925"/>
        </p:xfrm>
        <a:graphic>
          <a:graphicData uri="http://schemas.openxmlformats.org/presentationml/2006/ole">
            <mc:AlternateContent xmlns:mc="http://schemas.openxmlformats.org/markup-compatibility/2006">
              <mc:Choice xmlns:v="urn:schemas-microsoft-com:vml" Requires="v">
                <p:oleObj spid="_x0000_s253988" name="Equation" r:id="rId15" imgW="1295280" imgH="482400" progId="Equation.3">
                  <p:embed/>
                </p:oleObj>
              </mc:Choice>
              <mc:Fallback>
                <p:oleObj name="Equation" r:id="rId15" imgW="1295280" imgH="482400" progId="Equation.3">
                  <p:embed/>
                  <p:pic>
                    <p:nvPicPr>
                      <p:cNvPr id="224277" name="Object 21"/>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1981200" y="5638800"/>
                        <a:ext cx="2819400" cy="10509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4278" name="Text Box 22"/>
          <p:cNvSpPr txBox="1">
            <a:spLocks noChangeArrowheads="1"/>
          </p:cNvSpPr>
          <p:nvPr/>
        </p:nvSpPr>
        <p:spPr bwMode="auto">
          <a:xfrm>
            <a:off x="4953000" y="6019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2-18</a:t>
            </a:r>
            <a:r>
              <a:rPr kumimoji="1" lang="zh-CN" altLang="en-US" sz="2000" b="1">
                <a:latin typeface="Times New Roman" panose="02020603050405020304" pitchFamily="18" charset="0"/>
              </a:rPr>
              <a:t>）</a:t>
            </a:r>
          </a:p>
        </p:txBody>
      </p:sp>
      <p:sp>
        <p:nvSpPr>
          <p:cNvPr id="224279" name="Text Box 23"/>
          <p:cNvSpPr txBox="1">
            <a:spLocks noChangeArrowheads="1"/>
          </p:cNvSpPr>
          <p:nvPr/>
        </p:nvSpPr>
        <p:spPr bwMode="auto">
          <a:xfrm>
            <a:off x="0" y="49530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位移边界条件</a:t>
            </a:r>
          </a:p>
        </p:txBody>
      </p:sp>
      <p:sp>
        <p:nvSpPr>
          <p:cNvPr id="224280" name="Text Box 24"/>
          <p:cNvSpPr txBox="1">
            <a:spLocks noChangeArrowheads="1"/>
          </p:cNvSpPr>
          <p:nvPr/>
        </p:nvSpPr>
        <p:spPr bwMode="auto">
          <a:xfrm>
            <a:off x="0" y="58674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应力边界条件</a:t>
            </a:r>
          </a:p>
        </p:txBody>
      </p:sp>
      <p:sp>
        <p:nvSpPr>
          <p:cNvPr id="224281" name="Text Box 25"/>
          <p:cNvSpPr txBox="1">
            <a:spLocks noChangeArrowheads="1"/>
          </p:cNvSpPr>
          <p:nvPr/>
        </p:nvSpPr>
        <p:spPr bwMode="auto">
          <a:xfrm>
            <a:off x="7162800" y="5562600"/>
            <a:ext cx="1295400" cy="409575"/>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边值条件</a:t>
            </a:r>
          </a:p>
        </p:txBody>
      </p:sp>
      <p:sp>
        <p:nvSpPr>
          <p:cNvPr id="224282" name="AutoShape 26"/>
          <p:cNvSpPr>
            <a:spLocks/>
          </p:cNvSpPr>
          <p:nvPr/>
        </p:nvSpPr>
        <p:spPr bwMode="auto">
          <a:xfrm>
            <a:off x="6781800" y="4953000"/>
            <a:ext cx="152400" cy="1600200"/>
          </a:xfrm>
          <a:prstGeom prst="rightBrace">
            <a:avLst>
              <a:gd name="adj1" fmla="val 87500"/>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7689306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42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42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242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426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426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242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426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42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2426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2427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2427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2427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22427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2427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2428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224277"/>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224278"/>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22427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224273"/>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22428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224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8" grpId="0" autoUpdateAnimBg="0"/>
      <p:bldP spid="224259" grpId="0" autoUpdateAnimBg="0"/>
      <p:bldP spid="224265" grpId="0" autoUpdateAnimBg="0"/>
      <p:bldP spid="224267" grpId="0" autoUpdateAnimBg="0"/>
      <p:bldP spid="224268" grpId="0" autoUpdateAnimBg="0"/>
      <p:bldP spid="224270" grpId="0" autoUpdateAnimBg="0"/>
      <p:bldP spid="224271" grpId="0" autoUpdateAnimBg="0"/>
      <p:bldP spid="224273" grpId="0" animBg="1" autoUpdateAnimBg="0"/>
      <p:bldP spid="224274" grpId="0" autoUpdateAnimBg="0"/>
      <p:bldP spid="224276" grpId="0" autoUpdateAnimBg="0"/>
      <p:bldP spid="224278" grpId="0" autoUpdateAnimBg="0"/>
      <p:bldP spid="224279" grpId="0" autoUpdateAnimBg="0"/>
      <p:bldP spid="224280" grpId="0" autoUpdateAnimBg="0"/>
      <p:bldP spid="224281" grpId="0" animBg="1"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p:cNvSpPr txBox="1">
            <a:spLocks noChangeArrowheads="1"/>
          </p:cNvSpPr>
          <p:nvPr/>
        </p:nvSpPr>
        <p:spPr bwMode="auto">
          <a:xfrm>
            <a:off x="152400" y="152400"/>
            <a:ext cx="533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3</a:t>
            </a:r>
            <a:r>
              <a:rPr kumimoji="1" lang="zh-CN" altLang="en-US" sz="2000" b="1">
                <a:latin typeface="Times New Roman" panose="02020603050405020304" pitchFamily="18" charset="0"/>
              </a:rPr>
              <a:t>）两类平面问题物理方程的互相转换：</a:t>
            </a:r>
          </a:p>
        </p:txBody>
      </p:sp>
      <p:sp>
        <p:nvSpPr>
          <p:cNvPr id="225283" name="Text Box 3"/>
          <p:cNvSpPr txBox="1">
            <a:spLocks noChangeArrowheads="1"/>
          </p:cNvSpPr>
          <p:nvPr/>
        </p:nvSpPr>
        <p:spPr bwMode="auto">
          <a:xfrm>
            <a:off x="685800" y="746125"/>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平面应力问题</a:t>
            </a:r>
          </a:p>
        </p:txBody>
      </p:sp>
      <p:sp>
        <p:nvSpPr>
          <p:cNvPr id="225284" name="Text Box 4"/>
          <p:cNvSpPr txBox="1">
            <a:spLocks noChangeArrowheads="1"/>
          </p:cNvSpPr>
          <p:nvPr/>
        </p:nvSpPr>
        <p:spPr bwMode="auto">
          <a:xfrm>
            <a:off x="2971800" y="7620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平面应变问题</a:t>
            </a:r>
          </a:p>
        </p:txBody>
      </p:sp>
      <p:sp>
        <p:nvSpPr>
          <p:cNvPr id="225285" name="AutoShape 5"/>
          <p:cNvSpPr>
            <a:spLocks noChangeArrowheads="1"/>
          </p:cNvSpPr>
          <p:nvPr/>
        </p:nvSpPr>
        <p:spPr bwMode="auto">
          <a:xfrm>
            <a:off x="2438400" y="914400"/>
            <a:ext cx="533400" cy="152400"/>
          </a:xfrm>
          <a:prstGeom prst="rightArrow">
            <a:avLst>
              <a:gd name="adj1" fmla="val 50000"/>
              <a:gd name="adj2" fmla="val 87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25286" name="Object 6"/>
          <p:cNvGraphicFramePr>
            <a:graphicFrameLocks noChangeAspect="1"/>
          </p:cNvGraphicFramePr>
          <p:nvPr/>
        </p:nvGraphicFramePr>
        <p:xfrm>
          <a:off x="1558925" y="1447800"/>
          <a:ext cx="422275" cy="457200"/>
        </p:xfrm>
        <a:graphic>
          <a:graphicData uri="http://schemas.openxmlformats.org/presentationml/2006/ole">
            <mc:AlternateContent xmlns:mc="http://schemas.openxmlformats.org/markup-compatibility/2006">
              <mc:Choice xmlns:v="urn:schemas-microsoft-com:vml" Requires="v">
                <p:oleObj spid="_x0000_s255030" name="Equation" r:id="rId3" imgW="152280" imgH="164880" progId="Equation.3">
                  <p:embed/>
                </p:oleObj>
              </mc:Choice>
              <mc:Fallback>
                <p:oleObj name="Equation" r:id="rId3" imgW="152280" imgH="164880" progId="Equation.3">
                  <p:embed/>
                  <p:pic>
                    <p:nvPicPr>
                      <p:cNvPr id="225286" name="Object 6"/>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558925" y="1447800"/>
                        <a:ext cx="422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287" name="AutoShape 7"/>
          <p:cNvSpPr>
            <a:spLocks noChangeArrowheads="1"/>
          </p:cNvSpPr>
          <p:nvPr/>
        </p:nvSpPr>
        <p:spPr bwMode="auto">
          <a:xfrm>
            <a:off x="2438400" y="1600200"/>
            <a:ext cx="533400" cy="152400"/>
          </a:xfrm>
          <a:prstGeom prst="rightArrow">
            <a:avLst>
              <a:gd name="adj1" fmla="val 50000"/>
              <a:gd name="adj2" fmla="val 87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25288" name="Object 8"/>
          <p:cNvGraphicFramePr>
            <a:graphicFrameLocks noChangeAspect="1"/>
          </p:cNvGraphicFramePr>
          <p:nvPr/>
        </p:nvGraphicFramePr>
        <p:xfrm>
          <a:off x="3276600" y="1143000"/>
          <a:ext cx="990600" cy="989013"/>
        </p:xfrm>
        <a:graphic>
          <a:graphicData uri="http://schemas.openxmlformats.org/presentationml/2006/ole">
            <mc:AlternateContent xmlns:mc="http://schemas.openxmlformats.org/markup-compatibility/2006">
              <mc:Choice xmlns:v="urn:schemas-microsoft-com:vml" Requires="v">
                <p:oleObj spid="_x0000_s255031" name="Equation" r:id="rId5" imgW="419040" imgH="419040" progId="Equation.3">
                  <p:embed/>
                </p:oleObj>
              </mc:Choice>
              <mc:Fallback>
                <p:oleObj name="Equation" r:id="rId5" imgW="419040" imgH="419040" progId="Equation.3">
                  <p:embed/>
                  <p:pic>
                    <p:nvPicPr>
                      <p:cNvPr id="225288" name="Object 8"/>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276600" y="1143000"/>
                        <a:ext cx="990600"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289" name="Object 9"/>
          <p:cNvGraphicFramePr>
            <a:graphicFrameLocks noChangeAspect="1"/>
          </p:cNvGraphicFramePr>
          <p:nvPr/>
        </p:nvGraphicFramePr>
        <p:xfrm>
          <a:off x="1558925" y="2438400"/>
          <a:ext cx="422275" cy="457200"/>
        </p:xfrm>
        <a:graphic>
          <a:graphicData uri="http://schemas.openxmlformats.org/presentationml/2006/ole">
            <mc:AlternateContent xmlns:mc="http://schemas.openxmlformats.org/markup-compatibility/2006">
              <mc:Choice xmlns:v="urn:schemas-microsoft-com:vml" Requires="v">
                <p:oleObj spid="_x0000_s255032" name="Equation" r:id="rId7" imgW="152280" imgH="164880" progId="Equation.3">
                  <p:embed/>
                </p:oleObj>
              </mc:Choice>
              <mc:Fallback>
                <p:oleObj name="Equation" r:id="rId7" imgW="152280" imgH="164880" progId="Equation.3">
                  <p:embed/>
                  <p:pic>
                    <p:nvPicPr>
                      <p:cNvPr id="225289" name="Object 9"/>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558925" y="2438400"/>
                        <a:ext cx="422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290" name="AutoShape 10"/>
          <p:cNvSpPr>
            <a:spLocks noChangeArrowheads="1"/>
          </p:cNvSpPr>
          <p:nvPr/>
        </p:nvSpPr>
        <p:spPr bwMode="auto">
          <a:xfrm>
            <a:off x="2438400" y="2514600"/>
            <a:ext cx="533400" cy="152400"/>
          </a:xfrm>
          <a:prstGeom prst="rightArrow">
            <a:avLst>
              <a:gd name="adj1" fmla="val 50000"/>
              <a:gd name="adj2" fmla="val 87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25291" name="Object 11"/>
          <p:cNvGraphicFramePr>
            <a:graphicFrameLocks noChangeAspect="1"/>
          </p:cNvGraphicFramePr>
          <p:nvPr/>
        </p:nvGraphicFramePr>
        <p:xfrm>
          <a:off x="3352800" y="2135188"/>
          <a:ext cx="904875" cy="1065212"/>
        </p:xfrm>
        <a:graphic>
          <a:graphicData uri="http://schemas.openxmlformats.org/presentationml/2006/ole">
            <mc:AlternateContent xmlns:mc="http://schemas.openxmlformats.org/markup-compatibility/2006">
              <mc:Choice xmlns:v="urn:schemas-microsoft-com:vml" Requires="v">
                <p:oleObj spid="_x0000_s255033" name="Equation" r:id="rId9" imgW="355320" imgH="419040" progId="Equation.3">
                  <p:embed/>
                </p:oleObj>
              </mc:Choice>
              <mc:Fallback>
                <p:oleObj name="Equation" r:id="rId9" imgW="355320" imgH="419040" progId="Equation.3">
                  <p:embed/>
                  <p:pic>
                    <p:nvPicPr>
                      <p:cNvPr id="225291" name="Object 11"/>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352800" y="2135188"/>
                        <a:ext cx="904875" cy="1065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292" name="AutoShape 12"/>
          <p:cNvSpPr>
            <a:spLocks/>
          </p:cNvSpPr>
          <p:nvPr/>
        </p:nvSpPr>
        <p:spPr bwMode="auto">
          <a:xfrm>
            <a:off x="1295400" y="1524000"/>
            <a:ext cx="76200" cy="1295400"/>
          </a:xfrm>
          <a:prstGeom prst="leftBrace">
            <a:avLst>
              <a:gd name="adj1" fmla="val 141667"/>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293" name="Text Box 13"/>
          <p:cNvSpPr txBox="1">
            <a:spLocks noChangeArrowheads="1"/>
          </p:cNvSpPr>
          <p:nvPr/>
        </p:nvSpPr>
        <p:spPr bwMode="auto">
          <a:xfrm>
            <a:off x="4876800" y="7620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平面应变问题</a:t>
            </a:r>
          </a:p>
        </p:txBody>
      </p:sp>
      <p:sp>
        <p:nvSpPr>
          <p:cNvPr id="225294" name="Text Box 14"/>
          <p:cNvSpPr txBox="1">
            <a:spLocks noChangeArrowheads="1"/>
          </p:cNvSpPr>
          <p:nvPr/>
        </p:nvSpPr>
        <p:spPr bwMode="auto">
          <a:xfrm>
            <a:off x="7162800" y="777875"/>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平面应力问题</a:t>
            </a:r>
          </a:p>
        </p:txBody>
      </p:sp>
      <p:sp>
        <p:nvSpPr>
          <p:cNvPr id="225295" name="AutoShape 15"/>
          <p:cNvSpPr>
            <a:spLocks noChangeArrowheads="1"/>
          </p:cNvSpPr>
          <p:nvPr/>
        </p:nvSpPr>
        <p:spPr bwMode="auto">
          <a:xfrm>
            <a:off x="6629400" y="930275"/>
            <a:ext cx="533400" cy="152400"/>
          </a:xfrm>
          <a:prstGeom prst="rightArrow">
            <a:avLst>
              <a:gd name="adj1" fmla="val 50000"/>
              <a:gd name="adj2" fmla="val 87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25296" name="Object 16"/>
          <p:cNvGraphicFramePr>
            <a:graphicFrameLocks noChangeAspect="1"/>
          </p:cNvGraphicFramePr>
          <p:nvPr/>
        </p:nvGraphicFramePr>
        <p:xfrm>
          <a:off x="5521325" y="1447800"/>
          <a:ext cx="422275" cy="457200"/>
        </p:xfrm>
        <a:graphic>
          <a:graphicData uri="http://schemas.openxmlformats.org/presentationml/2006/ole">
            <mc:AlternateContent xmlns:mc="http://schemas.openxmlformats.org/markup-compatibility/2006">
              <mc:Choice xmlns:v="urn:schemas-microsoft-com:vml" Requires="v">
                <p:oleObj spid="_x0000_s255034" name="Equation" r:id="rId11" imgW="152280" imgH="164880" progId="Equation.3">
                  <p:embed/>
                </p:oleObj>
              </mc:Choice>
              <mc:Fallback>
                <p:oleObj name="Equation" r:id="rId11" imgW="152280" imgH="164880" progId="Equation.3">
                  <p:embed/>
                  <p:pic>
                    <p:nvPicPr>
                      <p:cNvPr id="225296" name="Object 16"/>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5521325" y="1447800"/>
                        <a:ext cx="422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297" name="AutoShape 17"/>
          <p:cNvSpPr>
            <a:spLocks noChangeArrowheads="1"/>
          </p:cNvSpPr>
          <p:nvPr/>
        </p:nvSpPr>
        <p:spPr bwMode="auto">
          <a:xfrm>
            <a:off x="6400800" y="1600200"/>
            <a:ext cx="533400" cy="152400"/>
          </a:xfrm>
          <a:prstGeom prst="rightArrow">
            <a:avLst>
              <a:gd name="adj1" fmla="val 50000"/>
              <a:gd name="adj2" fmla="val 87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25298" name="Object 18"/>
          <p:cNvGraphicFramePr>
            <a:graphicFrameLocks noChangeAspect="1"/>
          </p:cNvGraphicFramePr>
          <p:nvPr/>
        </p:nvGraphicFramePr>
        <p:xfrm>
          <a:off x="7183438" y="1220788"/>
          <a:ext cx="1350962" cy="989012"/>
        </p:xfrm>
        <a:graphic>
          <a:graphicData uri="http://schemas.openxmlformats.org/presentationml/2006/ole">
            <mc:AlternateContent xmlns:mc="http://schemas.openxmlformats.org/markup-compatibility/2006">
              <mc:Choice xmlns:v="urn:schemas-microsoft-com:vml" Requires="v">
                <p:oleObj spid="_x0000_s255035" name="Equation" r:id="rId13" imgW="571320" imgH="419040" progId="Equation.3">
                  <p:embed/>
                </p:oleObj>
              </mc:Choice>
              <mc:Fallback>
                <p:oleObj name="Equation" r:id="rId13" imgW="571320" imgH="419040" progId="Equation.3">
                  <p:embed/>
                  <p:pic>
                    <p:nvPicPr>
                      <p:cNvPr id="225298" name="Object 18"/>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7183438" y="1220788"/>
                        <a:ext cx="1350962"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299" name="Object 19"/>
          <p:cNvGraphicFramePr>
            <a:graphicFrameLocks noChangeAspect="1"/>
          </p:cNvGraphicFramePr>
          <p:nvPr/>
        </p:nvGraphicFramePr>
        <p:xfrm>
          <a:off x="5521325" y="2438400"/>
          <a:ext cx="422275" cy="457200"/>
        </p:xfrm>
        <a:graphic>
          <a:graphicData uri="http://schemas.openxmlformats.org/presentationml/2006/ole">
            <mc:AlternateContent xmlns:mc="http://schemas.openxmlformats.org/markup-compatibility/2006">
              <mc:Choice xmlns:v="urn:schemas-microsoft-com:vml" Requires="v">
                <p:oleObj spid="_x0000_s255036" name="Equation" r:id="rId15" imgW="152280" imgH="164880" progId="Equation.3">
                  <p:embed/>
                </p:oleObj>
              </mc:Choice>
              <mc:Fallback>
                <p:oleObj name="Equation" r:id="rId15" imgW="152280" imgH="164880" progId="Equation.3">
                  <p:embed/>
                  <p:pic>
                    <p:nvPicPr>
                      <p:cNvPr id="225299" name="Object 19"/>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5521325" y="2438400"/>
                        <a:ext cx="422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00" name="AutoShape 20"/>
          <p:cNvSpPr>
            <a:spLocks noChangeArrowheads="1"/>
          </p:cNvSpPr>
          <p:nvPr/>
        </p:nvSpPr>
        <p:spPr bwMode="auto">
          <a:xfrm>
            <a:off x="6400800" y="2514600"/>
            <a:ext cx="533400" cy="152400"/>
          </a:xfrm>
          <a:prstGeom prst="rightArrow">
            <a:avLst>
              <a:gd name="adj1" fmla="val 50000"/>
              <a:gd name="adj2" fmla="val 87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25301" name="Object 21"/>
          <p:cNvGraphicFramePr>
            <a:graphicFrameLocks noChangeAspect="1"/>
          </p:cNvGraphicFramePr>
          <p:nvPr/>
        </p:nvGraphicFramePr>
        <p:xfrm>
          <a:off x="7315200" y="2135188"/>
          <a:ext cx="904875" cy="1065212"/>
        </p:xfrm>
        <a:graphic>
          <a:graphicData uri="http://schemas.openxmlformats.org/presentationml/2006/ole">
            <mc:AlternateContent xmlns:mc="http://schemas.openxmlformats.org/markup-compatibility/2006">
              <mc:Choice xmlns:v="urn:schemas-microsoft-com:vml" Requires="v">
                <p:oleObj spid="_x0000_s255037" name="Equation" r:id="rId17" imgW="355320" imgH="419040" progId="Equation.3">
                  <p:embed/>
                </p:oleObj>
              </mc:Choice>
              <mc:Fallback>
                <p:oleObj name="Equation" r:id="rId17" imgW="355320" imgH="419040" progId="Equation.3">
                  <p:embed/>
                  <p:pic>
                    <p:nvPicPr>
                      <p:cNvPr id="225301" name="Object 21"/>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7315200" y="2135188"/>
                        <a:ext cx="904875" cy="1065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02" name="AutoShape 22"/>
          <p:cNvSpPr>
            <a:spLocks/>
          </p:cNvSpPr>
          <p:nvPr/>
        </p:nvSpPr>
        <p:spPr bwMode="auto">
          <a:xfrm>
            <a:off x="5257800" y="1524000"/>
            <a:ext cx="76200" cy="1295400"/>
          </a:xfrm>
          <a:prstGeom prst="leftBrace">
            <a:avLst>
              <a:gd name="adj1" fmla="val 141667"/>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303" name="Rectangle 23"/>
          <p:cNvSpPr>
            <a:spLocks noChangeArrowheads="1"/>
          </p:cNvSpPr>
          <p:nvPr/>
        </p:nvSpPr>
        <p:spPr bwMode="auto">
          <a:xfrm>
            <a:off x="685800" y="685800"/>
            <a:ext cx="4038600" cy="2514600"/>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304" name="Rectangle 24"/>
          <p:cNvSpPr>
            <a:spLocks noChangeArrowheads="1"/>
          </p:cNvSpPr>
          <p:nvPr/>
        </p:nvSpPr>
        <p:spPr bwMode="auto">
          <a:xfrm>
            <a:off x="4876800" y="685800"/>
            <a:ext cx="4038600" cy="2514600"/>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305" name="Text Box 25"/>
          <p:cNvSpPr txBox="1">
            <a:spLocks noChangeArrowheads="1"/>
          </p:cNvSpPr>
          <p:nvPr/>
        </p:nvSpPr>
        <p:spPr bwMode="auto">
          <a:xfrm>
            <a:off x="152400" y="34290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4</a:t>
            </a:r>
            <a:r>
              <a:rPr kumimoji="1" lang="zh-CN" altLang="en-US" sz="2000" b="1">
                <a:latin typeface="Times New Roman" panose="02020603050405020304" pitchFamily="18" charset="0"/>
              </a:rPr>
              <a:t>）边界条件</a:t>
            </a:r>
          </a:p>
        </p:txBody>
      </p:sp>
      <p:graphicFrame>
        <p:nvGraphicFramePr>
          <p:cNvPr id="225306" name="Object 26"/>
          <p:cNvGraphicFramePr>
            <a:graphicFrameLocks noChangeAspect="1"/>
          </p:cNvGraphicFramePr>
          <p:nvPr/>
        </p:nvGraphicFramePr>
        <p:xfrm>
          <a:off x="990600" y="3886200"/>
          <a:ext cx="1219200" cy="1131888"/>
        </p:xfrm>
        <a:graphic>
          <a:graphicData uri="http://schemas.openxmlformats.org/presentationml/2006/ole">
            <mc:AlternateContent xmlns:mc="http://schemas.openxmlformats.org/markup-compatibility/2006">
              <mc:Choice xmlns:v="urn:schemas-microsoft-com:vml" Requires="v">
                <p:oleObj spid="_x0000_s255038" name="Equation" r:id="rId19" imgW="495000" imgH="482400" progId="Equation.3">
                  <p:embed/>
                </p:oleObj>
              </mc:Choice>
              <mc:Fallback>
                <p:oleObj name="Equation" r:id="rId19" imgW="495000" imgH="482400" progId="Equation.3">
                  <p:embed/>
                  <p:pic>
                    <p:nvPicPr>
                      <p:cNvPr id="225306" name="Object 26"/>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990600" y="3886200"/>
                        <a:ext cx="1219200" cy="11318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07" name="Text Box 27"/>
          <p:cNvSpPr txBox="1">
            <a:spLocks noChangeArrowheads="1"/>
          </p:cNvSpPr>
          <p:nvPr/>
        </p:nvSpPr>
        <p:spPr bwMode="auto">
          <a:xfrm>
            <a:off x="4038600" y="42672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2-17</a:t>
            </a:r>
            <a:r>
              <a:rPr kumimoji="1" lang="zh-CN" altLang="en-US" sz="2000" b="1">
                <a:latin typeface="Times New Roman" panose="02020603050405020304" pitchFamily="18" charset="0"/>
              </a:rPr>
              <a:t>）</a:t>
            </a:r>
          </a:p>
        </p:txBody>
      </p:sp>
      <p:graphicFrame>
        <p:nvGraphicFramePr>
          <p:cNvPr id="225308" name="Object 28"/>
          <p:cNvGraphicFramePr>
            <a:graphicFrameLocks noChangeAspect="1"/>
          </p:cNvGraphicFramePr>
          <p:nvPr/>
        </p:nvGraphicFramePr>
        <p:xfrm>
          <a:off x="990600" y="5273675"/>
          <a:ext cx="2819400" cy="1050925"/>
        </p:xfrm>
        <a:graphic>
          <a:graphicData uri="http://schemas.openxmlformats.org/presentationml/2006/ole">
            <mc:AlternateContent xmlns:mc="http://schemas.openxmlformats.org/markup-compatibility/2006">
              <mc:Choice xmlns:v="urn:schemas-microsoft-com:vml" Requires="v">
                <p:oleObj spid="_x0000_s255039" name="Equation" r:id="rId21" imgW="1295280" imgH="482400" progId="Equation.3">
                  <p:embed/>
                </p:oleObj>
              </mc:Choice>
              <mc:Fallback>
                <p:oleObj name="Equation" r:id="rId21" imgW="1295280" imgH="482400" progId="Equation.3">
                  <p:embed/>
                  <p:pic>
                    <p:nvPicPr>
                      <p:cNvPr id="225308" name="Object 28"/>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990600" y="5273675"/>
                        <a:ext cx="2819400" cy="10509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09" name="Text Box 29"/>
          <p:cNvSpPr txBox="1">
            <a:spLocks noChangeArrowheads="1"/>
          </p:cNvSpPr>
          <p:nvPr/>
        </p:nvSpPr>
        <p:spPr bwMode="auto">
          <a:xfrm>
            <a:off x="4038600" y="5578475"/>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2-18</a:t>
            </a:r>
            <a:r>
              <a:rPr kumimoji="1" lang="zh-CN" altLang="en-US" sz="2000" b="1">
                <a:latin typeface="Times New Roman" panose="02020603050405020304" pitchFamily="18" charset="0"/>
              </a:rPr>
              <a:t>）</a:t>
            </a:r>
          </a:p>
        </p:txBody>
      </p:sp>
      <p:sp>
        <p:nvSpPr>
          <p:cNvPr id="225310" name="Text Box 30"/>
          <p:cNvSpPr txBox="1">
            <a:spLocks noChangeArrowheads="1"/>
          </p:cNvSpPr>
          <p:nvPr/>
        </p:nvSpPr>
        <p:spPr bwMode="auto">
          <a:xfrm>
            <a:off x="5791200" y="4191000"/>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  </a:t>
            </a:r>
            <a:r>
              <a:rPr kumimoji="1" lang="zh-CN" altLang="en-US" sz="2000" b="1">
                <a:latin typeface="Times New Roman" panose="02020603050405020304" pitchFamily="18" charset="0"/>
              </a:rPr>
              <a:t>位移边界条件</a:t>
            </a:r>
          </a:p>
        </p:txBody>
      </p:sp>
      <p:sp>
        <p:nvSpPr>
          <p:cNvPr id="225311" name="Text Box 31"/>
          <p:cNvSpPr txBox="1">
            <a:spLocks noChangeArrowheads="1"/>
          </p:cNvSpPr>
          <p:nvPr/>
        </p:nvSpPr>
        <p:spPr bwMode="auto">
          <a:xfrm>
            <a:off x="5791200" y="5470525"/>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  </a:t>
            </a:r>
            <a:r>
              <a:rPr kumimoji="1" lang="zh-CN" altLang="en-US" sz="2000" b="1">
                <a:latin typeface="Times New Roman" panose="02020603050405020304" pitchFamily="18" charset="0"/>
              </a:rPr>
              <a:t>应力边界条件</a:t>
            </a:r>
          </a:p>
        </p:txBody>
      </p:sp>
      <p:graphicFrame>
        <p:nvGraphicFramePr>
          <p:cNvPr id="225312" name="Object 32"/>
          <p:cNvGraphicFramePr>
            <a:graphicFrameLocks noChangeAspect="1"/>
          </p:cNvGraphicFramePr>
          <p:nvPr/>
        </p:nvGraphicFramePr>
        <p:xfrm>
          <a:off x="8077200" y="4191000"/>
          <a:ext cx="609600" cy="457200"/>
        </p:xfrm>
        <a:graphic>
          <a:graphicData uri="http://schemas.openxmlformats.org/presentationml/2006/ole">
            <mc:AlternateContent xmlns:mc="http://schemas.openxmlformats.org/markup-compatibility/2006">
              <mc:Choice xmlns:v="urn:schemas-microsoft-com:vml" Requires="v">
                <p:oleObj spid="_x0000_s255040" name="Equation" r:id="rId23" imgW="304560" imgH="228600" progId="Equation.3">
                  <p:embed/>
                </p:oleObj>
              </mc:Choice>
              <mc:Fallback>
                <p:oleObj name="Equation" r:id="rId23" imgW="304560" imgH="228600" progId="Equation.3">
                  <p:embed/>
                  <p:pic>
                    <p:nvPicPr>
                      <p:cNvPr id="225312" name="Object 32"/>
                      <p:cNvPicPr>
                        <a:picLocks noChangeAspect="1" noChangeArrowheads="1"/>
                      </p:cNvPicPr>
                      <p:nvPr/>
                    </p:nvPicPr>
                    <p:blipFill>
                      <a:blip r:embed="rId24">
                        <a:lum bright="-100000"/>
                        <a:extLst>
                          <a:ext uri="{28A0092B-C50C-407E-A947-70E740481C1C}">
                            <a14:useLocalDpi xmlns:a14="http://schemas.microsoft.com/office/drawing/2010/main" val="0"/>
                          </a:ext>
                        </a:extLst>
                      </a:blip>
                      <a:srcRect/>
                      <a:stretch>
                        <a:fillRect/>
                      </a:stretch>
                    </p:blipFill>
                    <p:spPr bwMode="auto">
                      <a:xfrm>
                        <a:off x="8077200" y="4191000"/>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13" name="Object 33"/>
          <p:cNvGraphicFramePr>
            <a:graphicFrameLocks noChangeAspect="1"/>
          </p:cNvGraphicFramePr>
          <p:nvPr/>
        </p:nvGraphicFramePr>
        <p:xfrm>
          <a:off x="8077200" y="5486400"/>
          <a:ext cx="609600" cy="438150"/>
        </p:xfrm>
        <a:graphic>
          <a:graphicData uri="http://schemas.openxmlformats.org/presentationml/2006/ole">
            <mc:AlternateContent xmlns:mc="http://schemas.openxmlformats.org/markup-compatibility/2006">
              <mc:Choice xmlns:v="urn:schemas-microsoft-com:vml" Requires="v">
                <p:oleObj spid="_x0000_s255041" name="Equation" r:id="rId25" imgW="317160" imgH="228600" progId="Equation.3">
                  <p:embed/>
                </p:oleObj>
              </mc:Choice>
              <mc:Fallback>
                <p:oleObj name="Equation" r:id="rId25" imgW="317160" imgH="228600" progId="Equation.3">
                  <p:embed/>
                  <p:pic>
                    <p:nvPicPr>
                      <p:cNvPr id="225313" name="Object 33"/>
                      <p:cNvPicPr>
                        <a:picLocks noChangeAspect="1" noChangeArrowheads="1"/>
                      </p:cNvPicPr>
                      <p:nvPr/>
                    </p:nvPicPr>
                    <p:blipFill>
                      <a:blip r:embed="rId26">
                        <a:lum bright="-100000"/>
                        <a:extLst>
                          <a:ext uri="{28A0092B-C50C-407E-A947-70E740481C1C}">
                            <a14:useLocalDpi xmlns:a14="http://schemas.microsoft.com/office/drawing/2010/main" val="0"/>
                          </a:ext>
                        </a:extLst>
                      </a:blip>
                      <a:srcRect/>
                      <a:stretch>
                        <a:fillRect/>
                      </a:stretch>
                    </p:blipFill>
                    <p:spPr bwMode="auto">
                      <a:xfrm>
                        <a:off x="8077200" y="5486400"/>
                        <a:ext cx="60960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14" name="Object 34"/>
          <p:cNvGraphicFramePr>
            <a:graphicFrameLocks noChangeAspect="1"/>
          </p:cNvGraphicFramePr>
          <p:nvPr/>
        </p:nvGraphicFramePr>
        <p:xfrm>
          <a:off x="6705600" y="4800600"/>
          <a:ext cx="1633538" cy="438150"/>
        </p:xfrm>
        <a:graphic>
          <a:graphicData uri="http://schemas.openxmlformats.org/presentationml/2006/ole">
            <mc:AlternateContent xmlns:mc="http://schemas.openxmlformats.org/markup-compatibility/2006">
              <mc:Choice xmlns:v="urn:schemas-microsoft-com:vml" Requires="v">
                <p:oleObj spid="_x0000_s255042" name="Equation" r:id="rId27" imgW="850680" imgH="228600" progId="Equation.3">
                  <p:embed/>
                </p:oleObj>
              </mc:Choice>
              <mc:Fallback>
                <p:oleObj name="Equation" r:id="rId27" imgW="850680" imgH="228600" progId="Equation.3">
                  <p:embed/>
                  <p:pic>
                    <p:nvPicPr>
                      <p:cNvPr id="225314" name="Object 34"/>
                      <p:cNvPicPr>
                        <a:picLocks noChangeAspect="1" noChangeArrowheads="1"/>
                      </p:cNvPicPr>
                      <p:nvPr/>
                    </p:nvPicPr>
                    <p:blipFill>
                      <a:blip r:embed="rId28">
                        <a:lum bright="-100000"/>
                        <a:extLst>
                          <a:ext uri="{28A0092B-C50C-407E-A947-70E740481C1C}">
                            <a14:useLocalDpi xmlns:a14="http://schemas.microsoft.com/office/drawing/2010/main" val="0"/>
                          </a:ext>
                        </a:extLst>
                      </a:blip>
                      <a:srcRect/>
                      <a:stretch>
                        <a:fillRect/>
                      </a:stretch>
                    </p:blipFill>
                    <p:spPr bwMode="auto">
                      <a:xfrm>
                        <a:off x="6705600" y="4800600"/>
                        <a:ext cx="1633538"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895833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2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2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2528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52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2529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2528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2528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252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2528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2529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2529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2530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2529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22529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2529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225302"/>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22529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22529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499"/>
                                          </p:stCondLst>
                                        </p:cTn>
                                        <p:tgtEl>
                                          <p:spTgt spid="22529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225299"/>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225300"/>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225301"/>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22530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225305"/>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499"/>
                                          </p:stCondLst>
                                        </p:cTn>
                                        <p:tgtEl>
                                          <p:spTgt spid="225306"/>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225307"/>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499"/>
                                          </p:stCondLst>
                                        </p:cTn>
                                        <p:tgtEl>
                                          <p:spTgt spid="225308"/>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499"/>
                                          </p:stCondLst>
                                        </p:cTn>
                                        <p:tgtEl>
                                          <p:spTgt spid="225309"/>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225310"/>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nodeType="clickEffect">
                                  <p:stCondLst>
                                    <p:cond delay="0"/>
                                  </p:stCondLst>
                                  <p:childTnLst>
                                    <p:set>
                                      <p:cBhvr>
                                        <p:cTn id="122" dur="1" fill="hold">
                                          <p:stCondLst>
                                            <p:cond delay="499"/>
                                          </p:stCondLst>
                                        </p:cTn>
                                        <p:tgtEl>
                                          <p:spTgt spid="225312"/>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grpId="0" nodeType="clickEffect">
                                  <p:stCondLst>
                                    <p:cond delay="0"/>
                                  </p:stCondLst>
                                  <p:childTnLst>
                                    <p:set>
                                      <p:cBhvr>
                                        <p:cTn id="126" dur="1" fill="hold">
                                          <p:stCondLst>
                                            <p:cond delay="499"/>
                                          </p:stCondLst>
                                        </p:cTn>
                                        <p:tgtEl>
                                          <p:spTgt spid="225311"/>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nodeType="clickEffect">
                                  <p:stCondLst>
                                    <p:cond delay="0"/>
                                  </p:stCondLst>
                                  <p:childTnLst>
                                    <p:set>
                                      <p:cBhvr>
                                        <p:cTn id="130" dur="1" fill="hold">
                                          <p:stCondLst>
                                            <p:cond delay="499"/>
                                          </p:stCondLst>
                                        </p:cTn>
                                        <p:tgtEl>
                                          <p:spTgt spid="225313"/>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nodeType="clickEffect">
                                  <p:stCondLst>
                                    <p:cond delay="0"/>
                                  </p:stCondLst>
                                  <p:childTnLst>
                                    <p:set>
                                      <p:cBhvr>
                                        <p:cTn id="134" dur="1" fill="hold">
                                          <p:stCondLst>
                                            <p:cond delay="499"/>
                                          </p:stCondLst>
                                        </p:cTn>
                                        <p:tgtEl>
                                          <p:spTgt spid="225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autoUpdateAnimBg="0"/>
      <p:bldP spid="225283" grpId="0" autoUpdateAnimBg="0"/>
      <p:bldP spid="225284" grpId="0" autoUpdateAnimBg="0"/>
      <p:bldP spid="225293" grpId="0" autoUpdateAnimBg="0"/>
      <p:bldP spid="225294" grpId="0" autoUpdateAnimBg="0"/>
      <p:bldP spid="225305" grpId="0" autoUpdateAnimBg="0"/>
      <p:bldP spid="225307" grpId="0" autoUpdateAnimBg="0"/>
      <p:bldP spid="225309" grpId="0" autoUpdateAnimBg="0"/>
      <p:bldP spid="225310" grpId="0" autoUpdateAnimBg="0"/>
      <p:bldP spid="225311" grpId="0"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ext Box 2"/>
          <p:cNvSpPr txBox="1">
            <a:spLocks noChangeArrowheads="1"/>
          </p:cNvSpPr>
          <p:nvPr/>
        </p:nvSpPr>
        <p:spPr bwMode="auto">
          <a:xfrm>
            <a:off x="228600" y="136525"/>
            <a:ext cx="480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5</a:t>
            </a:r>
            <a:r>
              <a:rPr kumimoji="1" lang="zh-CN" altLang="en-US" sz="2000" b="1">
                <a:latin typeface="Times New Roman" panose="02020603050405020304" pitchFamily="18" charset="0"/>
              </a:rPr>
              <a:t>）按应力求解的应力函数法基本方程：</a:t>
            </a:r>
          </a:p>
        </p:txBody>
      </p:sp>
      <p:graphicFrame>
        <p:nvGraphicFramePr>
          <p:cNvPr id="226307" name="Object 3"/>
          <p:cNvGraphicFramePr>
            <a:graphicFrameLocks noChangeAspect="1"/>
          </p:cNvGraphicFramePr>
          <p:nvPr/>
        </p:nvGraphicFramePr>
        <p:xfrm>
          <a:off x="1905000" y="715963"/>
          <a:ext cx="3429000" cy="960437"/>
        </p:xfrm>
        <a:graphic>
          <a:graphicData uri="http://schemas.openxmlformats.org/presentationml/2006/ole">
            <mc:AlternateContent xmlns:mc="http://schemas.openxmlformats.org/markup-compatibility/2006">
              <mc:Choice xmlns:v="urn:schemas-microsoft-com:vml" Requires="v">
                <p:oleObj spid="_x0000_s256030" name="Equation" r:id="rId3" imgW="1587240" imgH="444240" progId="Equation.3">
                  <p:embed/>
                </p:oleObj>
              </mc:Choice>
              <mc:Fallback>
                <p:oleObj name="Equation" r:id="rId3" imgW="1587240" imgH="444240" progId="Equation.3">
                  <p:embed/>
                  <p:pic>
                    <p:nvPicPr>
                      <p:cNvPr id="226307" name="Object 3"/>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905000" y="715963"/>
                        <a:ext cx="3429000" cy="960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308" name="Text Box 4"/>
          <p:cNvSpPr txBox="1">
            <a:spLocks noChangeArrowheads="1"/>
          </p:cNvSpPr>
          <p:nvPr/>
        </p:nvSpPr>
        <p:spPr bwMode="auto">
          <a:xfrm>
            <a:off x="8153400" y="1020763"/>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a:latin typeface="Times New Roman" panose="02020603050405020304" pitchFamily="18" charset="0"/>
              </a:rPr>
              <a:t>(2-27)</a:t>
            </a:r>
          </a:p>
        </p:txBody>
      </p:sp>
      <p:sp>
        <p:nvSpPr>
          <p:cNvPr id="226309" name="Text Box 5"/>
          <p:cNvSpPr txBox="1">
            <a:spLocks noChangeArrowheads="1"/>
          </p:cNvSpPr>
          <p:nvPr/>
        </p:nvSpPr>
        <p:spPr bwMode="auto">
          <a:xfrm>
            <a:off x="8153400" y="2270125"/>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a:latin typeface="Times New Roman" panose="02020603050405020304" pitchFamily="18" charset="0"/>
              </a:rPr>
              <a:t>(2-26)</a:t>
            </a:r>
          </a:p>
        </p:txBody>
      </p:sp>
      <p:sp>
        <p:nvSpPr>
          <p:cNvPr id="226310" name="Rectangle 6"/>
          <p:cNvSpPr>
            <a:spLocks noChangeArrowheads="1"/>
          </p:cNvSpPr>
          <p:nvPr/>
        </p:nvSpPr>
        <p:spPr bwMode="auto">
          <a:xfrm>
            <a:off x="1524000" y="5715000"/>
            <a:ext cx="541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1</a:t>
            </a:r>
            <a:r>
              <a:rPr kumimoji="1" lang="zh-CN" altLang="en-US" sz="2000" b="1">
                <a:latin typeface="Times New Roman" panose="02020603050405020304" pitchFamily="18" charset="0"/>
              </a:rPr>
              <a:t>）对多连体问题，还须满足位移单值条件。</a:t>
            </a:r>
          </a:p>
        </p:txBody>
      </p:sp>
      <p:graphicFrame>
        <p:nvGraphicFramePr>
          <p:cNvPr id="226311" name="Object 7"/>
          <p:cNvGraphicFramePr>
            <a:graphicFrameLocks noChangeAspect="1"/>
          </p:cNvGraphicFramePr>
          <p:nvPr/>
        </p:nvGraphicFramePr>
        <p:xfrm>
          <a:off x="5486400" y="868363"/>
          <a:ext cx="1828800" cy="571500"/>
        </p:xfrm>
        <a:graphic>
          <a:graphicData uri="http://schemas.openxmlformats.org/presentationml/2006/ole">
            <mc:AlternateContent xmlns:mc="http://schemas.openxmlformats.org/markup-compatibility/2006">
              <mc:Choice xmlns:v="urn:schemas-microsoft-com:vml" Requires="v">
                <p:oleObj spid="_x0000_s256031" name="Equation" r:id="rId5" imgW="609480" imgH="228600" progId="Equation.3">
                  <p:embed/>
                </p:oleObj>
              </mc:Choice>
              <mc:Fallback>
                <p:oleObj name="Equation" r:id="rId5" imgW="609480" imgH="228600" progId="Equation.3">
                  <p:embed/>
                  <p:pic>
                    <p:nvPicPr>
                      <p:cNvPr id="226311" name="Object 7"/>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486400" y="868363"/>
                        <a:ext cx="18288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12" name="Object 8"/>
          <p:cNvGraphicFramePr>
            <a:graphicFrameLocks noChangeAspect="1"/>
          </p:cNvGraphicFramePr>
          <p:nvPr/>
        </p:nvGraphicFramePr>
        <p:xfrm>
          <a:off x="2127250" y="3502025"/>
          <a:ext cx="2063750" cy="536575"/>
        </p:xfrm>
        <a:graphic>
          <a:graphicData uri="http://schemas.openxmlformats.org/presentationml/2006/ole">
            <mc:AlternateContent xmlns:mc="http://schemas.openxmlformats.org/markup-compatibility/2006">
              <mc:Choice xmlns:v="urn:schemas-microsoft-com:vml" Requires="v">
                <p:oleObj spid="_x0000_s256032" name="Equation" r:id="rId7" imgW="838080" imgH="228600" progId="Equation.3">
                  <p:embed/>
                </p:oleObj>
              </mc:Choice>
              <mc:Fallback>
                <p:oleObj name="Equation" r:id="rId7" imgW="838080" imgH="228600" progId="Equation.3">
                  <p:embed/>
                  <p:pic>
                    <p:nvPicPr>
                      <p:cNvPr id="226312" name="Object 8"/>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127250" y="3502025"/>
                        <a:ext cx="2063750" cy="5365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313" name="Text Box 9"/>
          <p:cNvSpPr txBox="1">
            <a:spLocks noChangeArrowheads="1"/>
          </p:cNvSpPr>
          <p:nvPr/>
        </p:nvSpPr>
        <p:spPr bwMode="auto">
          <a:xfrm>
            <a:off x="8001000" y="3565525"/>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2-17</a:t>
            </a:r>
            <a:r>
              <a:rPr kumimoji="1" lang="zh-CN" altLang="en-US" sz="2000" b="1">
                <a:latin typeface="Times New Roman" panose="02020603050405020304" pitchFamily="18" charset="0"/>
              </a:rPr>
              <a:t>）</a:t>
            </a:r>
          </a:p>
        </p:txBody>
      </p:sp>
      <p:graphicFrame>
        <p:nvGraphicFramePr>
          <p:cNvPr id="226314" name="Object 10"/>
          <p:cNvGraphicFramePr>
            <a:graphicFrameLocks noChangeAspect="1"/>
          </p:cNvGraphicFramePr>
          <p:nvPr/>
        </p:nvGraphicFramePr>
        <p:xfrm>
          <a:off x="2133600" y="4479925"/>
          <a:ext cx="2819400" cy="1050925"/>
        </p:xfrm>
        <a:graphic>
          <a:graphicData uri="http://schemas.openxmlformats.org/presentationml/2006/ole">
            <mc:AlternateContent xmlns:mc="http://schemas.openxmlformats.org/markup-compatibility/2006">
              <mc:Choice xmlns:v="urn:schemas-microsoft-com:vml" Requires="v">
                <p:oleObj spid="_x0000_s256033" name="Equation" r:id="rId9" imgW="1295280" imgH="482400" progId="Equation.3">
                  <p:embed/>
                </p:oleObj>
              </mc:Choice>
              <mc:Fallback>
                <p:oleObj name="Equation" r:id="rId9" imgW="1295280" imgH="482400" progId="Equation.3">
                  <p:embed/>
                  <p:pic>
                    <p:nvPicPr>
                      <p:cNvPr id="226314" name="Object 10"/>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133600" y="4479925"/>
                        <a:ext cx="2819400" cy="10509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315" name="Text Box 11"/>
          <p:cNvSpPr txBox="1">
            <a:spLocks noChangeArrowheads="1"/>
          </p:cNvSpPr>
          <p:nvPr/>
        </p:nvSpPr>
        <p:spPr bwMode="auto">
          <a:xfrm>
            <a:off x="8001000" y="4784725"/>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2-18</a:t>
            </a:r>
            <a:r>
              <a:rPr kumimoji="1" lang="zh-CN" altLang="en-US" sz="2000" b="1">
                <a:latin typeface="Times New Roman" panose="02020603050405020304" pitchFamily="18" charset="0"/>
              </a:rPr>
              <a:t>）</a:t>
            </a:r>
          </a:p>
        </p:txBody>
      </p:sp>
      <p:sp>
        <p:nvSpPr>
          <p:cNvPr id="226316" name="Text Box 12"/>
          <p:cNvSpPr txBox="1">
            <a:spLocks noChangeArrowheads="1"/>
          </p:cNvSpPr>
          <p:nvPr/>
        </p:nvSpPr>
        <p:spPr bwMode="auto">
          <a:xfrm>
            <a:off x="152400" y="3578225"/>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位移边界条件</a:t>
            </a:r>
          </a:p>
        </p:txBody>
      </p:sp>
      <p:sp>
        <p:nvSpPr>
          <p:cNvPr id="226317" name="Text Box 13"/>
          <p:cNvSpPr txBox="1">
            <a:spLocks noChangeArrowheads="1"/>
          </p:cNvSpPr>
          <p:nvPr/>
        </p:nvSpPr>
        <p:spPr bwMode="auto">
          <a:xfrm>
            <a:off x="152400" y="4708525"/>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应力边界条件</a:t>
            </a:r>
          </a:p>
        </p:txBody>
      </p:sp>
      <p:sp>
        <p:nvSpPr>
          <p:cNvPr id="226318" name="Text Box 14"/>
          <p:cNvSpPr txBox="1">
            <a:spLocks noChangeArrowheads="1"/>
          </p:cNvSpPr>
          <p:nvPr/>
        </p:nvSpPr>
        <p:spPr bwMode="auto">
          <a:xfrm>
            <a:off x="152400" y="838200"/>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应力函数表示的相容方程</a:t>
            </a:r>
          </a:p>
        </p:txBody>
      </p:sp>
      <p:sp>
        <p:nvSpPr>
          <p:cNvPr id="226319" name="Text Box 15"/>
          <p:cNvSpPr txBox="1">
            <a:spLocks noChangeArrowheads="1"/>
          </p:cNvSpPr>
          <p:nvPr/>
        </p:nvSpPr>
        <p:spPr bwMode="auto">
          <a:xfrm>
            <a:off x="152400" y="2193925"/>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应力函数表示的应力分量</a:t>
            </a:r>
          </a:p>
        </p:txBody>
      </p:sp>
      <p:grpSp>
        <p:nvGrpSpPr>
          <p:cNvPr id="226320" name="Group 16"/>
          <p:cNvGrpSpPr>
            <a:grpSpLocks/>
          </p:cNvGrpSpPr>
          <p:nvPr/>
        </p:nvGrpSpPr>
        <p:grpSpPr bwMode="auto">
          <a:xfrm>
            <a:off x="1905000" y="2020888"/>
            <a:ext cx="6248400" cy="1016000"/>
            <a:chOff x="1200" y="1273"/>
            <a:chExt cx="3936" cy="640"/>
          </a:xfrm>
        </p:grpSpPr>
        <p:graphicFrame>
          <p:nvGraphicFramePr>
            <p:cNvPr id="226321" name="Object 17"/>
            <p:cNvGraphicFramePr>
              <a:graphicFrameLocks noChangeAspect="1"/>
            </p:cNvGraphicFramePr>
            <p:nvPr/>
          </p:nvGraphicFramePr>
          <p:xfrm>
            <a:off x="2580" y="1289"/>
            <a:ext cx="1260" cy="585"/>
          </p:xfrm>
          <a:graphic>
            <a:graphicData uri="http://schemas.openxmlformats.org/presentationml/2006/ole">
              <mc:AlternateContent xmlns:mc="http://schemas.openxmlformats.org/markup-compatibility/2006">
                <mc:Choice xmlns:v="urn:schemas-microsoft-com:vml" Requires="v">
                  <p:oleObj spid="_x0000_s256034" name="Equation" r:id="rId11" imgW="901440" imgH="419040" progId="Equation.3">
                    <p:embed/>
                  </p:oleObj>
                </mc:Choice>
                <mc:Fallback>
                  <p:oleObj name="Equation" r:id="rId11" imgW="901440" imgH="419040" progId="Equation.3">
                    <p:embed/>
                    <p:pic>
                      <p:nvPicPr>
                        <p:cNvPr id="226321" name="Object 17"/>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580" y="1289"/>
                          <a:ext cx="1260" cy="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22" name="Object 18"/>
            <p:cNvGraphicFramePr>
              <a:graphicFrameLocks noChangeAspect="1"/>
            </p:cNvGraphicFramePr>
            <p:nvPr/>
          </p:nvGraphicFramePr>
          <p:xfrm>
            <a:off x="1200" y="1289"/>
            <a:ext cx="1296" cy="621"/>
          </p:xfrm>
          <a:graphic>
            <a:graphicData uri="http://schemas.openxmlformats.org/presentationml/2006/ole">
              <mc:AlternateContent xmlns:mc="http://schemas.openxmlformats.org/markup-compatibility/2006">
                <mc:Choice xmlns:v="urn:schemas-microsoft-com:vml" Requires="v">
                  <p:oleObj spid="_x0000_s256035" name="Equation" r:id="rId13" imgW="927000" imgH="444240" progId="Equation.3">
                    <p:embed/>
                  </p:oleObj>
                </mc:Choice>
                <mc:Fallback>
                  <p:oleObj name="Equation" r:id="rId13" imgW="927000" imgH="444240" progId="Equation.3">
                    <p:embed/>
                    <p:pic>
                      <p:nvPicPr>
                        <p:cNvPr id="226322" name="Object 18"/>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1200" y="1289"/>
                          <a:ext cx="1296" cy="6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23" name="Object 19"/>
            <p:cNvGraphicFramePr>
              <a:graphicFrameLocks noChangeAspect="1"/>
            </p:cNvGraphicFramePr>
            <p:nvPr/>
          </p:nvGraphicFramePr>
          <p:xfrm>
            <a:off x="3993" y="1273"/>
            <a:ext cx="1047" cy="592"/>
          </p:xfrm>
          <a:graphic>
            <a:graphicData uri="http://schemas.openxmlformats.org/presentationml/2006/ole">
              <mc:AlternateContent xmlns:mc="http://schemas.openxmlformats.org/markup-compatibility/2006">
                <mc:Choice xmlns:v="urn:schemas-microsoft-com:vml" Requires="v">
                  <p:oleObj spid="_x0000_s256036" name="Equation" r:id="rId15" imgW="787320" imgH="444240" progId="Equation.3">
                    <p:embed/>
                  </p:oleObj>
                </mc:Choice>
                <mc:Fallback>
                  <p:oleObj name="Equation" r:id="rId15" imgW="787320" imgH="444240" progId="Equation.3">
                    <p:embed/>
                    <p:pic>
                      <p:nvPicPr>
                        <p:cNvPr id="226323" name="Object 19"/>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3993" y="1273"/>
                          <a:ext cx="1047" cy="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324" name="Rectangle 20"/>
            <p:cNvSpPr>
              <a:spLocks noChangeArrowheads="1"/>
            </p:cNvSpPr>
            <p:nvPr/>
          </p:nvSpPr>
          <p:spPr bwMode="auto">
            <a:xfrm>
              <a:off x="1200" y="1289"/>
              <a:ext cx="3936" cy="624"/>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26325" name="Rectangle 21"/>
          <p:cNvSpPr>
            <a:spLocks noChangeArrowheads="1"/>
          </p:cNvSpPr>
          <p:nvPr/>
        </p:nvSpPr>
        <p:spPr bwMode="auto">
          <a:xfrm>
            <a:off x="1905000" y="715963"/>
            <a:ext cx="5486400" cy="914400"/>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6326" name="Text Box 22"/>
          <p:cNvSpPr txBox="1">
            <a:spLocks noChangeArrowheads="1"/>
          </p:cNvSpPr>
          <p:nvPr/>
        </p:nvSpPr>
        <p:spPr bwMode="auto">
          <a:xfrm>
            <a:off x="4800600" y="136525"/>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（对常体力情形）</a:t>
            </a:r>
          </a:p>
        </p:txBody>
      </p:sp>
      <p:sp>
        <p:nvSpPr>
          <p:cNvPr id="226327" name="Rectangle 23"/>
          <p:cNvSpPr>
            <a:spLocks noChangeArrowheads="1"/>
          </p:cNvSpPr>
          <p:nvPr/>
        </p:nvSpPr>
        <p:spPr bwMode="auto">
          <a:xfrm>
            <a:off x="457200" y="5775325"/>
            <a:ext cx="838200" cy="396875"/>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000" b="1">
                <a:latin typeface="Times New Roman" panose="02020603050405020304" pitchFamily="18" charset="0"/>
              </a:rPr>
              <a:t>说明：</a:t>
            </a:r>
          </a:p>
        </p:txBody>
      </p:sp>
      <p:sp>
        <p:nvSpPr>
          <p:cNvPr id="226328" name="Rectangle 24"/>
          <p:cNvSpPr>
            <a:spLocks noChangeArrowheads="1"/>
          </p:cNvSpPr>
          <p:nvPr/>
        </p:nvSpPr>
        <p:spPr bwMode="auto">
          <a:xfrm>
            <a:off x="1524000" y="6156325"/>
            <a:ext cx="541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a:t>
            </a:r>
            <a:r>
              <a:rPr kumimoji="1" lang="zh-CN" altLang="en-US" sz="2000" b="1">
                <a:latin typeface="Times New Roman" panose="02020603050405020304" pitchFamily="18" charset="0"/>
              </a:rPr>
              <a:t>）应力函数确定方法：逆解法、半逆解法。</a:t>
            </a:r>
          </a:p>
        </p:txBody>
      </p:sp>
      <p:sp>
        <p:nvSpPr>
          <p:cNvPr id="226329" name="AutoShape 25"/>
          <p:cNvSpPr>
            <a:spLocks/>
          </p:cNvSpPr>
          <p:nvPr/>
        </p:nvSpPr>
        <p:spPr bwMode="auto">
          <a:xfrm>
            <a:off x="1524000" y="5791200"/>
            <a:ext cx="76200" cy="762000"/>
          </a:xfrm>
          <a:prstGeom prst="leftBrace">
            <a:avLst>
              <a:gd name="adj1" fmla="val 83333"/>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9011819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63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63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2630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263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263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630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631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263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2630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2631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2631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2631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2631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2263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2631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26317"/>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226327"/>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22632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22631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226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6" grpId="0" autoUpdateAnimBg="0"/>
      <p:bldP spid="226308" grpId="0" autoUpdateAnimBg="0"/>
      <p:bldP spid="226309" grpId="0" autoUpdateAnimBg="0"/>
      <p:bldP spid="226310" grpId="0" autoUpdateAnimBg="0"/>
      <p:bldP spid="226313" grpId="0" autoUpdateAnimBg="0"/>
      <p:bldP spid="226315" grpId="0" autoUpdateAnimBg="0"/>
      <p:bldP spid="226316" grpId="0" autoUpdateAnimBg="0"/>
      <p:bldP spid="226317" grpId="0" autoUpdateAnimBg="0"/>
      <p:bldP spid="226318" grpId="0" autoUpdateAnimBg="0"/>
      <p:bldP spid="226319" grpId="0" autoUpdateAnimBg="0"/>
      <p:bldP spid="226326" grpId="0" autoUpdateAnimBg="0"/>
      <p:bldP spid="226327" grpId="0" animBg="1" autoUpdateAnimBg="0"/>
      <p:bldP spid="226328" grpId="0"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ext Box 2"/>
          <p:cNvSpPr txBox="1">
            <a:spLocks noChangeArrowheads="1"/>
          </p:cNvSpPr>
          <p:nvPr/>
        </p:nvSpPr>
        <p:spPr bwMode="auto">
          <a:xfrm>
            <a:off x="152400" y="136525"/>
            <a:ext cx="586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i="1">
                <a:latin typeface="Times New Roman" panose="02020603050405020304" pitchFamily="18" charset="0"/>
              </a:rPr>
              <a:t>四、关于平面问题的变形协调方程（相容方程）</a:t>
            </a:r>
          </a:p>
        </p:txBody>
      </p:sp>
      <p:graphicFrame>
        <p:nvGraphicFramePr>
          <p:cNvPr id="227331" name="Object 3"/>
          <p:cNvGraphicFramePr>
            <a:graphicFrameLocks noChangeAspect="1"/>
          </p:cNvGraphicFramePr>
          <p:nvPr/>
        </p:nvGraphicFramePr>
        <p:xfrm>
          <a:off x="1828800" y="850900"/>
          <a:ext cx="2743200" cy="977900"/>
        </p:xfrm>
        <a:graphic>
          <a:graphicData uri="http://schemas.openxmlformats.org/presentationml/2006/ole">
            <mc:AlternateContent xmlns:mc="http://schemas.openxmlformats.org/markup-compatibility/2006">
              <mc:Choice xmlns:v="urn:schemas-microsoft-com:vml" Requires="v">
                <p:oleObj spid="_x0000_s257046" name="Equation" r:id="rId3" imgW="1282680" imgH="457200" progId="Equation.3">
                  <p:embed/>
                </p:oleObj>
              </mc:Choice>
              <mc:Fallback>
                <p:oleObj name="Equation" r:id="rId3" imgW="1282680" imgH="457200" progId="Equation.3">
                  <p:embed/>
                  <p:pic>
                    <p:nvPicPr>
                      <p:cNvPr id="227331" name="Object 3"/>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828800" y="850900"/>
                        <a:ext cx="2743200" cy="9779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332" name="Text Box 4"/>
          <p:cNvSpPr txBox="1">
            <a:spLocks noChangeArrowheads="1"/>
          </p:cNvSpPr>
          <p:nvPr/>
        </p:nvSpPr>
        <p:spPr bwMode="auto">
          <a:xfrm>
            <a:off x="7467600" y="11430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a:latin typeface="Times New Roman" panose="02020603050405020304" pitchFamily="18" charset="0"/>
              </a:rPr>
              <a:t>（</a:t>
            </a:r>
            <a:r>
              <a:rPr kumimoji="1" lang="en-US" altLang="zh-CN" sz="2000">
                <a:latin typeface="Times New Roman" panose="02020603050405020304" pitchFamily="18" charset="0"/>
              </a:rPr>
              <a:t>2-22</a:t>
            </a:r>
            <a:r>
              <a:rPr kumimoji="1" lang="zh-CN" altLang="en-US" sz="2000">
                <a:latin typeface="Times New Roman" panose="02020603050405020304" pitchFamily="18" charset="0"/>
              </a:rPr>
              <a:t>）</a:t>
            </a:r>
          </a:p>
        </p:txBody>
      </p:sp>
      <p:graphicFrame>
        <p:nvGraphicFramePr>
          <p:cNvPr id="227333" name="Object 5"/>
          <p:cNvGraphicFramePr>
            <a:graphicFrameLocks noChangeAspect="1"/>
          </p:cNvGraphicFramePr>
          <p:nvPr/>
        </p:nvGraphicFramePr>
        <p:xfrm>
          <a:off x="1828800" y="2133600"/>
          <a:ext cx="5275263" cy="939800"/>
        </p:xfrm>
        <a:graphic>
          <a:graphicData uri="http://schemas.openxmlformats.org/presentationml/2006/ole">
            <mc:AlternateContent xmlns:mc="http://schemas.openxmlformats.org/markup-compatibility/2006">
              <mc:Choice xmlns:v="urn:schemas-microsoft-com:vml" Requires="v">
                <p:oleObj spid="_x0000_s257047" name="Equation" r:id="rId5" imgW="2705040" imgH="482400" progId="Equation.3">
                  <p:embed/>
                </p:oleObj>
              </mc:Choice>
              <mc:Fallback>
                <p:oleObj name="Equation" r:id="rId5" imgW="2705040" imgH="482400" progId="Equation.3">
                  <p:embed/>
                  <p:pic>
                    <p:nvPicPr>
                      <p:cNvPr id="227333" name="Object 5"/>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828800" y="2133600"/>
                        <a:ext cx="5275263" cy="93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334" name="Text Box 6"/>
          <p:cNvSpPr txBox="1">
            <a:spLocks noChangeArrowheads="1"/>
          </p:cNvSpPr>
          <p:nvPr/>
        </p:nvSpPr>
        <p:spPr bwMode="auto">
          <a:xfrm>
            <a:off x="7485063" y="23876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a:latin typeface="Times New Roman" panose="02020603050405020304" pitchFamily="18" charset="0"/>
              </a:rPr>
              <a:t>（</a:t>
            </a:r>
            <a:r>
              <a:rPr kumimoji="1" lang="en-US" altLang="zh-CN" sz="2000">
                <a:latin typeface="Times New Roman" panose="02020603050405020304" pitchFamily="18" charset="0"/>
              </a:rPr>
              <a:t>2-23</a:t>
            </a:r>
            <a:r>
              <a:rPr kumimoji="1" lang="zh-CN" altLang="en-US" sz="2000">
                <a:latin typeface="Times New Roman" panose="02020603050405020304" pitchFamily="18" charset="0"/>
              </a:rPr>
              <a:t>）</a:t>
            </a:r>
          </a:p>
        </p:txBody>
      </p:sp>
      <p:sp>
        <p:nvSpPr>
          <p:cNvPr id="227335" name="Text Box 7"/>
          <p:cNvSpPr txBox="1">
            <a:spLocks noChangeArrowheads="1"/>
          </p:cNvSpPr>
          <p:nvPr/>
        </p:nvSpPr>
        <p:spPr bwMode="auto">
          <a:xfrm>
            <a:off x="7543800" y="35052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a:latin typeface="Times New Roman" panose="02020603050405020304" pitchFamily="18" charset="0"/>
              </a:rPr>
              <a:t>（</a:t>
            </a:r>
            <a:r>
              <a:rPr kumimoji="1" lang="en-US" altLang="zh-CN" sz="2000">
                <a:latin typeface="Times New Roman" panose="02020603050405020304" pitchFamily="18" charset="0"/>
              </a:rPr>
              <a:t>2-24</a:t>
            </a:r>
            <a:r>
              <a:rPr kumimoji="1" lang="zh-CN" altLang="en-US" sz="2000">
                <a:latin typeface="Times New Roman" panose="02020603050405020304" pitchFamily="18" charset="0"/>
              </a:rPr>
              <a:t>）</a:t>
            </a:r>
          </a:p>
        </p:txBody>
      </p:sp>
      <p:sp>
        <p:nvSpPr>
          <p:cNvPr id="227336" name="Text Box 8"/>
          <p:cNvSpPr txBox="1">
            <a:spLocks noChangeArrowheads="1"/>
          </p:cNvSpPr>
          <p:nvPr/>
        </p:nvSpPr>
        <p:spPr bwMode="auto">
          <a:xfrm>
            <a:off x="7239000" y="27432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en-US" altLang="zh-CN" sz="2000" b="1">
                <a:latin typeface="Times New Roman" panose="02020603050405020304" pitchFamily="18" charset="0"/>
              </a:rPr>
              <a:t>(</a:t>
            </a:r>
            <a:r>
              <a:rPr kumimoji="1" lang="zh-CN" altLang="en-US" sz="2000" b="1">
                <a:latin typeface="Times New Roman" panose="02020603050405020304" pitchFamily="18" charset="0"/>
              </a:rPr>
              <a:t>平面应力情形</a:t>
            </a:r>
            <a:r>
              <a:rPr kumimoji="1" lang="en-US" altLang="zh-CN" sz="2000" b="1">
                <a:latin typeface="Times New Roman" panose="02020603050405020304" pitchFamily="18" charset="0"/>
              </a:rPr>
              <a:t>)</a:t>
            </a:r>
          </a:p>
        </p:txBody>
      </p:sp>
      <p:sp>
        <p:nvSpPr>
          <p:cNvPr id="227337" name="Text Box 9"/>
          <p:cNvSpPr txBox="1">
            <a:spLocks noChangeArrowheads="1"/>
          </p:cNvSpPr>
          <p:nvPr/>
        </p:nvSpPr>
        <p:spPr bwMode="auto">
          <a:xfrm>
            <a:off x="7315200" y="3886200"/>
            <a:ext cx="1752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en-US" altLang="zh-CN" sz="2000" b="1">
                <a:latin typeface="Times New Roman" panose="02020603050405020304" pitchFamily="18" charset="0"/>
              </a:rPr>
              <a:t>(</a:t>
            </a:r>
            <a:r>
              <a:rPr kumimoji="1" lang="zh-CN" altLang="en-US" sz="2000" b="1">
                <a:latin typeface="Times New Roman" panose="02020603050405020304" pitchFamily="18" charset="0"/>
              </a:rPr>
              <a:t>平面应变情形</a:t>
            </a:r>
            <a:r>
              <a:rPr kumimoji="1" lang="en-US" altLang="zh-CN" sz="2000" b="1">
                <a:latin typeface="Times New Roman" panose="02020603050405020304" pitchFamily="18" charset="0"/>
              </a:rPr>
              <a:t>)</a:t>
            </a:r>
          </a:p>
        </p:txBody>
      </p:sp>
      <p:graphicFrame>
        <p:nvGraphicFramePr>
          <p:cNvPr id="227338" name="Object 10"/>
          <p:cNvGraphicFramePr>
            <a:graphicFrameLocks noChangeAspect="1"/>
          </p:cNvGraphicFramePr>
          <p:nvPr/>
        </p:nvGraphicFramePr>
        <p:xfrm>
          <a:off x="1828800" y="3276600"/>
          <a:ext cx="5410200" cy="984250"/>
        </p:xfrm>
        <a:graphic>
          <a:graphicData uri="http://schemas.openxmlformats.org/presentationml/2006/ole">
            <mc:AlternateContent xmlns:mc="http://schemas.openxmlformats.org/markup-compatibility/2006">
              <mc:Choice xmlns:v="urn:schemas-microsoft-com:vml" Requires="v">
                <p:oleObj spid="_x0000_s257048" name="Equation" r:id="rId7" imgW="2654280" imgH="482400" progId="Equation.3">
                  <p:embed/>
                </p:oleObj>
              </mc:Choice>
              <mc:Fallback>
                <p:oleObj name="Equation" r:id="rId7" imgW="2654280" imgH="482400" progId="Equation.3">
                  <p:embed/>
                  <p:pic>
                    <p:nvPicPr>
                      <p:cNvPr id="227338" name="Object 10"/>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828800" y="3276600"/>
                        <a:ext cx="5410200" cy="9842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7339" name="Object 11"/>
          <p:cNvGraphicFramePr>
            <a:graphicFrameLocks noChangeAspect="1"/>
          </p:cNvGraphicFramePr>
          <p:nvPr/>
        </p:nvGraphicFramePr>
        <p:xfrm>
          <a:off x="1828800" y="4419600"/>
          <a:ext cx="3398838" cy="1025525"/>
        </p:xfrm>
        <a:graphic>
          <a:graphicData uri="http://schemas.openxmlformats.org/presentationml/2006/ole">
            <mc:AlternateContent xmlns:mc="http://schemas.openxmlformats.org/markup-compatibility/2006">
              <mc:Choice xmlns:v="urn:schemas-microsoft-com:vml" Requires="v">
                <p:oleObj spid="_x0000_s257049" name="Equation" r:id="rId9" imgW="1600200" imgH="482400" progId="Equation.3">
                  <p:embed/>
                </p:oleObj>
              </mc:Choice>
              <mc:Fallback>
                <p:oleObj name="Equation" r:id="rId9" imgW="1600200" imgH="482400" progId="Equation.3">
                  <p:embed/>
                  <p:pic>
                    <p:nvPicPr>
                      <p:cNvPr id="227339" name="Object 11"/>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1828800" y="4419600"/>
                        <a:ext cx="3398838" cy="10255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340" name="Text Box 12"/>
          <p:cNvSpPr txBox="1">
            <a:spLocks noChangeArrowheads="1"/>
          </p:cNvSpPr>
          <p:nvPr/>
        </p:nvSpPr>
        <p:spPr bwMode="auto">
          <a:xfrm>
            <a:off x="7543800" y="48006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a:latin typeface="Times New Roman" panose="02020603050405020304" pitchFamily="18" charset="0"/>
              </a:rPr>
              <a:t>（</a:t>
            </a:r>
            <a:r>
              <a:rPr kumimoji="1" lang="en-US" altLang="zh-CN" sz="2000">
                <a:latin typeface="Times New Roman" panose="02020603050405020304" pitchFamily="18" charset="0"/>
              </a:rPr>
              <a:t>2-25</a:t>
            </a:r>
            <a:r>
              <a:rPr kumimoji="1" lang="zh-CN" altLang="en-US" sz="2000">
                <a:latin typeface="Times New Roman" panose="02020603050405020304" pitchFamily="18" charset="0"/>
              </a:rPr>
              <a:t>）</a:t>
            </a:r>
          </a:p>
        </p:txBody>
      </p:sp>
      <p:graphicFrame>
        <p:nvGraphicFramePr>
          <p:cNvPr id="227341" name="Object 13"/>
          <p:cNvGraphicFramePr>
            <a:graphicFrameLocks noChangeAspect="1"/>
          </p:cNvGraphicFramePr>
          <p:nvPr/>
        </p:nvGraphicFramePr>
        <p:xfrm>
          <a:off x="1828800" y="5745163"/>
          <a:ext cx="3429000" cy="960437"/>
        </p:xfrm>
        <a:graphic>
          <a:graphicData uri="http://schemas.openxmlformats.org/presentationml/2006/ole">
            <mc:AlternateContent xmlns:mc="http://schemas.openxmlformats.org/markup-compatibility/2006">
              <mc:Choice xmlns:v="urn:schemas-microsoft-com:vml" Requires="v">
                <p:oleObj spid="_x0000_s257050" name="Equation" r:id="rId11" imgW="1587240" imgH="444240" progId="Equation.3">
                  <p:embed/>
                </p:oleObj>
              </mc:Choice>
              <mc:Fallback>
                <p:oleObj name="Equation" r:id="rId11" imgW="1587240" imgH="444240" progId="Equation.3">
                  <p:embed/>
                  <p:pic>
                    <p:nvPicPr>
                      <p:cNvPr id="227341" name="Object 13"/>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1828800" y="5745163"/>
                        <a:ext cx="3429000" cy="9604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342" name="Text Box 14"/>
          <p:cNvSpPr txBox="1">
            <a:spLocks noChangeArrowheads="1"/>
          </p:cNvSpPr>
          <p:nvPr/>
        </p:nvSpPr>
        <p:spPr bwMode="auto">
          <a:xfrm>
            <a:off x="7696200" y="5867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a:latin typeface="Times New Roman" panose="02020603050405020304" pitchFamily="18" charset="0"/>
              </a:rPr>
              <a:t>(2-27)</a:t>
            </a:r>
          </a:p>
        </p:txBody>
      </p:sp>
      <p:sp>
        <p:nvSpPr>
          <p:cNvPr id="227343" name="AutoShape 15"/>
          <p:cNvSpPr>
            <a:spLocks/>
          </p:cNvSpPr>
          <p:nvPr/>
        </p:nvSpPr>
        <p:spPr bwMode="auto">
          <a:xfrm>
            <a:off x="1524000" y="2514600"/>
            <a:ext cx="228600" cy="2743200"/>
          </a:xfrm>
          <a:prstGeom prst="leftBrace">
            <a:avLst>
              <a:gd name="adj1" fmla="val 100000"/>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7344" name="Text Box 16"/>
          <p:cNvSpPr txBox="1">
            <a:spLocks noChangeArrowheads="1"/>
          </p:cNvSpPr>
          <p:nvPr/>
        </p:nvSpPr>
        <p:spPr bwMode="auto">
          <a:xfrm>
            <a:off x="304800" y="838200"/>
            <a:ext cx="1295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latin typeface="Times New Roman" panose="02020603050405020304" pitchFamily="18" charset="0"/>
              </a:rPr>
              <a:t>形变表示的相容方程</a:t>
            </a:r>
          </a:p>
        </p:txBody>
      </p:sp>
      <p:sp>
        <p:nvSpPr>
          <p:cNvPr id="227345" name="Text Box 17"/>
          <p:cNvSpPr txBox="1">
            <a:spLocks noChangeArrowheads="1"/>
          </p:cNvSpPr>
          <p:nvPr/>
        </p:nvSpPr>
        <p:spPr bwMode="auto">
          <a:xfrm>
            <a:off x="228600" y="3505200"/>
            <a:ext cx="1295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latin typeface="Times New Roman" panose="02020603050405020304" pitchFamily="18" charset="0"/>
              </a:rPr>
              <a:t>应力表示的相容方程</a:t>
            </a:r>
          </a:p>
        </p:txBody>
      </p:sp>
      <p:sp>
        <p:nvSpPr>
          <p:cNvPr id="227346" name="Text Box 18"/>
          <p:cNvSpPr txBox="1">
            <a:spLocks noChangeArrowheads="1"/>
          </p:cNvSpPr>
          <p:nvPr/>
        </p:nvSpPr>
        <p:spPr bwMode="auto">
          <a:xfrm>
            <a:off x="152400" y="5943600"/>
            <a:ext cx="1676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latin typeface="Times New Roman" panose="02020603050405020304" pitchFamily="18" charset="0"/>
              </a:rPr>
              <a:t>应力函数表示的相容方程</a:t>
            </a:r>
          </a:p>
        </p:txBody>
      </p:sp>
      <p:sp>
        <p:nvSpPr>
          <p:cNvPr id="227347" name="Text Box 19"/>
          <p:cNvSpPr txBox="1">
            <a:spLocks noChangeArrowheads="1"/>
          </p:cNvSpPr>
          <p:nvPr/>
        </p:nvSpPr>
        <p:spPr bwMode="auto">
          <a:xfrm>
            <a:off x="304800" y="1524000"/>
            <a:ext cx="129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en-US" altLang="zh-CN" sz="2000" b="1">
                <a:latin typeface="Times New Roman" panose="02020603050405020304" pitchFamily="18" charset="0"/>
              </a:rPr>
              <a:t>(</a:t>
            </a:r>
            <a:r>
              <a:rPr kumimoji="1" lang="zh-CN" altLang="en-US" sz="2000" b="1">
                <a:latin typeface="Times New Roman" panose="02020603050405020304" pitchFamily="18" charset="0"/>
              </a:rPr>
              <a:t>基本形式</a:t>
            </a:r>
            <a:r>
              <a:rPr kumimoji="1" lang="en-US" altLang="zh-CN" sz="2000" b="1">
                <a:latin typeface="Times New Roman" panose="02020603050405020304" pitchFamily="18" charset="0"/>
              </a:rPr>
              <a:t>)</a:t>
            </a:r>
          </a:p>
        </p:txBody>
      </p:sp>
      <p:sp>
        <p:nvSpPr>
          <p:cNvPr id="227348" name="Text Box 20"/>
          <p:cNvSpPr txBox="1">
            <a:spLocks noChangeArrowheads="1"/>
          </p:cNvSpPr>
          <p:nvPr/>
        </p:nvSpPr>
        <p:spPr bwMode="auto">
          <a:xfrm>
            <a:off x="7391400" y="51816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en-US" altLang="zh-CN" sz="2000" b="1">
                <a:latin typeface="Times New Roman" panose="02020603050405020304" pitchFamily="18" charset="0"/>
              </a:rPr>
              <a:t>(</a:t>
            </a:r>
            <a:r>
              <a:rPr kumimoji="1" lang="zh-CN" altLang="en-US" sz="2000" b="1">
                <a:latin typeface="Times New Roman" panose="02020603050405020304" pitchFamily="18" charset="0"/>
              </a:rPr>
              <a:t>常体力情形</a:t>
            </a:r>
            <a:r>
              <a:rPr kumimoji="1" lang="en-US" altLang="zh-CN" sz="2000" b="1">
                <a:latin typeface="Times New Roman" panose="02020603050405020304" pitchFamily="18" charset="0"/>
              </a:rPr>
              <a:t>)</a:t>
            </a:r>
          </a:p>
        </p:txBody>
      </p:sp>
      <p:sp>
        <p:nvSpPr>
          <p:cNvPr id="227349" name="Text Box 21"/>
          <p:cNvSpPr txBox="1">
            <a:spLocks noChangeArrowheads="1"/>
          </p:cNvSpPr>
          <p:nvPr/>
        </p:nvSpPr>
        <p:spPr bwMode="auto">
          <a:xfrm>
            <a:off x="4724400" y="762000"/>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b="1">
                <a:latin typeface="Times New Roman" panose="02020603050405020304" pitchFamily="18" charset="0"/>
              </a:rPr>
              <a:t>适用情形：</a:t>
            </a:r>
          </a:p>
        </p:txBody>
      </p:sp>
      <p:sp>
        <p:nvSpPr>
          <p:cNvPr id="227350" name="Text Box 22"/>
          <p:cNvSpPr txBox="1">
            <a:spLocks noChangeArrowheads="1"/>
          </p:cNvSpPr>
          <p:nvPr/>
        </p:nvSpPr>
        <p:spPr bwMode="auto">
          <a:xfrm>
            <a:off x="4800600" y="1143000"/>
            <a:ext cx="2667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en-US" altLang="zh-CN" sz="2000" b="1">
                <a:latin typeface="Times New Roman" panose="02020603050405020304" pitchFamily="18" charset="0"/>
              </a:rPr>
              <a:t>        </a:t>
            </a:r>
            <a:r>
              <a:rPr kumimoji="1" lang="zh-CN" altLang="en-US" sz="2000" b="1">
                <a:latin typeface="Times New Roman" panose="02020603050405020304" pitchFamily="18" charset="0"/>
              </a:rPr>
              <a:t>小变形、任意弹塑性材料。</a:t>
            </a:r>
          </a:p>
        </p:txBody>
      </p:sp>
      <p:sp>
        <p:nvSpPr>
          <p:cNvPr id="227351" name="Text Box 23"/>
          <p:cNvSpPr txBox="1">
            <a:spLocks noChangeArrowheads="1"/>
          </p:cNvSpPr>
          <p:nvPr/>
        </p:nvSpPr>
        <p:spPr bwMode="auto">
          <a:xfrm>
            <a:off x="7391400" y="62484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en-US" altLang="zh-CN" sz="2000" b="1">
                <a:latin typeface="Times New Roman" panose="02020603050405020304" pitchFamily="18" charset="0"/>
              </a:rPr>
              <a:t>(</a:t>
            </a:r>
            <a:r>
              <a:rPr kumimoji="1" lang="zh-CN" altLang="en-US" sz="2000" b="1">
                <a:latin typeface="Times New Roman" panose="02020603050405020304" pitchFamily="18" charset="0"/>
              </a:rPr>
              <a:t>常体力情形</a:t>
            </a:r>
            <a:r>
              <a:rPr kumimoji="1" lang="en-US" altLang="zh-CN" sz="2000" b="1">
                <a:latin typeface="Times New Roman" panose="02020603050405020304" pitchFamily="18" charset="0"/>
              </a:rPr>
              <a:t>)</a:t>
            </a:r>
          </a:p>
        </p:txBody>
      </p:sp>
    </p:spTree>
    <p:extLst>
      <p:ext uri="{BB962C8B-B14F-4D97-AF65-F5344CB8AC3E}">
        <p14:creationId xmlns:p14="http://schemas.microsoft.com/office/powerpoint/2010/main" val="22229846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73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273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73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273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733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2733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73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273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2734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2734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2734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2734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22734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2734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2734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27336"/>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227337"/>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22734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22734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227350"/>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227348"/>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227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0" grpId="0" autoUpdateAnimBg="0"/>
      <p:bldP spid="227332" grpId="0" autoUpdateAnimBg="0"/>
      <p:bldP spid="227334" grpId="0" autoUpdateAnimBg="0"/>
      <p:bldP spid="227335" grpId="0" autoUpdateAnimBg="0"/>
      <p:bldP spid="227336" grpId="0" autoUpdateAnimBg="0"/>
      <p:bldP spid="227337" grpId="0" autoUpdateAnimBg="0"/>
      <p:bldP spid="227340" grpId="0" autoUpdateAnimBg="0"/>
      <p:bldP spid="227342" grpId="0" autoUpdateAnimBg="0"/>
      <p:bldP spid="227344" grpId="0" autoUpdateAnimBg="0"/>
      <p:bldP spid="227345" grpId="0" autoUpdateAnimBg="0"/>
      <p:bldP spid="227346" grpId="0" autoUpdateAnimBg="0"/>
      <p:bldP spid="227347" grpId="0" autoUpdateAnimBg="0"/>
      <p:bldP spid="227348" grpId="0" autoUpdateAnimBg="0"/>
      <p:bldP spid="227349" grpId="0" autoUpdateAnimBg="0"/>
      <p:bldP spid="227350" grpId="0" autoUpdateAnimBg="0"/>
      <p:bldP spid="227351" grpId="0"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2"/>
          <p:cNvSpPr txBox="1">
            <a:spLocks noChangeArrowheads="1"/>
          </p:cNvSpPr>
          <p:nvPr/>
        </p:nvSpPr>
        <p:spPr bwMode="auto">
          <a:xfrm>
            <a:off x="152400" y="136525"/>
            <a:ext cx="3962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i="1">
                <a:latin typeface="Times New Roman" panose="02020603050405020304" pitchFamily="18" charset="0"/>
              </a:rPr>
              <a:t>五、边界条件与圣维南原理</a:t>
            </a:r>
          </a:p>
        </p:txBody>
      </p:sp>
      <p:graphicFrame>
        <p:nvGraphicFramePr>
          <p:cNvPr id="228355" name="Object 3"/>
          <p:cNvGraphicFramePr>
            <a:graphicFrameLocks noChangeAspect="1"/>
          </p:cNvGraphicFramePr>
          <p:nvPr/>
        </p:nvGraphicFramePr>
        <p:xfrm>
          <a:off x="1981200" y="685800"/>
          <a:ext cx="2063750" cy="536575"/>
        </p:xfrm>
        <a:graphic>
          <a:graphicData uri="http://schemas.openxmlformats.org/presentationml/2006/ole">
            <mc:AlternateContent xmlns:mc="http://schemas.openxmlformats.org/markup-compatibility/2006">
              <mc:Choice xmlns:v="urn:schemas-microsoft-com:vml" Requires="v">
                <p:oleObj spid="_x0000_s258058" name="Equation" r:id="rId3" imgW="838080" imgH="228600" progId="Equation.3">
                  <p:embed/>
                </p:oleObj>
              </mc:Choice>
              <mc:Fallback>
                <p:oleObj name="Equation" r:id="rId3" imgW="838080" imgH="228600" progId="Equation.3">
                  <p:embed/>
                  <p:pic>
                    <p:nvPicPr>
                      <p:cNvPr id="228355" name="Object 3"/>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981200" y="685800"/>
                        <a:ext cx="2063750" cy="5365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8356" name="Object 4"/>
          <p:cNvGraphicFramePr>
            <a:graphicFrameLocks noChangeAspect="1"/>
          </p:cNvGraphicFramePr>
          <p:nvPr/>
        </p:nvGraphicFramePr>
        <p:xfrm>
          <a:off x="1981200" y="1447800"/>
          <a:ext cx="2819400" cy="1050925"/>
        </p:xfrm>
        <a:graphic>
          <a:graphicData uri="http://schemas.openxmlformats.org/presentationml/2006/ole">
            <mc:AlternateContent xmlns:mc="http://schemas.openxmlformats.org/markup-compatibility/2006">
              <mc:Choice xmlns:v="urn:schemas-microsoft-com:vml" Requires="v">
                <p:oleObj spid="_x0000_s258059" name="Equation" r:id="rId5" imgW="1295280" imgH="482400" progId="Equation.3">
                  <p:embed/>
                </p:oleObj>
              </mc:Choice>
              <mc:Fallback>
                <p:oleObj name="Equation" r:id="rId5" imgW="1295280" imgH="482400" progId="Equation.3">
                  <p:embed/>
                  <p:pic>
                    <p:nvPicPr>
                      <p:cNvPr id="228356" name="Object 4"/>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981200" y="1447800"/>
                        <a:ext cx="2819400" cy="10509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8357" name="Text Box 5"/>
          <p:cNvSpPr txBox="1">
            <a:spLocks noChangeArrowheads="1"/>
          </p:cNvSpPr>
          <p:nvPr/>
        </p:nvSpPr>
        <p:spPr bwMode="auto">
          <a:xfrm>
            <a:off x="152400" y="7620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位移边界条件</a:t>
            </a:r>
          </a:p>
        </p:txBody>
      </p:sp>
      <p:sp>
        <p:nvSpPr>
          <p:cNvPr id="228358" name="Text Box 6"/>
          <p:cNvSpPr txBox="1">
            <a:spLocks noChangeArrowheads="1"/>
          </p:cNvSpPr>
          <p:nvPr/>
        </p:nvSpPr>
        <p:spPr bwMode="auto">
          <a:xfrm>
            <a:off x="152400" y="16764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应力边界条件</a:t>
            </a:r>
          </a:p>
        </p:txBody>
      </p:sp>
      <p:sp>
        <p:nvSpPr>
          <p:cNvPr id="228359" name="Text Box 7"/>
          <p:cNvSpPr txBox="1">
            <a:spLocks noChangeArrowheads="1"/>
          </p:cNvSpPr>
          <p:nvPr/>
        </p:nvSpPr>
        <p:spPr bwMode="auto">
          <a:xfrm>
            <a:off x="76200" y="259080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圣维南原理的要点：</a:t>
            </a:r>
          </a:p>
        </p:txBody>
      </p:sp>
      <p:sp>
        <p:nvSpPr>
          <p:cNvPr id="228360" name="Text Box 8"/>
          <p:cNvSpPr txBox="1">
            <a:spLocks noChangeArrowheads="1"/>
          </p:cNvSpPr>
          <p:nvPr/>
        </p:nvSpPr>
        <p:spPr bwMode="auto">
          <a:xfrm>
            <a:off x="457200" y="3108325"/>
            <a:ext cx="403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1</a:t>
            </a:r>
            <a:r>
              <a:rPr kumimoji="1" lang="zh-CN" altLang="en-US" sz="2000" b="1">
                <a:latin typeface="Times New Roman" panose="02020603050405020304" pitchFamily="18" charset="0"/>
              </a:rPr>
              <a:t>）小部分边界（次要边界）；</a:t>
            </a:r>
          </a:p>
        </p:txBody>
      </p:sp>
      <p:sp>
        <p:nvSpPr>
          <p:cNvPr id="228361" name="Text Box 9"/>
          <p:cNvSpPr txBox="1">
            <a:spLocks noChangeArrowheads="1"/>
          </p:cNvSpPr>
          <p:nvPr/>
        </p:nvSpPr>
        <p:spPr bwMode="auto">
          <a:xfrm>
            <a:off x="457200" y="3549650"/>
            <a:ext cx="1981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a:t>
            </a:r>
            <a:r>
              <a:rPr kumimoji="1" lang="zh-CN" altLang="en-US" sz="2000" b="1">
                <a:latin typeface="Times New Roman" panose="02020603050405020304" pitchFamily="18" charset="0"/>
              </a:rPr>
              <a:t>）静力等效；</a:t>
            </a:r>
          </a:p>
        </p:txBody>
      </p:sp>
      <p:sp>
        <p:nvSpPr>
          <p:cNvPr id="228362" name="Text Box 10"/>
          <p:cNvSpPr txBox="1">
            <a:spLocks noChangeArrowheads="1"/>
          </p:cNvSpPr>
          <p:nvPr/>
        </p:nvSpPr>
        <p:spPr bwMode="auto">
          <a:xfrm>
            <a:off x="457200" y="3946525"/>
            <a:ext cx="358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3</a:t>
            </a:r>
            <a:r>
              <a:rPr kumimoji="1" lang="zh-CN" altLang="en-US" sz="2000" b="1">
                <a:latin typeface="Times New Roman" panose="02020603050405020304" pitchFamily="18" charset="0"/>
              </a:rPr>
              <a:t>）结果影响范围：</a:t>
            </a:r>
          </a:p>
        </p:txBody>
      </p:sp>
      <p:sp>
        <p:nvSpPr>
          <p:cNvPr id="228363" name="Text Box 11"/>
          <p:cNvSpPr txBox="1">
            <a:spLocks noChangeArrowheads="1"/>
          </p:cNvSpPr>
          <p:nvPr/>
        </p:nvSpPr>
        <p:spPr bwMode="auto">
          <a:xfrm>
            <a:off x="1066800" y="4343400"/>
            <a:ext cx="358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近处有影响，远处影响不大。</a:t>
            </a:r>
          </a:p>
        </p:txBody>
      </p:sp>
      <p:sp>
        <p:nvSpPr>
          <p:cNvPr id="228364" name="AutoShape 12"/>
          <p:cNvSpPr>
            <a:spLocks/>
          </p:cNvSpPr>
          <p:nvPr/>
        </p:nvSpPr>
        <p:spPr bwMode="auto">
          <a:xfrm>
            <a:off x="533400" y="3124200"/>
            <a:ext cx="76200" cy="1143000"/>
          </a:xfrm>
          <a:prstGeom prst="leftBrace">
            <a:avLst>
              <a:gd name="adj1" fmla="val 125000"/>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8365" name="Text Box 13"/>
          <p:cNvSpPr txBox="1">
            <a:spLocks noChangeArrowheads="1"/>
          </p:cNvSpPr>
          <p:nvPr/>
        </p:nvSpPr>
        <p:spPr bwMode="auto">
          <a:xfrm>
            <a:off x="152400" y="4708525"/>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圣维南原理的应用：</a:t>
            </a:r>
          </a:p>
        </p:txBody>
      </p:sp>
      <p:sp>
        <p:nvSpPr>
          <p:cNvPr id="228366" name="Text Box 14"/>
          <p:cNvSpPr txBox="1">
            <a:spLocks noChangeArrowheads="1"/>
          </p:cNvSpPr>
          <p:nvPr/>
        </p:nvSpPr>
        <p:spPr bwMode="auto">
          <a:xfrm>
            <a:off x="533400" y="5165725"/>
            <a:ext cx="464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663575" indent="-663575">
              <a:defRPr kumimoji="1" sz="2400">
                <a:solidFill>
                  <a:schemeClr val="tx1"/>
                </a:solidFill>
                <a:latin typeface="Times New Roman" panose="02020603050405020304" pitchFamily="18" charset="0"/>
                <a:ea typeface="宋体" panose="02010600030101010101" pitchFamily="2" charset="-122"/>
              </a:defRPr>
            </a:lvl1pPr>
            <a:lvl2pPr marL="854075">
              <a:defRPr kumimoji="1" sz="2400">
                <a:solidFill>
                  <a:schemeClr val="tx1"/>
                </a:solidFill>
                <a:latin typeface="Times New Roman" panose="02020603050405020304" pitchFamily="18" charset="0"/>
                <a:ea typeface="宋体" panose="02010600030101010101" pitchFamily="2" charset="-122"/>
              </a:defRPr>
            </a:lvl2pPr>
            <a:lvl3pPr marL="1044575">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a:t>
            </a:r>
            <a:r>
              <a:rPr lang="en-US" altLang="zh-CN" sz="2000" b="1"/>
              <a:t>1</a:t>
            </a:r>
            <a:r>
              <a:rPr lang="zh-CN" altLang="en-US" sz="2000" b="1"/>
              <a:t>）面力分布复杂的边界（次要边界）如：集中力，集中力偶等；</a:t>
            </a:r>
          </a:p>
        </p:txBody>
      </p:sp>
      <p:sp>
        <p:nvSpPr>
          <p:cNvPr id="228367" name="Text Box 15"/>
          <p:cNvSpPr txBox="1">
            <a:spLocks noChangeArrowheads="1"/>
          </p:cNvSpPr>
          <p:nvPr/>
        </p:nvSpPr>
        <p:spPr bwMode="auto">
          <a:xfrm>
            <a:off x="533400" y="5927725"/>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2</a:t>
            </a:r>
            <a:r>
              <a:rPr kumimoji="1" lang="zh-CN" altLang="en-US" sz="2000" b="1">
                <a:latin typeface="Times New Roman" panose="02020603050405020304" pitchFamily="18" charset="0"/>
              </a:rPr>
              <a:t>）位移边界（次要边界）；</a:t>
            </a:r>
          </a:p>
        </p:txBody>
      </p:sp>
      <p:sp>
        <p:nvSpPr>
          <p:cNvPr id="228368" name="AutoShape 16"/>
          <p:cNvSpPr>
            <a:spLocks/>
          </p:cNvSpPr>
          <p:nvPr/>
        </p:nvSpPr>
        <p:spPr bwMode="auto">
          <a:xfrm>
            <a:off x="609600" y="5257800"/>
            <a:ext cx="76200" cy="914400"/>
          </a:xfrm>
          <a:prstGeom prst="leftBrace">
            <a:avLst>
              <a:gd name="adj1" fmla="val 100000"/>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2620568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83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83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283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83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2835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835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836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836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2836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2836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2836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2836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2836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2836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228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autoUpdateAnimBg="0"/>
      <p:bldP spid="228357" grpId="0" autoUpdateAnimBg="0"/>
      <p:bldP spid="228358" grpId="0" autoUpdateAnimBg="0"/>
      <p:bldP spid="228359" grpId="0" autoUpdateAnimBg="0"/>
      <p:bldP spid="228360" grpId="0" autoUpdateAnimBg="0"/>
      <p:bldP spid="228361" grpId="0" autoUpdateAnimBg="0"/>
      <p:bldP spid="228362" grpId="0" autoUpdateAnimBg="0"/>
      <p:bldP spid="228363" grpId="0" autoUpdateAnimBg="0"/>
      <p:bldP spid="228365" grpId="0" autoUpdateAnimBg="0"/>
      <p:bldP spid="228366" grpId="0" autoUpdateAnimBg="0"/>
      <p:bldP spid="228367" grpId="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p:cNvSpPr txBox="1">
            <a:spLocks noChangeArrowheads="1"/>
          </p:cNvSpPr>
          <p:nvPr/>
        </p:nvSpPr>
        <p:spPr bwMode="auto">
          <a:xfrm>
            <a:off x="152400" y="136525"/>
            <a:ext cx="137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i="1">
                <a:latin typeface="Times New Roman" panose="02020603050405020304" pitchFamily="18" charset="0"/>
              </a:rPr>
              <a:t>六、其它</a:t>
            </a:r>
          </a:p>
        </p:txBody>
      </p:sp>
      <p:sp>
        <p:nvSpPr>
          <p:cNvPr id="229379" name="Text Box 3"/>
          <p:cNvSpPr txBox="1">
            <a:spLocks noChangeArrowheads="1"/>
          </p:cNvSpPr>
          <p:nvPr/>
        </p:nvSpPr>
        <p:spPr bwMode="auto">
          <a:xfrm>
            <a:off x="457200" y="685800"/>
            <a:ext cx="312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1</a:t>
            </a:r>
            <a:r>
              <a:rPr kumimoji="1" lang="zh-CN" altLang="en-US" sz="2000" b="1">
                <a:latin typeface="Times New Roman" panose="02020603050405020304" pitchFamily="18" charset="0"/>
              </a:rPr>
              <a:t>）常体力情况下简化</a:t>
            </a:r>
          </a:p>
        </p:txBody>
      </p:sp>
      <p:sp>
        <p:nvSpPr>
          <p:cNvPr id="229380" name="Text Box 4"/>
          <p:cNvSpPr txBox="1">
            <a:spLocks noChangeArrowheads="1"/>
          </p:cNvSpPr>
          <p:nvPr/>
        </p:nvSpPr>
        <p:spPr bwMode="auto">
          <a:xfrm>
            <a:off x="1143000" y="1066800"/>
            <a:ext cx="312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将体力转化为等效的面力：</a:t>
            </a:r>
          </a:p>
        </p:txBody>
      </p:sp>
      <p:graphicFrame>
        <p:nvGraphicFramePr>
          <p:cNvPr id="229381" name="Object 5"/>
          <p:cNvGraphicFramePr>
            <a:graphicFrameLocks noChangeAspect="1"/>
          </p:cNvGraphicFramePr>
          <p:nvPr/>
        </p:nvGraphicFramePr>
        <p:xfrm>
          <a:off x="1676400" y="1524000"/>
          <a:ext cx="1676400" cy="965200"/>
        </p:xfrm>
        <a:graphic>
          <a:graphicData uri="http://schemas.openxmlformats.org/presentationml/2006/ole">
            <mc:AlternateContent xmlns:mc="http://schemas.openxmlformats.org/markup-compatibility/2006">
              <mc:Choice xmlns:v="urn:schemas-microsoft-com:vml" Requires="v">
                <p:oleObj spid="_x0000_s259102" name="Equation" r:id="rId3" imgW="838080" imgH="482400" progId="Equation.3">
                  <p:embed/>
                </p:oleObj>
              </mc:Choice>
              <mc:Fallback>
                <p:oleObj name="Equation" r:id="rId3" imgW="838080" imgH="482400" progId="Equation.3">
                  <p:embed/>
                  <p:pic>
                    <p:nvPicPr>
                      <p:cNvPr id="229381" name="Object 5"/>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676400" y="1524000"/>
                        <a:ext cx="16764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9382" name="Text Box 6"/>
          <p:cNvSpPr txBox="1">
            <a:spLocks noChangeArrowheads="1"/>
          </p:cNvSpPr>
          <p:nvPr/>
        </p:nvSpPr>
        <p:spPr bwMode="auto">
          <a:xfrm>
            <a:off x="457200" y="2498725"/>
            <a:ext cx="548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663575" indent="-663575">
              <a:defRPr kumimoji="1" sz="2400">
                <a:solidFill>
                  <a:schemeClr val="tx1"/>
                </a:solidFill>
                <a:latin typeface="Times New Roman" panose="02020603050405020304" pitchFamily="18" charset="0"/>
                <a:ea typeface="宋体" panose="02010600030101010101" pitchFamily="2" charset="-122"/>
              </a:defRPr>
            </a:lvl1pPr>
            <a:lvl2pPr marL="854075">
              <a:defRPr kumimoji="1" sz="2400">
                <a:solidFill>
                  <a:schemeClr val="tx1"/>
                </a:solidFill>
                <a:latin typeface="Times New Roman" panose="02020603050405020304" pitchFamily="18" charset="0"/>
                <a:ea typeface="宋体" panose="02010600030101010101" pitchFamily="2" charset="-122"/>
              </a:defRPr>
            </a:lvl2pPr>
            <a:lvl3pPr marL="1044575">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a:t>
            </a:r>
            <a:r>
              <a:rPr lang="en-US" altLang="zh-CN" sz="2000" b="1"/>
              <a:t>2</a:t>
            </a:r>
            <a:r>
              <a:rPr lang="zh-CN" altLang="en-US" sz="2000" b="1"/>
              <a:t>）任意斜面的应力、主应力、主方向、最大最小剪应力计算。</a:t>
            </a:r>
          </a:p>
        </p:txBody>
      </p:sp>
      <p:sp>
        <p:nvSpPr>
          <p:cNvPr id="229383" name="Text Box 7"/>
          <p:cNvSpPr txBox="1">
            <a:spLocks noChangeArrowheads="1"/>
          </p:cNvSpPr>
          <p:nvPr/>
        </p:nvSpPr>
        <p:spPr bwMode="auto">
          <a:xfrm>
            <a:off x="609600" y="5394325"/>
            <a:ext cx="548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663575" indent="-663575">
              <a:defRPr kumimoji="1" sz="2400">
                <a:solidFill>
                  <a:schemeClr val="tx1"/>
                </a:solidFill>
                <a:latin typeface="Times New Roman" panose="02020603050405020304" pitchFamily="18" charset="0"/>
                <a:ea typeface="宋体" panose="02010600030101010101" pitchFamily="2" charset="-122"/>
              </a:defRPr>
            </a:lvl1pPr>
            <a:lvl2pPr marL="854075">
              <a:defRPr kumimoji="1" sz="2400">
                <a:solidFill>
                  <a:schemeClr val="tx1"/>
                </a:solidFill>
                <a:latin typeface="Times New Roman" panose="02020603050405020304" pitchFamily="18" charset="0"/>
                <a:ea typeface="宋体" panose="02010600030101010101" pitchFamily="2" charset="-122"/>
              </a:defRPr>
            </a:lvl2pPr>
            <a:lvl3pPr marL="1044575">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a:t>
            </a:r>
            <a:r>
              <a:rPr lang="en-US" altLang="zh-CN" sz="2000" b="1"/>
              <a:t>3</a:t>
            </a:r>
            <a:r>
              <a:rPr lang="zh-CN" altLang="en-US" sz="2000" b="1"/>
              <a:t>）任意方向的正应变计算。</a:t>
            </a:r>
          </a:p>
        </p:txBody>
      </p:sp>
      <p:graphicFrame>
        <p:nvGraphicFramePr>
          <p:cNvPr id="229384" name="Object 8"/>
          <p:cNvGraphicFramePr>
            <a:graphicFrameLocks noChangeAspect="1"/>
          </p:cNvGraphicFramePr>
          <p:nvPr/>
        </p:nvGraphicFramePr>
        <p:xfrm>
          <a:off x="1066800" y="5913438"/>
          <a:ext cx="3810000" cy="639762"/>
        </p:xfrm>
        <a:graphic>
          <a:graphicData uri="http://schemas.openxmlformats.org/presentationml/2006/ole">
            <mc:AlternateContent xmlns:mc="http://schemas.openxmlformats.org/markup-compatibility/2006">
              <mc:Choice xmlns:v="urn:schemas-microsoft-com:vml" Requires="v">
                <p:oleObj spid="_x0000_s259103" name="Equation" r:id="rId5" imgW="1511280" imgH="253800" progId="Equation.3">
                  <p:embed/>
                </p:oleObj>
              </mc:Choice>
              <mc:Fallback>
                <p:oleObj name="Equation" r:id="rId5" imgW="1511280" imgH="253800" progId="Equation.3">
                  <p:embed/>
                  <p:pic>
                    <p:nvPicPr>
                      <p:cNvPr id="229384" name="Object 8"/>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066800" y="5913438"/>
                        <a:ext cx="38100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85" name="Object 9"/>
          <p:cNvGraphicFramePr>
            <a:graphicFrameLocks noChangeAspect="1"/>
          </p:cNvGraphicFramePr>
          <p:nvPr/>
        </p:nvGraphicFramePr>
        <p:xfrm>
          <a:off x="609600" y="3179763"/>
          <a:ext cx="3581400" cy="546100"/>
        </p:xfrm>
        <a:graphic>
          <a:graphicData uri="http://schemas.openxmlformats.org/presentationml/2006/ole">
            <mc:AlternateContent xmlns:mc="http://schemas.openxmlformats.org/markup-compatibility/2006">
              <mc:Choice xmlns:v="urn:schemas-microsoft-com:vml" Requires="v">
                <p:oleObj spid="_x0000_s259104" name="Equation" r:id="rId7" imgW="1663560" imgH="253800" progId="Equation.3">
                  <p:embed/>
                </p:oleObj>
              </mc:Choice>
              <mc:Fallback>
                <p:oleObj name="Equation" r:id="rId7" imgW="1663560" imgH="253800" progId="Equation.3">
                  <p:embed/>
                  <p:pic>
                    <p:nvPicPr>
                      <p:cNvPr id="229385" name="Object 9"/>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609600" y="3179763"/>
                        <a:ext cx="35814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86" name="Object 10"/>
          <p:cNvGraphicFramePr>
            <a:graphicFrameLocks noChangeAspect="1"/>
          </p:cNvGraphicFramePr>
          <p:nvPr/>
        </p:nvGraphicFramePr>
        <p:xfrm>
          <a:off x="609600" y="3713163"/>
          <a:ext cx="3581400" cy="477837"/>
        </p:xfrm>
        <a:graphic>
          <a:graphicData uri="http://schemas.openxmlformats.org/presentationml/2006/ole">
            <mc:AlternateContent xmlns:mc="http://schemas.openxmlformats.org/markup-compatibility/2006">
              <mc:Choice xmlns:v="urn:schemas-microsoft-com:vml" Requires="v">
                <p:oleObj spid="_x0000_s259105" name="Equation" r:id="rId9" imgW="1904760" imgH="253800" progId="Equation.3">
                  <p:embed/>
                </p:oleObj>
              </mc:Choice>
              <mc:Fallback>
                <p:oleObj name="Equation" r:id="rId9" imgW="1904760" imgH="253800" progId="Equation.3">
                  <p:embed/>
                  <p:pic>
                    <p:nvPicPr>
                      <p:cNvPr id="229386" name="Object 10"/>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609600" y="3713163"/>
                        <a:ext cx="3581400"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87" name="Object 11"/>
          <p:cNvGraphicFramePr>
            <a:graphicFrameLocks noChangeAspect="1"/>
          </p:cNvGraphicFramePr>
          <p:nvPr/>
        </p:nvGraphicFramePr>
        <p:xfrm>
          <a:off x="4648200" y="3048000"/>
          <a:ext cx="4343400" cy="1144588"/>
        </p:xfrm>
        <a:graphic>
          <a:graphicData uri="http://schemas.openxmlformats.org/presentationml/2006/ole">
            <mc:AlternateContent xmlns:mc="http://schemas.openxmlformats.org/markup-compatibility/2006">
              <mc:Choice xmlns:v="urn:schemas-microsoft-com:vml" Requires="v">
                <p:oleObj spid="_x0000_s259106" name="Equation" r:id="rId11" imgW="2120760" imgH="558720" progId="Equation.3">
                  <p:embed/>
                </p:oleObj>
              </mc:Choice>
              <mc:Fallback>
                <p:oleObj name="Equation" r:id="rId11" imgW="2120760" imgH="558720" progId="Equation.3">
                  <p:embed/>
                  <p:pic>
                    <p:nvPicPr>
                      <p:cNvPr id="229387" name="Object 11"/>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4648200" y="3048000"/>
                        <a:ext cx="4343400" cy="1144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88" name="Object 12"/>
          <p:cNvGraphicFramePr>
            <a:graphicFrameLocks noChangeAspect="1"/>
          </p:cNvGraphicFramePr>
          <p:nvPr/>
        </p:nvGraphicFramePr>
        <p:xfrm>
          <a:off x="609600" y="4454525"/>
          <a:ext cx="4267200" cy="955675"/>
        </p:xfrm>
        <a:graphic>
          <a:graphicData uri="http://schemas.openxmlformats.org/presentationml/2006/ole">
            <mc:AlternateContent xmlns:mc="http://schemas.openxmlformats.org/markup-compatibility/2006">
              <mc:Choice xmlns:v="urn:schemas-microsoft-com:vml" Requires="v">
                <p:oleObj spid="_x0000_s259107" name="Equation" r:id="rId13" imgW="2095200" imgH="469800" progId="Equation.3">
                  <p:embed/>
                </p:oleObj>
              </mc:Choice>
              <mc:Fallback>
                <p:oleObj name="Equation" r:id="rId13" imgW="2095200" imgH="469800" progId="Equation.3">
                  <p:embed/>
                  <p:pic>
                    <p:nvPicPr>
                      <p:cNvPr id="229388" name="Object 12"/>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609600" y="4454525"/>
                        <a:ext cx="4267200"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89" name="Object 13"/>
          <p:cNvGraphicFramePr>
            <a:graphicFrameLocks noChangeAspect="1"/>
          </p:cNvGraphicFramePr>
          <p:nvPr/>
        </p:nvGraphicFramePr>
        <p:xfrm>
          <a:off x="5867400" y="4424363"/>
          <a:ext cx="2362200" cy="1062037"/>
        </p:xfrm>
        <a:graphic>
          <a:graphicData uri="http://schemas.openxmlformats.org/presentationml/2006/ole">
            <mc:AlternateContent xmlns:mc="http://schemas.openxmlformats.org/markup-compatibility/2006">
              <mc:Choice xmlns:v="urn:schemas-microsoft-com:vml" Requires="v">
                <p:oleObj spid="_x0000_s259108" name="Equation" r:id="rId15" imgW="1015920" imgH="457200" progId="Equation.3">
                  <p:embed/>
                </p:oleObj>
              </mc:Choice>
              <mc:Fallback>
                <p:oleObj name="Equation" r:id="rId15" imgW="1015920" imgH="457200" progId="Equation.3">
                  <p:embed/>
                  <p:pic>
                    <p:nvPicPr>
                      <p:cNvPr id="229389" name="Object 13"/>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5867400" y="4424363"/>
                        <a:ext cx="2362200" cy="1062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375859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93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93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93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2938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938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2938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2938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2938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2938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293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2938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29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8" grpId="0" autoUpdateAnimBg="0"/>
      <p:bldP spid="229379" grpId="0" autoUpdateAnimBg="0"/>
      <p:bldP spid="229380" grpId="0" autoUpdateAnimBg="0"/>
      <p:bldP spid="229382" grpId="0" autoUpdateAnimBg="0"/>
      <p:bldP spid="229383" grpId="0"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2"/>
          <p:cNvSpPr txBox="1">
            <a:spLocks noChangeArrowheads="1"/>
          </p:cNvSpPr>
          <p:nvPr/>
        </p:nvSpPr>
        <p:spPr bwMode="auto">
          <a:xfrm>
            <a:off x="0" y="1524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rPr>
              <a:t>例：</a:t>
            </a:r>
          </a:p>
        </p:txBody>
      </p:sp>
      <p:sp>
        <p:nvSpPr>
          <p:cNvPr id="230403" name="Text Box 3"/>
          <p:cNvSpPr txBox="1">
            <a:spLocks noChangeArrowheads="1"/>
          </p:cNvSpPr>
          <p:nvPr/>
        </p:nvSpPr>
        <p:spPr bwMode="auto">
          <a:xfrm>
            <a:off x="533400" y="212725"/>
            <a:ext cx="472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试写出图示三角形悬臂梁的边界条件。</a:t>
            </a:r>
          </a:p>
        </p:txBody>
      </p:sp>
      <p:pic>
        <p:nvPicPr>
          <p:cNvPr id="230404" name="Picture 4" descr="边界条件-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33375"/>
            <a:ext cx="3886200" cy="1920875"/>
          </a:xfrm>
          <a:prstGeom prst="rect">
            <a:avLst/>
          </a:prstGeom>
          <a:noFill/>
          <a:extLst>
            <a:ext uri="{909E8E84-426E-40DD-AFC4-6F175D3DCCD1}">
              <a14:hiddenFill xmlns:a14="http://schemas.microsoft.com/office/drawing/2010/main">
                <a:solidFill>
                  <a:srgbClr val="FFFFFF"/>
                </a:solidFill>
              </a14:hiddenFill>
            </a:ext>
          </a:extLst>
        </p:spPr>
      </p:pic>
      <p:sp>
        <p:nvSpPr>
          <p:cNvPr id="230405" name="Text Box 5"/>
          <p:cNvSpPr txBox="1">
            <a:spLocks noChangeArrowheads="1"/>
          </p:cNvSpPr>
          <p:nvPr/>
        </p:nvSpPr>
        <p:spPr bwMode="auto">
          <a:xfrm>
            <a:off x="304800" y="746125"/>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上边界：</a:t>
            </a:r>
          </a:p>
        </p:txBody>
      </p:sp>
      <p:graphicFrame>
        <p:nvGraphicFramePr>
          <p:cNvPr id="230406" name="Object 6"/>
          <p:cNvGraphicFramePr>
            <a:graphicFrameLocks noChangeAspect="1"/>
          </p:cNvGraphicFramePr>
          <p:nvPr/>
        </p:nvGraphicFramePr>
        <p:xfrm>
          <a:off x="1295400" y="711200"/>
          <a:ext cx="996950" cy="431800"/>
        </p:xfrm>
        <a:graphic>
          <a:graphicData uri="http://schemas.openxmlformats.org/presentationml/2006/ole">
            <mc:AlternateContent xmlns:mc="http://schemas.openxmlformats.org/markup-compatibility/2006">
              <mc:Choice xmlns:v="urn:schemas-microsoft-com:vml" Requires="v">
                <p:oleObj spid="_x0000_s260182" name="Equation" r:id="rId4" imgW="469800" imgH="203040" progId="Equation.3">
                  <p:embed/>
                </p:oleObj>
              </mc:Choice>
              <mc:Fallback>
                <p:oleObj name="Equation" r:id="rId4" imgW="469800" imgH="203040" progId="Equation.3">
                  <p:embed/>
                  <p:pic>
                    <p:nvPicPr>
                      <p:cNvPr id="230406" name="Object 6"/>
                      <p:cNvPicPr>
                        <a:picLocks noChangeAspect="1" noChangeArrowheads="1"/>
                      </p:cNvPicPr>
                      <p:nvPr/>
                    </p:nvPicPr>
                    <p:blipFill>
                      <a:blip r:embed="rId5">
                        <a:lum bright="-96000"/>
                        <a:extLst>
                          <a:ext uri="{28A0092B-C50C-407E-A947-70E740481C1C}">
                            <a14:useLocalDpi xmlns:a14="http://schemas.microsoft.com/office/drawing/2010/main" val="0"/>
                          </a:ext>
                        </a:extLst>
                      </a:blip>
                      <a:srcRect/>
                      <a:stretch>
                        <a:fillRect/>
                      </a:stretch>
                    </p:blipFill>
                    <p:spPr bwMode="auto">
                      <a:xfrm>
                        <a:off x="1295400" y="711200"/>
                        <a:ext cx="9969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07" name="AutoShape 7"/>
          <p:cNvSpPr>
            <a:spLocks/>
          </p:cNvSpPr>
          <p:nvPr/>
        </p:nvSpPr>
        <p:spPr bwMode="auto">
          <a:xfrm>
            <a:off x="539750" y="1219200"/>
            <a:ext cx="76200" cy="838200"/>
          </a:xfrm>
          <a:prstGeom prst="leftBrace">
            <a:avLst>
              <a:gd name="adj1" fmla="val 91667"/>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30408" name="Object 8"/>
          <p:cNvGraphicFramePr>
            <a:graphicFrameLocks noChangeAspect="1"/>
          </p:cNvGraphicFramePr>
          <p:nvPr/>
        </p:nvGraphicFramePr>
        <p:xfrm>
          <a:off x="692150" y="1066800"/>
          <a:ext cx="1212850" cy="512763"/>
        </p:xfrm>
        <a:graphic>
          <a:graphicData uri="http://schemas.openxmlformats.org/presentationml/2006/ole">
            <mc:AlternateContent xmlns:mc="http://schemas.openxmlformats.org/markup-compatibility/2006">
              <mc:Choice xmlns:v="urn:schemas-microsoft-com:vml" Requires="v">
                <p:oleObj spid="_x0000_s260183" name="Equation" r:id="rId6" imgW="571320" imgH="241200" progId="Equation.3">
                  <p:embed/>
                </p:oleObj>
              </mc:Choice>
              <mc:Fallback>
                <p:oleObj name="Equation" r:id="rId6" imgW="571320" imgH="241200" progId="Equation.3">
                  <p:embed/>
                  <p:pic>
                    <p:nvPicPr>
                      <p:cNvPr id="230408" name="Object 8"/>
                      <p:cNvPicPr>
                        <a:picLocks noChangeAspect="1" noChangeArrowheads="1"/>
                      </p:cNvPicPr>
                      <p:nvPr/>
                    </p:nvPicPr>
                    <p:blipFill>
                      <a:blip r:embed="rId7">
                        <a:lum bright="-96000"/>
                        <a:extLst>
                          <a:ext uri="{28A0092B-C50C-407E-A947-70E740481C1C}">
                            <a14:useLocalDpi xmlns:a14="http://schemas.microsoft.com/office/drawing/2010/main" val="0"/>
                          </a:ext>
                        </a:extLst>
                      </a:blip>
                      <a:srcRect/>
                      <a:stretch>
                        <a:fillRect/>
                      </a:stretch>
                    </p:blipFill>
                    <p:spPr bwMode="auto">
                      <a:xfrm>
                        <a:off x="692150" y="1066800"/>
                        <a:ext cx="1212850"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09" name="Object 9"/>
          <p:cNvGraphicFramePr>
            <a:graphicFrameLocks noChangeAspect="1"/>
          </p:cNvGraphicFramePr>
          <p:nvPr/>
        </p:nvGraphicFramePr>
        <p:xfrm>
          <a:off x="749300" y="1676400"/>
          <a:ext cx="944563" cy="512763"/>
        </p:xfrm>
        <a:graphic>
          <a:graphicData uri="http://schemas.openxmlformats.org/presentationml/2006/ole">
            <mc:AlternateContent xmlns:mc="http://schemas.openxmlformats.org/markup-compatibility/2006">
              <mc:Choice xmlns:v="urn:schemas-microsoft-com:vml" Requires="v">
                <p:oleObj spid="_x0000_s260184" name="Equation" r:id="rId8" imgW="444240" imgH="241200" progId="Equation.3">
                  <p:embed/>
                </p:oleObj>
              </mc:Choice>
              <mc:Fallback>
                <p:oleObj name="Equation" r:id="rId8" imgW="444240" imgH="241200" progId="Equation.3">
                  <p:embed/>
                  <p:pic>
                    <p:nvPicPr>
                      <p:cNvPr id="230409" name="Object 9"/>
                      <p:cNvPicPr>
                        <a:picLocks noChangeAspect="1" noChangeArrowheads="1"/>
                      </p:cNvPicPr>
                      <p:nvPr/>
                    </p:nvPicPr>
                    <p:blipFill>
                      <a:blip r:embed="rId9">
                        <a:lum bright="-96000"/>
                        <a:extLst>
                          <a:ext uri="{28A0092B-C50C-407E-A947-70E740481C1C}">
                            <a14:useLocalDpi xmlns:a14="http://schemas.microsoft.com/office/drawing/2010/main" val="0"/>
                          </a:ext>
                        </a:extLst>
                      </a:blip>
                      <a:srcRect/>
                      <a:stretch>
                        <a:fillRect/>
                      </a:stretch>
                    </p:blipFill>
                    <p:spPr bwMode="auto">
                      <a:xfrm>
                        <a:off x="749300" y="1676400"/>
                        <a:ext cx="944563"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10" name="Text Box 10"/>
          <p:cNvSpPr txBox="1">
            <a:spLocks noChangeArrowheads="1"/>
          </p:cNvSpPr>
          <p:nvPr/>
        </p:nvSpPr>
        <p:spPr bwMode="auto">
          <a:xfrm>
            <a:off x="311150" y="2270125"/>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下边界：</a:t>
            </a:r>
          </a:p>
        </p:txBody>
      </p:sp>
      <p:graphicFrame>
        <p:nvGraphicFramePr>
          <p:cNvPr id="230411" name="Object 11"/>
          <p:cNvGraphicFramePr>
            <a:graphicFrameLocks noChangeAspect="1"/>
          </p:cNvGraphicFramePr>
          <p:nvPr/>
        </p:nvGraphicFramePr>
        <p:xfrm>
          <a:off x="1431925" y="2286000"/>
          <a:ext cx="1698625" cy="431800"/>
        </p:xfrm>
        <a:graphic>
          <a:graphicData uri="http://schemas.openxmlformats.org/presentationml/2006/ole">
            <mc:AlternateContent xmlns:mc="http://schemas.openxmlformats.org/markup-compatibility/2006">
              <mc:Choice xmlns:v="urn:schemas-microsoft-com:vml" Requires="v">
                <p:oleObj spid="_x0000_s260185" name="Equation" r:id="rId10" imgW="799920" imgH="203040" progId="Equation.3">
                  <p:embed/>
                </p:oleObj>
              </mc:Choice>
              <mc:Fallback>
                <p:oleObj name="Equation" r:id="rId10" imgW="799920" imgH="203040" progId="Equation.3">
                  <p:embed/>
                  <p:pic>
                    <p:nvPicPr>
                      <p:cNvPr id="230411" name="Object 11"/>
                      <p:cNvPicPr>
                        <a:picLocks noChangeAspect="1" noChangeArrowheads="1"/>
                      </p:cNvPicPr>
                      <p:nvPr/>
                    </p:nvPicPr>
                    <p:blipFill>
                      <a:blip r:embed="rId11">
                        <a:lum bright="-96000"/>
                        <a:extLst>
                          <a:ext uri="{28A0092B-C50C-407E-A947-70E740481C1C}">
                            <a14:useLocalDpi xmlns:a14="http://schemas.microsoft.com/office/drawing/2010/main" val="0"/>
                          </a:ext>
                        </a:extLst>
                      </a:blip>
                      <a:srcRect/>
                      <a:stretch>
                        <a:fillRect/>
                      </a:stretch>
                    </p:blipFill>
                    <p:spPr bwMode="auto">
                      <a:xfrm>
                        <a:off x="1431925" y="2286000"/>
                        <a:ext cx="16986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0412" name="Group 12"/>
          <p:cNvGrpSpPr>
            <a:grpSpLocks/>
          </p:cNvGrpSpPr>
          <p:nvPr/>
        </p:nvGrpSpPr>
        <p:grpSpPr bwMode="auto">
          <a:xfrm>
            <a:off x="5867400" y="1447800"/>
            <a:ext cx="1905000" cy="777875"/>
            <a:chOff x="3696" y="912"/>
            <a:chExt cx="1200" cy="490"/>
          </a:xfrm>
        </p:grpSpPr>
        <p:sp>
          <p:nvSpPr>
            <p:cNvPr id="230413" name="Line 13"/>
            <p:cNvSpPr>
              <a:spLocks noChangeShapeType="1"/>
            </p:cNvSpPr>
            <p:nvPr/>
          </p:nvSpPr>
          <p:spPr bwMode="auto">
            <a:xfrm flipH="1">
              <a:off x="3888" y="912"/>
              <a:ext cx="192" cy="48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14" name="Text Box 14"/>
            <p:cNvSpPr txBox="1">
              <a:spLocks noChangeArrowheads="1"/>
            </p:cNvSpPr>
            <p:nvPr/>
          </p:nvSpPr>
          <p:spPr bwMode="auto">
            <a:xfrm>
              <a:off x="3696" y="115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i="1">
                  <a:latin typeface="Times New Roman" panose="02020603050405020304" pitchFamily="18" charset="0"/>
                </a:rPr>
                <a:t>N</a:t>
              </a:r>
            </a:p>
          </p:txBody>
        </p:sp>
        <p:sp>
          <p:nvSpPr>
            <p:cNvPr id="230415" name="Line 15"/>
            <p:cNvSpPr>
              <a:spLocks noChangeShapeType="1"/>
            </p:cNvSpPr>
            <p:nvPr/>
          </p:nvSpPr>
          <p:spPr bwMode="auto">
            <a:xfrm>
              <a:off x="4080" y="912"/>
              <a:ext cx="816"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16" name="Line 16"/>
            <p:cNvSpPr>
              <a:spLocks noChangeShapeType="1"/>
            </p:cNvSpPr>
            <p:nvPr/>
          </p:nvSpPr>
          <p:spPr bwMode="auto">
            <a:xfrm>
              <a:off x="4080" y="912"/>
              <a:ext cx="0" cy="48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17" name="Freeform 17"/>
            <p:cNvSpPr>
              <a:spLocks/>
            </p:cNvSpPr>
            <p:nvPr/>
          </p:nvSpPr>
          <p:spPr bwMode="auto">
            <a:xfrm>
              <a:off x="4014" y="1061"/>
              <a:ext cx="55" cy="45"/>
            </a:xfrm>
            <a:custGeom>
              <a:avLst/>
              <a:gdLst>
                <a:gd name="T0" fmla="*/ 0 w 55"/>
                <a:gd name="T1" fmla="*/ 0 h 45"/>
                <a:gd name="T2" fmla="*/ 55 w 55"/>
                <a:gd name="T3" fmla="*/ 45 h 45"/>
              </a:gdLst>
              <a:ahLst/>
              <a:cxnLst>
                <a:cxn ang="0">
                  <a:pos x="T0" y="T1"/>
                </a:cxn>
                <a:cxn ang="0">
                  <a:pos x="T2" y="T3"/>
                </a:cxn>
              </a:cxnLst>
              <a:rect l="0" t="0" r="r" b="b"/>
              <a:pathLst>
                <a:path w="55" h="45">
                  <a:moveTo>
                    <a:pt x="0" y="0"/>
                  </a:moveTo>
                  <a:cubicBezTo>
                    <a:pt x="28" y="42"/>
                    <a:pt x="25" y="18"/>
                    <a:pt x="55" y="45"/>
                  </a:cubicBezTo>
                </a:path>
              </a:pathLst>
            </a:custGeom>
            <a:noFill/>
            <a:ln w="12700" cap="sq"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30418" name="Object 18"/>
            <p:cNvGraphicFramePr>
              <a:graphicFrameLocks noChangeAspect="1"/>
            </p:cNvGraphicFramePr>
            <p:nvPr/>
          </p:nvGraphicFramePr>
          <p:xfrm>
            <a:off x="3792" y="912"/>
            <a:ext cx="240" cy="240"/>
          </p:xfrm>
          <a:graphic>
            <a:graphicData uri="http://schemas.openxmlformats.org/presentationml/2006/ole">
              <mc:AlternateContent xmlns:mc="http://schemas.openxmlformats.org/markup-compatibility/2006">
                <mc:Choice xmlns:v="urn:schemas-microsoft-com:vml" Requires="v">
                  <p:oleObj spid="_x0000_s260186" name="Equation" r:id="rId12" imgW="139680" imgH="139680" progId="Equation.3">
                    <p:embed/>
                  </p:oleObj>
                </mc:Choice>
                <mc:Fallback>
                  <p:oleObj name="Equation" r:id="rId12" imgW="139680" imgH="139680" progId="Equation.3">
                    <p:embed/>
                    <p:pic>
                      <p:nvPicPr>
                        <p:cNvPr id="230418" name="Object 18"/>
                        <p:cNvPicPr>
                          <a:picLocks noChangeAspect="1" noChangeArrowheads="1"/>
                        </p:cNvPicPr>
                        <p:nvPr/>
                      </p:nvPicPr>
                      <p:blipFill>
                        <a:blip r:embed="rId13">
                          <a:lum bright="-96000"/>
                          <a:extLst>
                            <a:ext uri="{28A0092B-C50C-407E-A947-70E740481C1C}">
                              <a14:useLocalDpi xmlns:a14="http://schemas.microsoft.com/office/drawing/2010/main" val="0"/>
                            </a:ext>
                          </a:extLst>
                        </a:blip>
                        <a:srcRect/>
                        <a:stretch>
                          <a:fillRect/>
                        </a:stretch>
                      </p:blipFill>
                      <p:spPr bwMode="auto">
                        <a:xfrm>
                          <a:off x="3792" y="912"/>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0419" name="Object 19"/>
          <p:cNvGraphicFramePr>
            <a:graphicFrameLocks noChangeAspect="1"/>
          </p:cNvGraphicFramePr>
          <p:nvPr/>
        </p:nvGraphicFramePr>
        <p:xfrm>
          <a:off x="692150" y="2667000"/>
          <a:ext cx="3581400" cy="527050"/>
        </p:xfrm>
        <a:graphic>
          <a:graphicData uri="http://schemas.openxmlformats.org/presentationml/2006/ole">
            <mc:AlternateContent xmlns:mc="http://schemas.openxmlformats.org/markup-compatibility/2006">
              <mc:Choice xmlns:v="urn:schemas-microsoft-com:vml" Requires="v">
                <p:oleObj spid="_x0000_s260187" name="Equation" r:id="rId14" imgW="1549080" imgH="228600" progId="Equation.3">
                  <p:embed/>
                </p:oleObj>
              </mc:Choice>
              <mc:Fallback>
                <p:oleObj name="Equation" r:id="rId14" imgW="1549080" imgH="228600" progId="Equation.3">
                  <p:embed/>
                  <p:pic>
                    <p:nvPicPr>
                      <p:cNvPr id="230419" name="Object 19"/>
                      <p:cNvPicPr>
                        <a:picLocks noChangeAspect="1" noChangeArrowheads="1"/>
                      </p:cNvPicPr>
                      <p:nvPr/>
                    </p:nvPicPr>
                    <p:blipFill>
                      <a:blip r:embed="rId15">
                        <a:lum bright="-96000"/>
                        <a:extLst>
                          <a:ext uri="{28A0092B-C50C-407E-A947-70E740481C1C}">
                            <a14:useLocalDpi xmlns:a14="http://schemas.microsoft.com/office/drawing/2010/main" val="0"/>
                          </a:ext>
                        </a:extLst>
                      </a:blip>
                      <a:srcRect/>
                      <a:stretch>
                        <a:fillRect/>
                      </a:stretch>
                    </p:blipFill>
                    <p:spPr bwMode="auto">
                      <a:xfrm>
                        <a:off x="692150" y="2667000"/>
                        <a:ext cx="35814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20" name="Object 20"/>
          <p:cNvGraphicFramePr>
            <a:graphicFrameLocks noChangeAspect="1"/>
          </p:cNvGraphicFramePr>
          <p:nvPr/>
        </p:nvGraphicFramePr>
        <p:xfrm>
          <a:off x="692150" y="3200400"/>
          <a:ext cx="1530350" cy="336550"/>
        </p:xfrm>
        <a:graphic>
          <a:graphicData uri="http://schemas.openxmlformats.org/presentationml/2006/ole">
            <mc:AlternateContent xmlns:mc="http://schemas.openxmlformats.org/markup-compatibility/2006">
              <mc:Choice xmlns:v="urn:schemas-microsoft-com:vml" Requires="v">
                <p:oleObj spid="_x0000_s260188" name="Equation" r:id="rId16" imgW="634680" imgH="139680" progId="Equation.3">
                  <p:embed/>
                </p:oleObj>
              </mc:Choice>
              <mc:Fallback>
                <p:oleObj name="Equation" r:id="rId16" imgW="634680" imgH="139680" progId="Equation.3">
                  <p:embed/>
                  <p:pic>
                    <p:nvPicPr>
                      <p:cNvPr id="230420" name="Object 20"/>
                      <p:cNvPicPr>
                        <a:picLocks noChangeAspect="1" noChangeArrowheads="1"/>
                      </p:cNvPicPr>
                      <p:nvPr/>
                    </p:nvPicPr>
                    <p:blipFill>
                      <a:blip r:embed="rId17">
                        <a:lum bright="-96000"/>
                        <a:extLst>
                          <a:ext uri="{28A0092B-C50C-407E-A947-70E740481C1C}">
                            <a14:useLocalDpi xmlns:a14="http://schemas.microsoft.com/office/drawing/2010/main" val="0"/>
                          </a:ext>
                        </a:extLst>
                      </a:blip>
                      <a:srcRect/>
                      <a:stretch>
                        <a:fillRect/>
                      </a:stretch>
                    </p:blipFill>
                    <p:spPr bwMode="auto">
                      <a:xfrm>
                        <a:off x="692150" y="3200400"/>
                        <a:ext cx="1530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21" name="Object 21"/>
          <p:cNvGraphicFramePr>
            <a:graphicFrameLocks noChangeAspect="1"/>
          </p:cNvGraphicFramePr>
          <p:nvPr/>
        </p:nvGraphicFramePr>
        <p:xfrm>
          <a:off x="539750" y="4473575"/>
          <a:ext cx="2438400" cy="631825"/>
        </p:xfrm>
        <a:graphic>
          <a:graphicData uri="http://schemas.openxmlformats.org/presentationml/2006/ole">
            <mc:AlternateContent xmlns:mc="http://schemas.openxmlformats.org/markup-compatibility/2006">
              <mc:Choice xmlns:v="urn:schemas-microsoft-com:vml" Requires="v">
                <p:oleObj spid="_x0000_s260189" name="Equation" r:id="rId18" imgW="977760" imgH="253800" progId="Equation.3">
                  <p:embed/>
                </p:oleObj>
              </mc:Choice>
              <mc:Fallback>
                <p:oleObj name="Equation" r:id="rId18" imgW="977760" imgH="253800" progId="Equation.3">
                  <p:embed/>
                  <p:pic>
                    <p:nvPicPr>
                      <p:cNvPr id="230421" name="Object 21"/>
                      <p:cNvPicPr>
                        <a:picLocks noChangeAspect="1" noChangeArrowheads="1"/>
                      </p:cNvPicPr>
                      <p:nvPr/>
                    </p:nvPicPr>
                    <p:blipFill>
                      <a:blip r:embed="rId19">
                        <a:lum bright="-96000"/>
                        <a:extLst>
                          <a:ext uri="{28A0092B-C50C-407E-A947-70E740481C1C}">
                            <a14:useLocalDpi xmlns:a14="http://schemas.microsoft.com/office/drawing/2010/main" val="0"/>
                          </a:ext>
                        </a:extLst>
                      </a:blip>
                      <a:srcRect/>
                      <a:stretch>
                        <a:fillRect/>
                      </a:stretch>
                    </p:blipFill>
                    <p:spPr bwMode="auto">
                      <a:xfrm>
                        <a:off x="539750" y="4473575"/>
                        <a:ext cx="2438400"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22" name="Object 22"/>
          <p:cNvGraphicFramePr>
            <a:graphicFrameLocks noChangeAspect="1"/>
          </p:cNvGraphicFramePr>
          <p:nvPr/>
        </p:nvGraphicFramePr>
        <p:xfrm>
          <a:off x="539750" y="5006975"/>
          <a:ext cx="2406650" cy="631825"/>
        </p:xfrm>
        <a:graphic>
          <a:graphicData uri="http://schemas.openxmlformats.org/presentationml/2006/ole">
            <mc:AlternateContent xmlns:mc="http://schemas.openxmlformats.org/markup-compatibility/2006">
              <mc:Choice xmlns:v="urn:schemas-microsoft-com:vml" Requires="v">
                <p:oleObj spid="_x0000_s260190" name="Equation" r:id="rId20" imgW="965160" imgH="253800" progId="Equation.3">
                  <p:embed/>
                </p:oleObj>
              </mc:Choice>
              <mc:Fallback>
                <p:oleObj name="Equation" r:id="rId20" imgW="965160" imgH="253800" progId="Equation.3">
                  <p:embed/>
                  <p:pic>
                    <p:nvPicPr>
                      <p:cNvPr id="230422" name="Object 22"/>
                      <p:cNvPicPr>
                        <a:picLocks noChangeAspect="1" noChangeArrowheads="1"/>
                      </p:cNvPicPr>
                      <p:nvPr/>
                    </p:nvPicPr>
                    <p:blipFill>
                      <a:blip r:embed="rId21">
                        <a:lum bright="-96000"/>
                        <a:extLst>
                          <a:ext uri="{28A0092B-C50C-407E-A947-70E740481C1C}">
                            <a14:useLocalDpi xmlns:a14="http://schemas.microsoft.com/office/drawing/2010/main" val="0"/>
                          </a:ext>
                        </a:extLst>
                      </a:blip>
                      <a:srcRect/>
                      <a:stretch>
                        <a:fillRect/>
                      </a:stretch>
                    </p:blipFill>
                    <p:spPr bwMode="auto">
                      <a:xfrm>
                        <a:off x="539750" y="5006975"/>
                        <a:ext cx="2406650"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23" name="Object 23"/>
          <p:cNvGraphicFramePr>
            <a:graphicFrameLocks noChangeAspect="1"/>
          </p:cNvGraphicFramePr>
          <p:nvPr/>
        </p:nvGraphicFramePr>
        <p:xfrm>
          <a:off x="844550" y="3581400"/>
          <a:ext cx="914400" cy="457200"/>
        </p:xfrm>
        <a:graphic>
          <a:graphicData uri="http://schemas.openxmlformats.org/presentationml/2006/ole">
            <mc:AlternateContent xmlns:mc="http://schemas.openxmlformats.org/markup-compatibility/2006">
              <mc:Choice xmlns:v="urn:schemas-microsoft-com:vml" Requires="v">
                <p:oleObj spid="_x0000_s260191" name="Equation" r:id="rId22" imgW="406080" imgH="203040" progId="Equation.3">
                  <p:embed/>
                </p:oleObj>
              </mc:Choice>
              <mc:Fallback>
                <p:oleObj name="Equation" r:id="rId22" imgW="406080" imgH="203040" progId="Equation.3">
                  <p:embed/>
                  <p:pic>
                    <p:nvPicPr>
                      <p:cNvPr id="230423" name="Object 23"/>
                      <p:cNvPicPr>
                        <a:picLocks noChangeAspect="1" noChangeArrowheads="1"/>
                      </p:cNvPicPr>
                      <p:nvPr/>
                    </p:nvPicPr>
                    <p:blipFill>
                      <a:blip r:embed="rId23">
                        <a:lum bright="-96000"/>
                        <a:extLst>
                          <a:ext uri="{28A0092B-C50C-407E-A947-70E740481C1C}">
                            <a14:useLocalDpi xmlns:a14="http://schemas.microsoft.com/office/drawing/2010/main" val="0"/>
                          </a:ext>
                        </a:extLst>
                      </a:blip>
                      <a:srcRect/>
                      <a:stretch>
                        <a:fillRect/>
                      </a:stretch>
                    </p:blipFill>
                    <p:spPr bwMode="auto">
                      <a:xfrm>
                        <a:off x="844550" y="3581400"/>
                        <a:ext cx="91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24" name="Object 24"/>
          <p:cNvGraphicFramePr>
            <a:graphicFrameLocks noChangeAspect="1"/>
          </p:cNvGraphicFramePr>
          <p:nvPr/>
        </p:nvGraphicFramePr>
        <p:xfrm>
          <a:off x="2368550" y="3524250"/>
          <a:ext cx="1171575" cy="514350"/>
        </p:xfrm>
        <a:graphic>
          <a:graphicData uri="http://schemas.openxmlformats.org/presentationml/2006/ole">
            <mc:AlternateContent xmlns:mc="http://schemas.openxmlformats.org/markup-compatibility/2006">
              <mc:Choice xmlns:v="urn:schemas-microsoft-com:vml" Requires="v">
                <p:oleObj spid="_x0000_s260192" name="Equation" r:id="rId24" imgW="520560" imgH="228600" progId="Equation.3">
                  <p:embed/>
                </p:oleObj>
              </mc:Choice>
              <mc:Fallback>
                <p:oleObj name="Equation" r:id="rId24" imgW="520560" imgH="228600" progId="Equation.3">
                  <p:embed/>
                  <p:pic>
                    <p:nvPicPr>
                      <p:cNvPr id="230424" name="Object 24"/>
                      <p:cNvPicPr>
                        <a:picLocks noChangeAspect="1" noChangeArrowheads="1"/>
                      </p:cNvPicPr>
                      <p:nvPr/>
                    </p:nvPicPr>
                    <p:blipFill>
                      <a:blip r:embed="rId25">
                        <a:lum bright="-96000"/>
                        <a:extLst>
                          <a:ext uri="{28A0092B-C50C-407E-A947-70E740481C1C}">
                            <a14:useLocalDpi xmlns:a14="http://schemas.microsoft.com/office/drawing/2010/main" val="0"/>
                          </a:ext>
                        </a:extLst>
                      </a:blip>
                      <a:srcRect/>
                      <a:stretch>
                        <a:fillRect/>
                      </a:stretch>
                    </p:blipFill>
                    <p:spPr bwMode="auto">
                      <a:xfrm>
                        <a:off x="2368550" y="3524250"/>
                        <a:ext cx="1171575"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25" name="Text Box 25"/>
          <p:cNvSpPr txBox="1">
            <a:spLocks noChangeArrowheads="1"/>
          </p:cNvSpPr>
          <p:nvPr/>
        </p:nvSpPr>
        <p:spPr bwMode="auto">
          <a:xfrm>
            <a:off x="539750" y="4114800"/>
            <a:ext cx="274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代入边界条件公式，有</a:t>
            </a:r>
          </a:p>
        </p:txBody>
      </p:sp>
      <p:sp>
        <p:nvSpPr>
          <p:cNvPr id="230426" name="AutoShape 26"/>
          <p:cNvSpPr>
            <a:spLocks noChangeArrowheads="1"/>
          </p:cNvSpPr>
          <p:nvPr/>
        </p:nvSpPr>
        <p:spPr bwMode="auto">
          <a:xfrm>
            <a:off x="3054350" y="4876800"/>
            <a:ext cx="762000" cy="152400"/>
          </a:xfrm>
          <a:prstGeom prst="rightArrow">
            <a:avLst>
              <a:gd name="adj1" fmla="val 50000"/>
              <a:gd name="adj2" fmla="val 1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27" name="AutoShape 27"/>
          <p:cNvSpPr>
            <a:spLocks/>
          </p:cNvSpPr>
          <p:nvPr/>
        </p:nvSpPr>
        <p:spPr bwMode="auto">
          <a:xfrm>
            <a:off x="387350" y="4724400"/>
            <a:ext cx="76200" cy="685800"/>
          </a:xfrm>
          <a:prstGeom prst="leftBrace">
            <a:avLst>
              <a:gd name="adj1" fmla="val 75000"/>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28" name="AutoShape 28"/>
          <p:cNvSpPr>
            <a:spLocks/>
          </p:cNvSpPr>
          <p:nvPr/>
        </p:nvSpPr>
        <p:spPr bwMode="auto">
          <a:xfrm>
            <a:off x="533400" y="5867400"/>
            <a:ext cx="76200" cy="685800"/>
          </a:xfrm>
          <a:prstGeom prst="leftBrace">
            <a:avLst>
              <a:gd name="adj1" fmla="val 75000"/>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30429" name="Object 29"/>
          <p:cNvGraphicFramePr>
            <a:graphicFrameLocks noChangeAspect="1"/>
          </p:cNvGraphicFramePr>
          <p:nvPr/>
        </p:nvGraphicFramePr>
        <p:xfrm>
          <a:off x="685800" y="5638800"/>
          <a:ext cx="3733800" cy="584200"/>
        </p:xfrm>
        <a:graphic>
          <a:graphicData uri="http://schemas.openxmlformats.org/presentationml/2006/ole">
            <mc:AlternateContent xmlns:mc="http://schemas.openxmlformats.org/markup-compatibility/2006">
              <mc:Choice xmlns:v="urn:schemas-microsoft-com:vml" Requires="v">
                <p:oleObj spid="_x0000_s260193" name="Equation" r:id="rId26" imgW="1536480" imgH="241200" progId="Equation.3">
                  <p:embed/>
                </p:oleObj>
              </mc:Choice>
              <mc:Fallback>
                <p:oleObj name="Equation" r:id="rId26" imgW="1536480" imgH="241200" progId="Equation.3">
                  <p:embed/>
                  <p:pic>
                    <p:nvPicPr>
                      <p:cNvPr id="230429" name="Object 29"/>
                      <p:cNvPicPr>
                        <a:picLocks noChangeAspect="1" noChangeArrowheads="1"/>
                      </p:cNvPicPr>
                      <p:nvPr/>
                    </p:nvPicPr>
                    <p:blipFill>
                      <a:blip r:embed="rId27">
                        <a:lum bright="-96000"/>
                        <a:extLst>
                          <a:ext uri="{28A0092B-C50C-407E-A947-70E740481C1C}">
                            <a14:useLocalDpi xmlns:a14="http://schemas.microsoft.com/office/drawing/2010/main" val="0"/>
                          </a:ext>
                        </a:extLst>
                      </a:blip>
                      <a:srcRect/>
                      <a:stretch>
                        <a:fillRect/>
                      </a:stretch>
                    </p:blipFill>
                    <p:spPr bwMode="auto">
                      <a:xfrm>
                        <a:off x="685800" y="5638800"/>
                        <a:ext cx="37338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30" name="Object 30"/>
          <p:cNvGraphicFramePr>
            <a:graphicFrameLocks noChangeAspect="1"/>
          </p:cNvGraphicFramePr>
          <p:nvPr/>
        </p:nvGraphicFramePr>
        <p:xfrm>
          <a:off x="685800" y="6172200"/>
          <a:ext cx="4103688" cy="584200"/>
        </p:xfrm>
        <a:graphic>
          <a:graphicData uri="http://schemas.openxmlformats.org/presentationml/2006/ole">
            <mc:AlternateContent xmlns:mc="http://schemas.openxmlformats.org/markup-compatibility/2006">
              <mc:Choice xmlns:v="urn:schemas-microsoft-com:vml" Requires="v">
                <p:oleObj spid="_x0000_s260194" name="Equation" r:id="rId28" imgW="1688760" imgH="241200" progId="Equation.3">
                  <p:embed/>
                </p:oleObj>
              </mc:Choice>
              <mc:Fallback>
                <p:oleObj name="Equation" r:id="rId28" imgW="1688760" imgH="241200" progId="Equation.3">
                  <p:embed/>
                  <p:pic>
                    <p:nvPicPr>
                      <p:cNvPr id="230430" name="Object 30"/>
                      <p:cNvPicPr>
                        <a:picLocks noChangeAspect="1" noChangeArrowheads="1"/>
                      </p:cNvPicPr>
                      <p:nvPr/>
                    </p:nvPicPr>
                    <p:blipFill>
                      <a:blip r:embed="rId29">
                        <a:lum bright="-96000"/>
                        <a:extLst>
                          <a:ext uri="{28A0092B-C50C-407E-A947-70E740481C1C}">
                            <a14:useLocalDpi xmlns:a14="http://schemas.microsoft.com/office/drawing/2010/main" val="0"/>
                          </a:ext>
                        </a:extLst>
                      </a:blip>
                      <a:srcRect/>
                      <a:stretch>
                        <a:fillRect/>
                      </a:stretch>
                    </p:blipFill>
                    <p:spPr bwMode="auto">
                      <a:xfrm>
                        <a:off x="685800" y="6172200"/>
                        <a:ext cx="4103688"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31" name="Text Box 31"/>
          <p:cNvSpPr txBox="1">
            <a:spLocks noChangeArrowheads="1"/>
          </p:cNvSpPr>
          <p:nvPr/>
        </p:nvSpPr>
        <p:spPr bwMode="auto">
          <a:xfrm>
            <a:off x="4876800" y="25146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右边界：</a:t>
            </a:r>
          </a:p>
        </p:txBody>
      </p:sp>
      <p:graphicFrame>
        <p:nvGraphicFramePr>
          <p:cNvPr id="230432" name="Object 32"/>
          <p:cNvGraphicFramePr>
            <a:graphicFrameLocks noChangeAspect="1"/>
          </p:cNvGraphicFramePr>
          <p:nvPr/>
        </p:nvGraphicFramePr>
        <p:xfrm>
          <a:off x="5943600" y="2514600"/>
          <a:ext cx="915988" cy="431800"/>
        </p:xfrm>
        <a:graphic>
          <a:graphicData uri="http://schemas.openxmlformats.org/presentationml/2006/ole">
            <mc:AlternateContent xmlns:mc="http://schemas.openxmlformats.org/markup-compatibility/2006">
              <mc:Choice xmlns:v="urn:schemas-microsoft-com:vml" Requires="v">
                <p:oleObj spid="_x0000_s260195" name="Equation" r:id="rId30" imgW="431640" imgH="203040" progId="Equation.3">
                  <p:embed/>
                </p:oleObj>
              </mc:Choice>
              <mc:Fallback>
                <p:oleObj name="Equation" r:id="rId30" imgW="431640" imgH="203040" progId="Equation.3">
                  <p:embed/>
                  <p:pic>
                    <p:nvPicPr>
                      <p:cNvPr id="230432" name="Object 32"/>
                      <p:cNvPicPr>
                        <a:picLocks noChangeAspect="1" noChangeArrowheads="1"/>
                      </p:cNvPicPr>
                      <p:nvPr/>
                    </p:nvPicPr>
                    <p:blipFill>
                      <a:blip r:embed="rId31">
                        <a:lum bright="-96000"/>
                        <a:extLst>
                          <a:ext uri="{28A0092B-C50C-407E-A947-70E740481C1C}">
                            <a14:useLocalDpi xmlns:a14="http://schemas.microsoft.com/office/drawing/2010/main" val="0"/>
                          </a:ext>
                        </a:extLst>
                      </a:blip>
                      <a:srcRect/>
                      <a:stretch>
                        <a:fillRect/>
                      </a:stretch>
                    </p:blipFill>
                    <p:spPr bwMode="auto">
                      <a:xfrm>
                        <a:off x="5943600" y="2514600"/>
                        <a:ext cx="915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33" name="Text Box 33"/>
          <p:cNvSpPr txBox="1">
            <a:spLocks noChangeArrowheads="1"/>
          </p:cNvSpPr>
          <p:nvPr/>
        </p:nvSpPr>
        <p:spPr bwMode="auto">
          <a:xfrm>
            <a:off x="5181600" y="2895600"/>
            <a:ext cx="228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b="1">
                <a:latin typeface="Times New Roman" panose="02020603050405020304" pitchFamily="18" charset="0"/>
              </a:rPr>
              <a:t>由圣维南原理，有</a:t>
            </a:r>
          </a:p>
        </p:txBody>
      </p:sp>
      <p:graphicFrame>
        <p:nvGraphicFramePr>
          <p:cNvPr id="230434" name="Object 34"/>
          <p:cNvGraphicFramePr>
            <a:graphicFrameLocks noChangeAspect="1"/>
          </p:cNvGraphicFramePr>
          <p:nvPr/>
        </p:nvGraphicFramePr>
        <p:xfrm>
          <a:off x="5105400" y="3200400"/>
          <a:ext cx="1885950" cy="701675"/>
        </p:xfrm>
        <a:graphic>
          <a:graphicData uri="http://schemas.openxmlformats.org/presentationml/2006/ole">
            <mc:AlternateContent xmlns:mc="http://schemas.openxmlformats.org/markup-compatibility/2006">
              <mc:Choice xmlns:v="urn:schemas-microsoft-com:vml" Requires="v">
                <p:oleObj spid="_x0000_s260196" name="Equation" r:id="rId32" imgW="888840" imgH="330120" progId="Equation.3">
                  <p:embed/>
                </p:oleObj>
              </mc:Choice>
              <mc:Fallback>
                <p:oleObj name="Equation" r:id="rId32" imgW="888840" imgH="330120" progId="Equation.3">
                  <p:embed/>
                  <p:pic>
                    <p:nvPicPr>
                      <p:cNvPr id="230434" name="Object 34"/>
                      <p:cNvPicPr>
                        <a:picLocks noChangeAspect="1" noChangeArrowheads="1"/>
                      </p:cNvPicPr>
                      <p:nvPr/>
                    </p:nvPicPr>
                    <p:blipFill>
                      <a:blip r:embed="rId33">
                        <a:lum bright="-96000"/>
                        <a:extLst>
                          <a:ext uri="{28A0092B-C50C-407E-A947-70E740481C1C}">
                            <a14:useLocalDpi xmlns:a14="http://schemas.microsoft.com/office/drawing/2010/main" val="0"/>
                          </a:ext>
                        </a:extLst>
                      </a:blip>
                      <a:srcRect/>
                      <a:stretch>
                        <a:fillRect/>
                      </a:stretch>
                    </p:blipFill>
                    <p:spPr bwMode="auto">
                      <a:xfrm>
                        <a:off x="5105400" y="3200400"/>
                        <a:ext cx="18859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35" name="Object 35"/>
          <p:cNvGraphicFramePr>
            <a:graphicFrameLocks noChangeAspect="1"/>
          </p:cNvGraphicFramePr>
          <p:nvPr/>
        </p:nvGraphicFramePr>
        <p:xfrm>
          <a:off x="5105400" y="3962400"/>
          <a:ext cx="2236788" cy="701675"/>
        </p:xfrm>
        <a:graphic>
          <a:graphicData uri="http://schemas.openxmlformats.org/presentationml/2006/ole">
            <mc:AlternateContent xmlns:mc="http://schemas.openxmlformats.org/markup-compatibility/2006">
              <mc:Choice xmlns:v="urn:schemas-microsoft-com:vml" Requires="v">
                <p:oleObj spid="_x0000_s260197" name="Equation" r:id="rId34" imgW="1054080" imgH="330120" progId="Equation.3">
                  <p:embed/>
                </p:oleObj>
              </mc:Choice>
              <mc:Fallback>
                <p:oleObj name="Equation" r:id="rId34" imgW="1054080" imgH="330120" progId="Equation.3">
                  <p:embed/>
                  <p:pic>
                    <p:nvPicPr>
                      <p:cNvPr id="230435" name="Object 35"/>
                      <p:cNvPicPr>
                        <a:picLocks noChangeAspect="1" noChangeArrowheads="1"/>
                      </p:cNvPicPr>
                      <p:nvPr/>
                    </p:nvPicPr>
                    <p:blipFill>
                      <a:blip r:embed="rId35">
                        <a:lum bright="-96000"/>
                        <a:extLst>
                          <a:ext uri="{28A0092B-C50C-407E-A947-70E740481C1C}">
                            <a14:useLocalDpi xmlns:a14="http://schemas.microsoft.com/office/drawing/2010/main" val="0"/>
                          </a:ext>
                        </a:extLst>
                      </a:blip>
                      <a:srcRect/>
                      <a:stretch>
                        <a:fillRect/>
                      </a:stretch>
                    </p:blipFill>
                    <p:spPr bwMode="auto">
                      <a:xfrm>
                        <a:off x="5105400" y="3962400"/>
                        <a:ext cx="2236788"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36" name="Object 36"/>
          <p:cNvGraphicFramePr>
            <a:graphicFrameLocks noChangeAspect="1"/>
          </p:cNvGraphicFramePr>
          <p:nvPr/>
        </p:nvGraphicFramePr>
        <p:xfrm>
          <a:off x="5181600" y="5105400"/>
          <a:ext cx="1968500" cy="701675"/>
        </p:xfrm>
        <a:graphic>
          <a:graphicData uri="http://schemas.openxmlformats.org/presentationml/2006/ole">
            <mc:AlternateContent xmlns:mc="http://schemas.openxmlformats.org/markup-compatibility/2006">
              <mc:Choice xmlns:v="urn:schemas-microsoft-com:vml" Requires="v">
                <p:oleObj spid="_x0000_s260198" name="Equation" r:id="rId36" imgW="927000" imgH="330120" progId="Equation.3">
                  <p:embed/>
                </p:oleObj>
              </mc:Choice>
              <mc:Fallback>
                <p:oleObj name="Equation" r:id="rId36" imgW="927000" imgH="330120" progId="Equation.3">
                  <p:embed/>
                  <p:pic>
                    <p:nvPicPr>
                      <p:cNvPr id="230436" name="Object 36"/>
                      <p:cNvPicPr>
                        <a:picLocks noChangeAspect="1" noChangeArrowheads="1"/>
                      </p:cNvPicPr>
                      <p:nvPr/>
                    </p:nvPicPr>
                    <p:blipFill>
                      <a:blip r:embed="rId37">
                        <a:lum bright="-96000"/>
                        <a:extLst>
                          <a:ext uri="{28A0092B-C50C-407E-A947-70E740481C1C}">
                            <a14:useLocalDpi xmlns:a14="http://schemas.microsoft.com/office/drawing/2010/main" val="0"/>
                          </a:ext>
                        </a:extLst>
                      </a:blip>
                      <a:srcRect/>
                      <a:stretch>
                        <a:fillRect/>
                      </a:stretch>
                    </p:blipFill>
                    <p:spPr bwMode="auto">
                      <a:xfrm>
                        <a:off x="5181600" y="5105400"/>
                        <a:ext cx="19685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37" name="AutoShape 37"/>
          <p:cNvSpPr>
            <a:spLocks/>
          </p:cNvSpPr>
          <p:nvPr/>
        </p:nvSpPr>
        <p:spPr bwMode="auto">
          <a:xfrm>
            <a:off x="5029200" y="3581400"/>
            <a:ext cx="76200" cy="1905000"/>
          </a:xfrm>
          <a:prstGeom prst="leftBrace">
            <a:avLst>
              <a:gd name="adj1" fmla="val 208333"/>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30438" name="Object 38"/>
          <p:cNvGraphicFramePr>
            <a:graphicFrameLocks noChangeAspect="1"/>
          </p:cNvGraphicFramePr>
          <p:nvPr/>
        </p:nvGraphicFramePr>
        <p:xfrm>
          <a:off x="6629400" y="4419600"/>
          <a:ext cx="2424113" cy="890588"/>
        </p:xfrm>
        <a:graphic>
          <a:graphicData uri="http://schemas.openxmlformats.org/presentationml/2006/ole">
            <mc:AlternateContent xmlns:mc="http://schemas.openxmlformats.org/markup-compatibility/2006">
              <mc:Choice xmlns:v="urn:schemas-microsoft-com:vml" Requires="v">
                <p:oleObj spid="_x0000_s260199" name="Equation" r:id="rId38" imgW="1143000" imgH="419040" progId="Equation.3">
                  <p:embed/>
                </p:oleObj>
              </mc:Choice>
              <mc:Fallback>
                <p:oleObj name="Equation" r:id="rId38" imgW="1143000" imgH="419040" progId="Equation.3">
                  <p:embed/>
                  <p:pic>
                    <p:nvPicPr>
                      <p:cNvPr id="230438" name="Object 38"/>
                      <p:cNvPicPr>
                        <a:picLocks noChangeAspect="1" noChangeArrowheads="1"/>
                      </p:cNvPicPr>
                      <p:nvPr/>
                    </p:nvPicPr>
                    <p:blipFill>
                      <a:blip r:embed="rId39">
                        <a:lum bright="-96000"/>
                        <a:extLst>
                          <a:ext uri="{28A0092B-C50C-407E-A947-70E740481C1C}">
                            <a14:useLocalDpi xmlns:a14="http://schemas.microsoft.com/office/drawing/2010/main" val="0"/>
                          </a:ext>
                        </a:extLst>
                      </a:blip>
                      <a:srcRect/>
                      <a:stretch>
                        <a:fillRect/>
                      </a:stretch>
                    </p:blipFill>
                    <p:spPr bwMode="auto">
                      <a:xfrm>
                        <a:off x="6629400" y="4419600"/>
                        <a:ext cx="2424113" cy="89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39" name="Object 39"/>
          <p:cNvGraphicFramePr>
            <a:graphicFrameLocks noChangeAspect="1"/>
          </p:cNvGraphicFramePr>
          <p:nvPr/>
        </p:nvGraphicFramePr>
        <p:xfrm>
          <a:off x="6629400" y="5715000"/>
          <a:ext cx="2074863" cy="458788"/>
        </p:xfrm>
        <a:graphic>
          <a:graphicData uri="http://schemas.openxmlformats.org/presentationml/2006/ole">
            <mc:AlternateContent xmlns:mc="http://schemas.openxmlformats.org/markup-compatibility/2006">
              <mc:Choice xmlns:v="urn:schemas-microsoft-com:vml" Requires="v">
                <p:oleObj spid="_x0000_s260200" name="Equation" r:id="rId40" imgW="977760" imgH="215640" progId="Equation.3">
                  <p:embed/>
                </p:oleObj>
              </mc:Choice>
              <mc:Fallback>
                <p:oleObj name="Equation" r:id="rId40" imgW="977760" imgH="215640" progId="Equation.3">
                  <p:embed/>
                  <p:pic>
                    <p:nvPicPr>
                      <p:cNvPr id="230439" name="Object 39"/>
                      <p:cNvPicPr>
                        <a:picLocks noChangeAspect="1" noChangeArrowheads="1"/>
                      </p:cNvPicPr>
                      <p:nvPr/>
                    </p:nvPicPr>
                    <p:blipFill>
                      <a:blip r:embed="rId41">
                        <a:lum bright="-96000"/>
                        <a:extLst>
                          <a:ext uri="{28A0092B-C50C-407E-A947-70E740481C1C}">
                            <a14:useLocalDpi xmlns:a14="http://schemas.microsoft.com/office/drawing/2010/main" val="0"/>
                          </a:ext>
                        </a:extLst>
                      </a:blip>
                      <a:srcRect/>
                      <a:stretch>
                        <a:fillRect/>
                      </a:stretch>
                    </p:blipFill>
                    <p:spPr bwMode="auto">
                      <a:xfrm>
                        <a:off x="6629400" y="5715000"/>
                        <a:ext cx="2074863"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0440" name="Group 40"/>
          <p:cNvGrpSpPr>
            <a:grpSpLocks/>
          </p:cNvGrpSpPr>
          <p:nvPr/>
        </p:nvGrpSpPr>
        <p:grpSpPr bwMode="auto">
          <a:xfrm>
            <a:off x="7451725" y="2420938"/>
            <a:ext cx="1354138" cy="1676400"/>
            <a:chOff x="4763" y="1536"/>
            <a:chExt cx="853" cy="1056"/>
          </a:xfrm>
        </p:grpSpPr>
        <p:sp>
          <p:nvSpPr>
            <p:cNvPr id="230441" name="Line 41"/>
            <p:cNvSpPr>
              <a:spLocks noChangeShapeType="1"/>
            </p:cNvSpPr>
            <p:nvPr/>
          </p:nvSpPr>
          <p:spPr bwMode="auto">
            <a:xfrm>
              <a:off x="5020" y="1536"/>
              <a:ext cx="0" cy="67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30442" name="Group 42"/>
            <p:cNvGrpSpPr>
              <a:grpSpLocks/>
            </p:cNvGrpSpPr>
            <p:nvPr/>
          </p:nvGrpSpPr>
          <p:grpSpPr bwMode="auto">
            <a:xfrm>
              <a:off x="5068" y="1536"/>
              <a:ext cx="240" cy="672"/>
              <a:chOff x="4944" y="1536"/>
              <a:chExt cx="240" cy="672"/>
            </a:xfrm>
          </p:grpSpPr>
          <p:sp>
            <p:nvSpPr>
              <p:cNvPr id="230443" name="Line 43"/>
              <p:cNvSpPr>
                <a:spLocks noChangeShapeType="1"/>
              </p:cNvSpPr>
              <p:nvPr/>
            </p:nvSpPr>
            <p:spPr bwMode="auto">
              <a:xfrm>
                <a:off x="4944" y="1536"/>
                <a:ext cx="240" cy="0"/>
              </a:xfrm>
              <a:prstGeom prst="line">
                <a:avLst/>
              </a:prstGeom>
              <a:noFill/>
              <a:ln w="25400" cap="sq">
                <a:solidFill>
                  <a:srgbClr val="FF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44" name="Line 44"/>
              <p:cNvSpPr>
                <a:spLocks noChangeShapeType="1"/>
              </p:cNvSpPr>
              <p:nvPr/>
            </p:nvSpPr>
            <p:spPr bwMode="auto">
              <a:xfrm>
                <a:off x="4944" y="1632"/>
                <a:ext cx="240" cy="0"/>
              </a:xfrm>
              <a:prstGeom prst="line">
                <a:avLst/>
              </a:prstGeom>
              <a:noFill/>
              <a:ln w="25400" cap="sq">
                <a:solidFill>
                  <a:srgbClr val="FF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45" name="Line 45"/>
              <p:cNvSpPr>
                <a:spLocks noChangeShapeType="1"/>
              </p:cNvSpPr>
              <p:nvPr/>
            </p:nvSpPr>
            <p:spPr bwMode="auto">
              <a:xfrm>
                <a:off x="4944" y="1728"/>
                <a:ext cx="240" cy="0"/>
              </a:xfrm>
              <a:prstGeom prst="line">
                <a:avLst/>
              </a:prstGeom>
              <a:noFill/>
              <a:ln w="25400" cap="sq">
                <a:solidFill>
                  <a:srgbClr val="FF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46" name="Line 46"/>
              <p:cNvSpPr>
                <a:spLocks noChangeShapeType="1"/>
              </p:cNvSpPr>
              <p:nvPr/>
            </p:nvSpPr>
            <p:spPr bwMode="auto">
              <a:xfrm>
                <a:off x="4944" y="1824"/>
                <a:ext cx="240" cy="0"/>
              </a:xfrm>
              <a:prstGeom prst="line">
                <a:avLst/>
              </a:prstGeom>
              <a:noFill/>
              <a:ln w="25400" cap="sq">
                <a:solidFill>
                  <a:srgbClr val="FF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47" name="Line 47"/>
              <p:cNvSpPr>
                <a:spLocks noChangeShapeType="1"/>
              </p:cNvSpPr>
              <p:nvPr/>
            </p:nvSpPr>
            <p:spPr bwMode="auto">
              <a:xfrm>
                <a:off x="4944" y="1920"/>
                <a:ext cx="240" cy="0"/>
              </a:xfrm>
              <a:prstGeom prst="line">
                <a:avLst/>
              </a:prstGeom>
              <a:noFill/>
              <a:ln w="25400" cap="sq">
                <a:solidFill>
                  <a:srgbClr val="FF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48" name="Line 48"/>
              <p:cNvSpPr>
                <a:spLocks noChangeShapeType="1"/>
              </p:cNvSpPr>
              <p:nvPr/>
            </p:nvSpPr>
            <p:spPr bwMode="auto">
              <a:xfrm>
                <a:off x="4944" y="2016"/>
                <a:ext cx="240" cy="0"/>
              </a:xfrm>
              <a:prstGeom prst="line">
                <a:avLst/>
              </a:prstGeom>
              <a:noFill/>
              <a:ln w="25400" cap="sq">
                <a:solidFill>
                  <a:srgbClr val="FF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49" name="Line 49"/>
              <p:cNvSpPr>
                <a:spLocks noChangeShapeType="1"/>
              </p:cNvSpPr>
              <p:nvPr/>
            </p:nvSpPr>
            <p:spPr bwMode="auto">
              <a:xfrm>
                <a:off x="4944" y="2112"/>
                <a:ext cx="240" cy="0"/>
              </a:xfrm>
              <a:prstGeom prst="line">
                <a:avLst/>
              </a:prstGeom>
              <a:noFill/>
              <a:ln w="25400" cap="sq">
                <a:solidFill>
                  <a:srgbClr val="FF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50" name="Line 50"/>
              <p:cNvSpPr>
                <a:spLocks noChangeShapeType="1"/>
              </p:cNvSpPr>
              <p:nvPr/>
            </p:nvSpPr>
            <p:spPr bwMode="auto">
              <a:xfrm>
                <a:off x="4944" y="2208"/>
                <a:ext cx="240" cy="0"/>
              </a:xfrm>
              <a:prstGeom prst="line">
                <a:avLst/>
              </a:prstGeom>
              <a:noFill/>
              <a:ln w="25400" cap="sq">
                <a:solidFill>
                  <a:srgbClr val="FF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230451" name="Group 51"/>
            <p:cNvGrpSpPr>
              <a:grpSpLocks/>
            </p:cNvGrpSpPr>
            <p:nvPr/>
          </p:nvGrpSpPr>
          <p:grpSpPr bwMode="auto">
            <a:xfrm>
              <a:off x="5068" y="1536"/>
              <a:ext cx="0" cy="672"/>
              <a:chOff x="4944" y="1536"/>
              <a:chExt cx="0" cy="672"/>
            </a:xfrm>
          </p:grpSpPr>
          <p:sp>
            <p:nvSpPr>
              <p:cNvPr id="230452" name="Line 52"/>
              <p:cNvSpPr>
                <a:spLocks noChangeShapeType="1"/>
              </p:cNvSpPr>
              <p:nvPr/>
            </p:nvSpPr>
            <p:spPr bwMode="auto">
              <a:xfrm>
                <a:off x="4944" y="1536"/>
                <a:ext cx="0" cy="192"/>
              </a:xfrm>
              <a:prstGeom prst="line">
                <a:avLst/>
              </a:prstGeom>
              <a:noFill/>
              <a:ln w="25400" cap="sq">
                <a:solidFill>
                  <a:srgbClr val="FFFF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53" name="Line 53"/>
              <p:cNvSpPr>
                <a:spLocks noChangeShapeType="1"/>
              </p:cNvSpPr>
              <p:nvPr/>
            </p:nvSpPr>
            <p:spPr bwMode="auto">
              <a:xfrm>
                <a:off x="4944" y="1776"/>
                <a:ext cx="0" cy="192"/>
              </a:xfrm>
              <a:prstGeom prst="line">
                <a:avLst/>
              </a:prstGeom>
              <a:noFill/>
              <a:ln w="25400" cap="sq">
                <a:solidFill>
                  <a:schemeClr val="tx1"/>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54" name="Line 54"/>
              <p:cNvSpPr>
                <a:spLocks noChangeShapeType="1"/>
              </p:cNvSpPr>
              <p:nvPr/>
            </p:nvSpPr>
            <p:spPr bwMode="auto">
              <a:xfrm>
                <a:off x="4944" y="2016"/>
                <a:ext cx="0" cy="192"/>
              </a:xfrm>
              <a:prstGeom prst="line">
                <a:avLst/>
              </a:prstGeom>
              <a:noFill/>
              <a:ln w="25400" cap="sq">
                <a:solidFill>
                  <a:srgbClr val="FFFF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230455" name="Object 55"/>
            <p:cNvGraphicFramePr>
              <a:graphicFrameLocks noChangeAspect="1"/>
            </p:cNvGraphicFramePr>
            <p:nvPr/>
          </p:nvGraphicFramePr>
          <p:xfrm>
            <a:off x="5356" y="1632"/>
            <a:ext cx="260" cy="312"/>
          </p:xfrm>
          <a:graphic>
            <a:graphicData uri="http://schemas.openxmlformats.org/presentationml/2006/ole">
              <mc:AlternateContent xmlns:mc="http://schemas.openxmlformats.org/markup-compatibility/2006">
                <mc:Choice xmlns:v="urn:schemas-microsoft-com:vml" Requires="v">
                  <p:oleObj spid="_x0000_s260201" name="Equation" r:id="rId42" imgW="190440" imgH="228600" progId="Equation.3">
                    <p:embed/>
                  </p:oleObj>
                </mc:Choice>
                <mc:Fallback>
                  <p:oleObj name="Equation" r:id="rId42" imgW="190440" imgH="228600" progId="Equation.3">
                    <p:embed/>
                    <p:pic>
                      <p:nvPicPr>
                        <p:cNvPr id="230455" name="Object 55"/>
                        <p:cNvPicPr>
                          <a:picLocks noChangeAspect="1" noChangeArrowheads="1"/>
                        </p:cNvPicPr>
                        <p:nvPr/>
                      </p:nvPicPr>
                      <p:blipFill>
                        <a:blip r:embed="rId43">
                          <a:lum bright="-96000"/>
                          <a:extLst>
                            <a:ext uri="{28A0092B-C50C-407E-A947-70E740481C1C}">
                              <a14:useLocalDpi xmlns:a14="http://schemas.microsoft.com/office/drawing/2010/main" val="0"/>
                            </a:ext>
                          </a:extLst>
                        </a:blip>
                        <a:srcRect/>
                        <a:stretch>
                          <a:fillRect/>
                        </a:stretch>
                      </p:blipFill>
                      <p:spPr bwMode="auto">
                        <a:xfrm>
                          <a:off x="5356" y="1632"/>
                          <a:ext cx="26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56" name="Object 56"/>
            <p:cNvGraphicFramePr>
              <a:graphicFrameLocks noChangeAspect="1"/>
            </p:cNvGraphicFramePr>
            <p:nvPr/>
          </p:nvGraphicFramePr>
          <p:xfrm>
            <a:off x="5020" y="2160"/>
            <a:ext cx="364" cy="432"/>
          </p:xfrm>
          <a:graphic>
            <a:graphicData uri="http://schemas.openxmlformats.org/presentationml/2006/ole">
              <mc:AlternateContent xmlns:mc="http://schemas.openxmlformats.org/markup-compatibility/2006">
                <mc:Choice xmlns:v="urn:schemas-microsoft-com:vml" Requires="v">
                  <p:oleObj spid="_x0000_s260202" name="Equation" r:id="rId44" imgW="203040" imgH="241200" progId="Equation.3">
                    <p:embed/>
                  </p:oleObj>
                </mc:Choice>
                <mc:Fallback>
                  <p:oleObj name="Equation" r:id="rId44" imgW="203040" imgH="241200" progId="Equation.3">
                    <p:embed/>
                    <p:pic>
                      <p:nvPicPr>
                        <p:cNvPr id="230456" name="Object 56"/>
                        <p:cNvPicPr>
                          <a:picLocks noChangeAspect="1" noChangeArrowheads="1"/>
                        </p:cNvPicPr>
                        <p:nvPr/>
                      </p:nvPicPr>
                      <p:blipFill>
                        <a:blip r:embed="rId45">
                          <a:lum bright="-96000"/>
                          <a:extLst>
                            <a:ext uri="{28A0092B-C50C-407E-A947-70E740481C1C}">
                              <a14:useLocalDpi xmlns:a14="http://schemas.microsoft.com/office/drawing/2010/main" val="0"/>
                            </a:ext>
                          </a:extLst>
                        </a:blip>
                        <a:srcRect/>
                        <a:stretch>
                          <a:fillRect/>
                        </a:stretch>
                      </p:blipFill>
                      <p:spPr bwMode="auto">
                        <a:xfrm>
                          <a:off x="5020" y="2160"/>
                          <a:ext cx="364"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57" name="Line 57"/>
            <p:cNvSpPr>
              <a:spLocks noChangeShapeType="1"/>
            </p:cNvSpPr>
            <p:nvPr/>
          </p:nvSpPr>
          <p:spPr bwMode="auto">
            <a:xfrm>
              <a:off x="4848" y="1536"/>
              <a:ext cx="192"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58" name="Line 58"/>
            <p:cNvSpPr>
              <a:spLocks noChangeShapeType="1"/>
            </p:cNvSpPr>
            <p:nvPr/>
          </p:nvSpPr>
          <p:spPr bwMode="auto">
            <a:xfrm flipH="1" flipV="1">
              <a:off x="4800" y="2112"/>
              <a:ext cx="192"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0459" name="Freeform 59"/>
            <p:cNvSpPr>
              <a:spLocks/>
            </p:cNvSpPr>
            <p:nvPr/>
          </p:nvSpPr>
          <p:spPr bwMode="auto">
            <a:xfrm>
              <a:off x="4763" y="1563"/>
              <a:ext cx="83" cy="549"/>
            </a:xfrm>
            <a:custGeom>
              <a:avLst/>
              <a:gdLst>
                <a:gd name="T0" fmla="*/ 83 w 83"/>
                <a:gd name="T1" fmla="*/ 0 h 549"/>
                <a:gd name="T2" fmla="*/ 83 w 83"/>
                <a:gd name="T3" fmla="*/ 156 h 549"/>
                <a:gd name="T4" fmla="*/ 46 w 83"/>
                <a:gd name="T5" fmla="*/ 302 h 549"/>
                <a:gd name="T6" fmla="*/ 0 w 83"/>
                <a:gd name="T7" fmla="*/ 485 h 549"/>
                <a:gd name="T8" fmla="*/ 10 w 83"/>
                <a:gd name="T9" fmla="*/ 531 h 549"/>
                <a:gd name="T10" fmla="*/ 37 w 83"/>
                <a:gd name="T11" fmla="*/ 549 h 549"/>
              </a:gdLst>
              <a:ahLst/>
              <a:cxnLst>
                <a:cxn ang="0">
                  <a:pos x="T0" y="T1"/>
                </a:cxn>
                <a:cxn ang="0">
                  <a:pos x="T2" y="T3"/>
                </a:cxn>
                <a:cxn ang="0">
                  <a:pos x="T4" y="T5"/>
                </a:cxn>
                <a:cxn ang="0">
                  <a:pos x="T6" y="T7"/>
                </a:cxn>
                <a:cxn ang="0">
                  <a:pos x="T8" y="T9"/>
                </a:cxn>
                <a:cxn ang="0">
                  <a:pos x="T10" y="T11"/>
                </a:cxn>
              </a:cxnLst>
              <a:rect l="0" t="0" r="r" b="b"/>
              <a:pathLst>
                <a:path w="83" h="549">
                  <a:moveTo>
                    <a:pt x="83" y="0"/>
                  </a:moveTo>
                  <a:cubicBezTo>
                    <a:pt x="56" y="53"/>
                    <a:pt x="65" y="99"/>
                    <a:pt x="83" y="156"/>
                  </a:cubicBezTo>
                  <a:cubicBezTo>
                    <a:pt x="75" y="215"/>
                    <a:pt x="53" y="244"/>
                    <a:pt x="46" y="302"/>
                  </a:cubicBezTo>
                  <a:cubicBezTo>
                    <a:pt x="38" y="371"/>
                    <a:pt x="40" y="428"/>
                    <a:pt x="0" y="485"/>
                  </a:cubicBezTo>
                  <a:cubicBezTo>
                    <a:pt x="3" y="500"/>
                    <a:pt x="2" y="517"/>
                    <a:pt x="10" y="531"/>
                  </a:cubicBezTo>
                  <a:cubicBezTo>
                    <a:pt x="15" y="540"/>
                    <a:pt x="37" y="549"/>
                    <a:pt x="37" y="549"/>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572552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04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04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304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0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3040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304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3040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3040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3041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3041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3041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3041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23042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23042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23042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3042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23042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23042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499"/>
                                          </p:stCondLst>
                                        </p:cTn>
                                        <p:tgtEl>
                                          <p:spTgt spid="230427"/>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230426"/>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230428"/>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23042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23043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230431"/>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499"/>
                                          </p:stCondLst>
                                        </p:cTn>
                                        <p:tgtEl>
                                          <p:spTgt spid="230432"/>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499"/>
                                          </p:stCondLst>
                                        </p:cTn>
                                        <p:tgtEl>
                                          <p:spTgt spid="230440"/>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230433"/>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nodeType="clickEffect">
                                  <p:stCondLst>
                                    <p:cond delay="0"/>
                                  </p:stCondLst>
                                  <p:childTnLst>
                                    <p:set>
                                      <p:cBhvr>
                                        <p:cTn id="114" dur="1" fill="hold">
                                          <p:stCondLst>
                                            <p:cond delay="499"/>
                                          </p:stCondLst>
                                        </p:cTn>
                                        <p:tgtEl>
                                          <p:spTgt spid="230434"/>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nodeType="clickEffect">
                                  <p:stCondLst>
                                    <p:cond delay="0"/>
                                  </p:stCondLst>
                                  <p:childTnLst>
                                    <p:set>
                                      <p:cBhvr>
                                        <p:cTn id="118" dur="1" fill="hold">
                                          <p:stCondLst>
                                            <p:cond delay="499"/>
                                          </p:stCondLst>
                                        </p:cTn>
                                        <p:tgtEl>
                                          <p:spTgt spid="230435"/>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nodeType="clickEffect">
                                  <p:stCondLst>
                                    <p:cond delay="0"/>
                                  </p:stCondLst>
                                  <p:childTnLst>
                                    <p:set>
                                      <p:cBhvr>
                                        <p:cTn id="122" dur="1" fill="hold">
                                          <p:stCondLst>
                                            <p:cond delay="499"/>
                                          </p:stCondLst>
                                        </p:cTn>
                                        <p:tgtEl>
                                          <p:spTgt spid="230436"/>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nodeType="clickEffect">
                                  <p:stCondLst>
                                    <p:cond delay="0"/>
                                  </p:stCondLst>
                                  <p:childTnLst>
                                    <p:set>
                                      <p:cBhvr>
                                        <p:cTn id="126" dur="1" fill="hold">
                                          <p:stCondLst>
                                            <p:cond delay="499"/>
                                          </p:stCondLst>
                                        </p:cTn>
                                        <p:tgtEl>
                                          <p:spTgt spid="230437"/>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nodeType="clickEffect">
                                  <p:stCondLst>
                                    <p:cond delay="0"/>
                                  </p:stCondLst>
                                  <p:childTnLst>
                                    <p:set>
                                      <p:cBhvr>
                                        <p:cTn id="130" dur="1" fill="hold">
                                          <p:stCondLst>
                                            <p:cond delay="499"/>
                                          </p:stCondLst>
                                        </p:cTn>
                                        <p:tgtEl>
                                          <p:spTgt spid="230438"/>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nodeType="clickEffect">
                                  <p:stCondLst>
                                    <p:cond delay="0"/>
                                  </p:stCondLst>
                                  <p:childTnLst>
                                    <p:set>
                                      <p:cBhvr>
                                        <p:cTn id="134" dur="1" fill="hold">
                                          <p:stCondLst>
                                            <p:cond delay="499"/>
                                          </p:stCondLst>
                                        </p:cTn>
                                        <p:tgtEl>
                                          <p:spTgt spid="230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autoUpdateAnimBg="0"/>
      <p:bldP spid="230403" grpId="0" autoUpdateAnimBg="0"/>
      <p:bldP spid="230405" grpId="0" autoUpdateAnimBg="0"/>
      <p:bldP spid="230410" grpId="0" autoUpdateAnimBg="0"/>
      <p:bldP spid="230425" grpId="0" autoUpdateAnimBg="0"/>
      <p:bldP spid="230431" grpId="0" autoUpdateAnimBg="0"/>
      <p:bldP spid="230433" grpId="0"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49" y="1779905"/>
            <a:ext cx="7886700" cy="1011421"/>
          </a:xfrm>
        </p:spPr>
        <p:txBody>
          <a:bodyPr>
            <a:normAutofit/>
          </a:bodyPr>
          <a:lstStyle/>
          <a:p>
            <a:pPr algn="ctr"/>
            <a:r>
              <a:rPr lang="zh-CN" altLang="en-US" sz="4400" dirty="0" smtClean="0">
                <a:solidFill>
                  <a:srgbClr val="FF0000"/>
                </a:solidFill>
              </a:rPr>
              <a:t>谢谢大家</a:t>
            </a:r>
            <a:endParaRPr lang="zh-CN" altLang="en-US" sz="4400" dirty="0">
              <a:solidFill>
                <a:srgbClr val="FF0000"/>
              </a:solidFill>
            </a:endParaRPr>
          </a:p>
        </p:txBody>
      </p:sp>
    </p:spTree>
    <p:extLst>
      <p:ext uri="{BB962C8B-B14F-4D97-AF65-F5344CB8AC3E}">
        <p14:creationId xmlns:p14="http://schemas.microsoft.com/office/powerpoint/2010/main" val="1493804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050"/>
          <p:cNvSpPr txBox="1">
            <a:spLocks noChangeArrowheads="1"/>
          </p:cNvSpPr>
          <p:nvPr/>
        </p:nvSpPr>
        <p:spPr bwMode="auto">
          <a:xfrm>
            <a:off x="228600" y="228600"/>
            <a:ext cx="35052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nchor="ctr">
            <a:spAutoFit/>
          </a:bodyPr>
          <a:lstStyle>
            <a:lvl1pPr marL="2857500" indent="-2857500">
              <a:spcBef>
                <a:spcPct val="0"/>
              </a:spcBef>
              <a:defRPr kumimoji="1" sz="2400">
                <a:solidFill>
                  <a:schemeClr val="tx1"/>
                </a:solidFill>
                <a:latin typeface="Times New Roman" panose="02020603050405020304" pitchFamily="18" charset="0"/>
                <a:ea typeface="宋体" panose="02010600030101010101" pitchFamily="2" charset="-122"/>
              </a:defRPr>
            </a:lvl1pPr>
            <a:lvl2pPr marL="3235325">
              <a:spcBef>
                <a:spcPct val="0"/>
              </a:spcBef>
              <a:defRPr kumimoji="1" sz="2400">
                <a:solidFill>
                  <a:schemeClr val="tx1"/>
                </a:solidFill>
                <a:latin typeface="Times New Roman" panose="02020603050405020304" pitchFamily="18" charset="0"/>
                <a:ea typeface="宋体" panose="02010600030101010101" pitchFamily="2" charset="-122"/>
              </a:defRPr>
            </a:lvl2pPr>
            <a:lvl3pPr marL="3425825">
              <a:spcBef>
                <a:spcPct val="0"/>
              </a:spcBef>
              <a:defRPr kumimoji="1" sz="2400">
                <a:solidFill>
                  <a:schemeClr val="tx1"/>
                </a:solidFill>
                <a:latin typeface="Times New Roman" panose="02020603050405020304" pitchFamily="18" charset="0"/>
                <a:ea typeface="宋体" panose="02010600030101010101" pitchFamily="2" charset="-122"/>
              </a:defRPr>
            </a:lvl3pPr>
            <a:lvl4pPr marL="3616325">
              <a:spcBef>
                <a:spcPct val="0"/>
              </a:spcBef>
              <a:defRPr kumimoji="1" sz="2400">
                <a:solidFill>
                  <a:schemeClr val="tx1"/>
                </a:solidFill>
                <a:latin typeface="Times New Roman" panose="02020603050405020304" pitchFamily="18" charset="0"/>
                <a:ea typeface="宋体" panose="02010600030101010101" pitchFamily="2" charset="-122"/>
              </a:defRPr>
            </a:lvl4pPr>
            <a:lvl5pPr marL="3806825">
              <a:spcBef>
                <a:spcPct val="0"/>
              </a:spcBef>
              <a:defRPr kumimoji="1" sz="2400">
                <a:solidFill>
                  <a:schemeClr val="tx1"/>
                </a:solidFill>
                <a:latin typeface="Times New Roman" panose="02020603050405020304" pitchFamily="18" charset="0"/>
                <a:ea typeface="宋体" panose="02010600030101010101" pitchFamily="2" charset="-122"/>
              </a:defRPr>
            </a:lvl5pPr>
            <a:lvl6pPr marL="42640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72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5178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6356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2857500" marR="0" lvl="0" indent="-285750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smtClean="0">
                <a:ln>
                  <a:noFill/>
                </a:ln>
                <a:solidFill>
                  <a:srgbClr val="FFFFFF"/>
                </a:solidFill>
                <a:effectLst/>
                <a:uLnTx/>
                <a:uFillTx/>
                <a:latin typeface="楷体_GB2312" pitchFamily="49" charset="-122"/>
                <a:ea typeface="楷体_GB2312" pitchFamily="49" charset="-122"/>
                <a:cs typeface="+mn-cs"/>
              </a:rPr>
              <a:t>3.</a:t>
            </a:r>
            <a:r>
              <a:rPr kumimoji="1" lang="zh-CN" altLang="en-US" sz="3200" b="1" i="0" u="none" strike="noStrike" kern="1200" cap="none" spc="0" normalizeH="0" baseline="0" noProof="0" smtClean="0">
                <a:ln>
                  <a:noFill/>
                </a:ln>
                <a:solidFill>
                  <a:srgbClr val="FFFFFF"/>
                </a:solidFill>
                <a:effectLst/>
                <a:uLnTx/>
                <a:uFillTx/>
                <a:latin typeface="楷体_GB2312" pitchFamily="49" charset="-122"/>
                <a:ea typeface="楷体_GB2312" pitchFamily="49" charset="-122"/>
                <a:cs typeface="+mn-cs"/>
              </a:rPr>
              <a:t>物理方程</a:t>
            </a:r>
            <a:endParaRPr kumimoji="1" lang="zh-CN" altLang="en-US" sz="3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43365" name="Text Box 2053"/>
          <p:cNvSpPr txBox="1">
            <a:spLocks noChangeArrowheads="1"/>
          </p:cNvSpPr>
          <p:nvPr/>
        </p:nvSpPr>
        <p:spPr bwMode="auto">
          <a:xfrm>
            <a:off x="304800" y="990600"/>
            <a:ext cx="4953000" cy="519113"/>
          </a:xfrm>
          <a:prstGeom prst="rect">
            <a:avLst/>
          </a:prstGeom>
          <a:solidFill>
            <a:schemeClr val="tx1"/>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1" u="none" strike="noStrike" kern="1200" cap="none" spc="0" normalizeH="0" baseline="0" noProof="0" smtClean="0">
                <a:ln>
                  <a:noFill/>
                </a:ln>
                <a:solidFill>
                  <a:srgbClr val="0000FF"/>
                </a:solidFill>
                <a:effectLst/>
                <a:uLnTx/>
                <a:uFillTx/>
                <a:latin typeface="Times New Roman" panose="02020603050405020304" pitchFamily="18" charset="0"/>
                <a:ea typeface="楷体_GB2312" pitchFamily="49" charset="-122"/>
                <a:cs typeface="+mn-cs"/>
              </a:rPr>
              <a:t>1. </a:t>
            </a:r>
            <a:r>
              <a:rPr kumimoji="1" lang="zh-CN" altLang="en-US" sz="2800" b="1" i="1" u="none" strike="noStrike" kern="1200" cap="none" spc="0" normalizeH="0" baseline="0" noProof="0" smtClean="0">
                <a:ln>
                  <a:noFill/>
                </a:ln>
                <a:solidFill>
                  <a:srgbClr val="0000FF"/>
                </a:solidFill>
                <a:effectLst/>
                <a:uLnTx/>
                <a:uFillTx/>
                <a:latin typeface="Times New Roman" panose="02020603050405020304" pitchFamily="18" charset="0"/>
                <a:ea typeface="楷体_GB2312" pitchFamily="49" charset="-122"/>
                <a:cs typeface="+mn-cs"/>
              </a:rPr>
              <a:t>各向同性弹性体的物理方程</a:t>
            </a:r>
            <a:endParaRPr kumimoji="1" lang="zh-CN" altLang="en-US" sz="2800" b="0" i="1" u="none" strike="noStrike" kern="1200" cap="none" spc="0" normalizeH="0" baseline="-25000" noProof="0" smtClean="0">
              <a:ln>
                <a:noFill/>
              </a:ln>
              <a:solidFill>
                <a:srgbClr val="0000FF"/>
              </a:solidFill>
              <a:effectLst/>
              <a:uLnTx/>
              <a:uFillTx/>
              <a:latin typeface="Times New Roman" panose="02020603050405020304" pitchFamily="18" charset="0"/>
              <a:ea typeface="楷体_GB2312" pitchFamily="49" charset="-122"/>
              <a:cs typeface="+mn-cs"/>
            </a:endParaRPr>
          </a:p>
        </p:txBody>
      </p:sp>
      <p:graphicFrame>
        <p:nvGraphicFramePr>
          <p:cNvPr id="143367" name="Object 2055"/>
          <p:cNvGraphicFramePr>
            <a:graphicFrameLocks noChangeAspect="1"/>
          </p:cNvGraphicFramePr>
          <p:nvPr/>
        </p:nvGraphicFramePr>
        <p:xfrm>
          <a:off x="1066800" y="3352800"/>
          <a:ext cx="3200400" cy="827088"/>
        </p:xfrm>
        <a:graphic>
          <a:graphicData uri="http://schemas.openxmlformats.org/presentationml/2006/ole">
            <mc:AlternateContent xmlns:mc="http://schemas.openxmlformats.org/markup-compatibility/2006">
              <mc:Choice xmlns:v="urn:schemas-microsoft-com:vml" Requires="v">
                <p:oleObj spid="_x0000_s121009" name="Equation" r:id="rId3" imgW="1524000" imgH="393700" progId="Equation.3">
                  <p:embed/>
                </p:oleObj>
              </mc:Choice>
              <mc:Fallback>
                <p:oleObj name="Equation" r:id="rId3" imgW="1524000" imgH="393700" progId="Equation.3">
                  <p:embed/>
                  <p:pic>
                    <p:nvPicPr>
                      <p:cNvPr id="143367" name="Object 2055"/>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066800" y="3352800"/>
                        <a:ext cx="3200400" cy="827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68" name="Object 2056"/>
          <p:cNvGraphicFramePr>
            <a:graphicFrameLocks noChangeAspect="1"/>
          </p:cNvGraphicFramePr>
          <p:nvPr/>
        </p:nvGraphicFramePr>
        <p:xfrm>
          <a:off x="990600" y="1752600"/>
          <a:ext cx="3200400" cy="827088"/>
        </p:xfrm>
        <a:graphic>
          <a:graphicData uri="http://schemas.openxmlformats.org/presentationml/2006/ole">
            <mc:AlternateContent xmlns:mc="http://schemas.openxmlformats.org/markup-compatibility/2006">
              <mc:Choice xmlns:v="urn:schemas-microsoft-com:vml" Requires="v">
                <p:oleObj spid="_x0000_s121010" name="Equation" r:id="rId5" imgW="1524000" imgH="393700" progId="Equation.3">
                  <p:embed/>
                </p:oleObj>
              </mc:Choice>
              <mc:Fallback>
                <p:oleObj name="Equation" r:id="rId5" imgW="1524000" imgH="393700" progId="Equation.3">
                  <p:embed/>
                  <p:pic>
                    <p:nvPicPr>
                      <p:cNvPr id="143368" name="Object 2056"/>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990600" y="1752600"/>
                        <a:ext cx="3200400" cy="827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69" name="Object 2057"/>
          <p:cNvGraphicFramePr>
            <a:graphicFrameLocks noChangeAspect="1"/>
          </p:cNvGraphicFramePr>
          <p:nvPr/>
        </p:nvGraphicFramePr>
        <p:xfrm>
          <a:off x="990600" y="2590800"/>
          <a:ext cx="3200400" cy="827088"/>
        </p:xfrm>
        <a:graphic>
          <a:graphicData uri="http://schemas.openxmlformats.org/presentationml/2006/ole">
            <mc:AlternateContent xmlns:mc="http://schemas.openxmlformats.org/markup-compatibility/2006">
              <mc:Choice xmlns:v="urn:schemas-microsoft-com:vml" Requires="v">
                <p:oleObj spid="_x0000_s121011" name="Equation" r:id="rId7" imgW="1524000" imgH="393700" progId="Equation.3">
                  <p:embed/>
                </p:oleObj>
              </mc:Choice>
              <mc:Fallback>
                <p:oleObj name="Equation" r:id="rId7" imgW="1524000" imgH="393700" progId="Equation.3">
                  <p:embed/>
                  <p:pic>
                    <p:nvPicPr>
                      <p:cNvPr id="143369" name="Object 2057"/>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990600" y="2590800"/>
                        <a:ext cx="3200400" cy="827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70" name="AutoShape 2058"/>
          <p:cNvSpPr>
            <a:spLocks/>
          </p:cNvSpPr>
          <p:nvPr/>
        </p:nvSpPr>
        <p:spPr bwMode="auto">
          <a:xfrm>
            <a:off x="838200" y="2133600"/>
            <a:ext cx="152400" cy="1752600"/>
          </a:xfrm>
          <a:prstGeom prst="leftBrace">
            <a:avLst>
              <a:gd name="adj1" fmla="val 95833"/>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43371" name="Object 2059"/>
          <p:cNvGraphicFramePr>
            <a:graphicFrameLocks noChangeAspect="1"/>
          </p:cNvGraphicFramePr>
          <p:nvPr/>
        </p:nvGraphicFramePr>
        <p:xfrm>
          <a:off x="5029200" y="3352800"/>
          <a:ext cx="1754188" cy="987425"/>
        </p:xfrm>
        <a:graphic>
          <a:graphicData uri="http://schemas.openxmlformats.org/presentationml/2006/ole">
            <mc:AlternateContent xmlns:mc="http://schemas.openxmlformats.org/markup-compatibility/2006">
              <mc:Choice xmlns:v="urn:schemas-microsoft-com:vml" Requires="v">
                <p:oleObj spid="_x0000_s121012" name="Equation" r:id="rId9" imgW="698197" imgH="393529" progId="Equation.3">
                  <p:embed/>
                </p:oleObj>
              </mc:Choice>
              <mc:Fallback>
                <p:oleObj name="Equation" r:id="rId9" imgW="698197" imgH="393529" progId="Equation.3">
                  <p:embed/>
                  <p:pic>
                    <p:nvPicPr>
                      <p:cNvPr id="143371" name="Object 2059"/>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5029200" y="3352800"/>
                        <a:ext cx="1754188"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72" name="Object 2060"/>
          <p:cNvGraphicFramePr>
            <a:graphicFrameLocks noChangeAspect="1"/>
          </p:cNvGraphicFramePr>
          <p:nvPr/>
        </p:nvGraphicFramePr>
        <p:xfrm>
          <a:off x="5029200" y="1600200"/>
          <a:ext cx="1752600" cy="987425"/>
        </p:xfrm>
        <a:graphic>
          <a:graphicData uri="http://schemas.openxmlformats.org/presentationml/2006/ole">
            <mc:AlternateContent xmlns:mc="http://schemas.openxmlformats.org/markup-compatibility/2006">
              <mc:Choice xmlns:v="urn:schemas-microsoft-com:vml" Requires="v">
                <p:oleObj spid="_x0000_s121013" name="Equation" r:id="rId11" imgW="698197" imgH="393529" progId="Equation.3">
                  <p:embed/>
                </p:oleObj>
              </mc:Choice>
              <mc:Fallback>
                <p:oleObj name="Equation" r:id="rId11" imgW="698197" imgH="393529" progId="Equation.3">
                  <p:embed/>
                  <p:pic>
                    <p:nvPicPr>
                      <p:cNvPr id="143372" name="Object 2060"/>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5029200" y="1600200"/>
                        <a:ext cx="1752600"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73" name="Object 2061"/>
          <p:cNvGraphicFramePr>
            <a:graphicFrameLocks noChangeAspect="1"/>
          </p:cNvGraphicFramePr>
          <p:nvPr/>
        </p:nvGraphicFramePr>
        <p:xfrm>
          <a:off x="5029200" y="2438400"/>
          <a:ext cx="1720850" cy="987425"/>
        </p:xfrm>
        <a:graphic>
          <a:graphicData uri="http://schemas.openxmlformats.org/presentationml/2006/ole">
            <mc:AlternateContent xmlns:mc="http://schemas.openxmlformats.org/markup-compatibility/2006">
              <mc:Choice xmlns:v="urn:schemas-microsoft-com:vml" Requires="v">
                <p:oleObj spid="_x0000_s121014" name="Equation" r:id="rId13" imgW="685800" imgH="393700" progId="Equation.3">
                  <p:embed/>
                </p:oleObj>
              </mc:Choice>
              <mc:Fallback>
                <p:oleObj name="Equation" r:id="rId13" imgW="685800" imgH="393700" progId="Equation.3">
                  <p:embed/>
                  <p:pic>
                    <p:nvPicPr>
                      <p:cNvPr id="143373" name="Object 2061"/>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5029200" y="2438400"/>
                        <a:ext cx="1720850"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75" name="Text Box 2063"/>
          <p:cNvSpPr txBox="1">
            <a:spLocks noChangeArrowheads="1"/>
          </p:cNvSpPr>
          <p:nvPr/>
        </p:nvSpPr>
        <p:spPr bwMode="auto">
          <a:xfrm>
            <a:off x="533400" y="4800600"/>
            <a:ext cx="8001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marL="952500" indent="-952500">
              <a:spcBef>
                <a:spcPct val="0"/>
              </a:spcBef>
              <a:defRPr kumimoji="1" sz="2400">
                <a:solidFill>
                  <a:schemeClr val="tx1"/>
                </a:solidFill>
                <a:latin typeface="Times New Roman" panose="02020603050405020304" pitchFamily="18" charset="0"/>
                <a:ea typeface="宋体" panose="02010600030101010101" pitchFamily="2" charset="-122"/>
              </a:defRPr>
            </a:lvl1pPr>
            <a:lvl2pPr marL="1143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333500">
              <a:spcBef>
                <a:spcPct val="0"/>
              </a:spcBef>
              <a:defRPr kumimoji="1" sz="2400">
                <a:solidFill>
                  <a:schemeClr val="tx1"/>
                </a:solidFill>
                <a:latin typeface="Times New Roman" panose="02020603050405020304" pitchFamily="18" charset="0"/>
                <a:ea typeface="宋体" panose="02010600030101010101" pitchFamily="2" charset="-122"/>
              </a:defRPr>
            </a:lvl3pPr>
            <a:lvl4pPr marL="1524000">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52500" marR="0" lvl="0" indent="-95250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其中：</a:t>
            </a:r>
            <a:r>
              <a:rPr kumimoji="1" lang="en-US" altLang="zh-CN" sz="2400" b="0" i="1"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E</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为拉压弹性模量；</a:t>
            </a:r>
            <a:r>
              <a:rPr kumimoji="1" lang="en-US" altLang="zh-CN" sz="2400" b="0" i="1"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G</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为剪切弹性模量；</a:t>
            </a:r>
            <a:r>
              <a:rPr kumimoji="1" lang="en-US" altLang="zh-CN" sz="2400" b="0" i="1"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μ</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为泊松比。</a:t>
            </a:r>
            <a:endParaRPr kumimoji="1" lang="zh-CN" altLang="en-US"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43376" name="Object 2064"/>
          <p:cNvGraphicFramePr>
            <a:graphicFrameLocks noChangeAspect="1"/>
          </p:cNvGraphicFramePr>
          <p:nvPr/>
        </p:nvGraphicFramePr>
        <p:xfrm>
          <a:off x="2895600" y="5410200"/>
          <a:ext cx="1676400" cy="879475"/>
        </p:xfrm>
        <a:graphic>
          <a:graphicData uri="http://schemas.openxmlformats.org/presentationml/2006/ole">
            <mc:AlternateContent xmlns:mc="http://schemas.openxmlformats.org/markup-compatibility/2006">
              <mc:Choice xmlns:v="urn:schemas-microsoft-com:vml" Requires="v">
                <p:oleObj spid="_x0000_s121015" name="Equation" r:id="rId15" imgW="800100" imgH="419100" progId="Equation.3">
                  <p:embed/>
                </p:oleObj>
              </mc:Choice>
              <mc:Fallback>
                <p:oleObj name="Equation" r:id="rId15" imgW="800100" imgH="419100" progId="Equation.3">
                  <p:embed/>
                  <p:pic>
                    <p:nvPicPr>
                      <p:cNvPr id="143376" name="Object 2064"/>
                      <p:cNvPicPr preferRelativeResize="0">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2895600" y="5410200"/>
                        <a:ext cx="1676400"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0" name="Text Box 2048"/>
          <p:cNvSpPr txBox="1">
            <a:spLocks noChangeArrowheads="1"/>
          </p:cNvSpPr>
          <p:nvPr/>
        </p:nvSpPr>
        <p:spPr bwMode="auto">
          <a:xfrm>
            <a:off x="2590800" y="304800"/>
            <a:ext cx="3124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应力与应变的关系</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Tree>
    <p:extLst>
      <p:ext uri="{BB962C8B-B14F-4D97-AF65-F5344CB8AC3E}">
        <p14:creationId xmlns:p14="http://schemas.microsoft.com/office/powerpoint/2010/main" val="1216367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3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33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336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433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4337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4337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433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433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4337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43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5" grpId="0" animBg="1" autoUpdateAnimBg="0"/>
      <p:bldP spid="14337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0" y="228600"/>
            <a:ext cx="4495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a:t>
            </a:r>
            <a:r>
              <a:rPr kumimoji="1" lang="en-US" altLang="zh-CN"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1</a:t>
            </a:r>
            <a:r>
              <a:rPr kumimoji="1" lang="zh-CN" altLang="en-US"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）平面应力问题的物理方程</a:t>
            </a:r>
          </a:p>
        </p:txBody>
      </p:sp>
      <p:grpSp>
        <p:nvGrpSpPr>
          <p:cNvPr id="144394" name="Group 10"/>
          <p:cNvGrpSpPr>
            <a:grpSpLocks/>
          </p:cNvGrpSpPr>
          <p:nvPr/>
        </p:nvGrpSpPr>
        <p:grpSpPr bwMode="auto">
          <a:xfrm>
            <a:off x="5805638" y="215900"/>
            <a:ext cx="3276600" cy="5029200"/>
            <a:chOff x="3696" y="144"/>
            <a:chExt cx="2064" cy="3168"/>
          </a:xfrm>
        </p:grpSpPr>
        <p:graphicFrame>
          <p:nvGraphicFramePr>
            <p:cNvPr id="144387" name="Object 3"/>
            <p:cNvGraphicFramePr>
              <a:graphicFrameLocks noChangeAspect="1"/>
            </p:cNvGraphicFramePr>
            <p:nvPr/>
          </p:nvGraphicFramePr>
          <p:xfrm>
            <a:off x="3744" y="1152"/>
            <a:ext cx="2016" cy="521"/>
          </p:xfrm>
          <a:graphic>
            <a:graphicData uri="http://schemas.openxmlformats.org/presentationml/2006/ole">
              <mc:AlternateContent xmlns:mc="http://schemas.openxmlformats.org/markup-compatibility/2006">
                <mc:Choice xmlns:v="urn:schemas-microsoft-com:vml" Requires="v">
                  <p:oleObj spid="_x0000_s122263" name="Equation" r:id="rId3" imgW="1524000" imgH="393700" progId="Equation.3">
                    <p:embed/>
                  </p:oleObj>
                </mc:Choice>
                <mc:Fallback>
                  <p:oleObj name="Equation" r:id="rId3" imgW="1524000" imgH="393700" progId="Equation.3">
                    <p:embed/>
                    <p:pic>
                      <p:nvPicPr>
                        <p:cNvPr id="144387" name="Object 3"/>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744" y="1152"/>
                          <a:ext cx="2016" cy="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88" name="Object 4"/>
            <p:cNvGraphicFramePr>
              <a:graphicFrameLocks noChangeAspect="1"/>
            </p:cNvGraphicFramePr>
            <p:nvPr/>
          </p:nvGraphicFramePr>
          <p:xfrm>
            <a:off x="3696" y="144"/>
            <a:ext cx="2016" cy="521"/>
          </p:xfrm>
          <a:graphic>
            <a:graphicData uri="http://schemas.openxmlformats.org/presentationml/2006/ole">
              <mc:AlternateContent xmlns:mc="http://schemas.openxmlformats.org/markup-compatibility/2006">
                <mc:Choice xmlns:v="urn:schemas-microsoft-com:vml" Requires="v">
                  <p:oleObj spid="_x0000_s122264" name="Equation" r:id="rId5" imgW="1524000" imgH="393700" progId="Equation.3">
                    <p:embed/>
                  </p:oleObj>
                </mc:Choice>
                <mc:Fallback>
                  <p:oleObj name="Equation" r:id="rId5" imgW="1524000" imgH="393700" progId="Equation.3">
                    <p:embed/>
                    <p:pic>
                      <p:nvPicPr>
                        <p:cNvPr id="144388" name="Object 4"/>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696" y="144"/>
                          <a:ext cx="2016" cy="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89" name="Object 5"/>
            <p:cNvGraphicFramePr>
              <a:graphicFrameLocks noChangeAspect="1"/>
            </p:cNvGraphicFramePr>
            <p:nvPr/>
          </p:nvGraphicFramePr>
          <p:xfrm>
            <a:off x="3696" y="672"/>
            <a:ext cx="2016" cy="521"/>
          </p:xfrm>
          <a:graphic>
            <a:graphicData uri="http://schemas.openxmlformats.org/presentationml/2006/ole">
              <mc:AlternateContent xmlns:mc="http://schemas.openxmlformats.org/markup-compatibility/2006">
                <mc:Choice xmlns:v="urn:schemas-microsoft-com:vml" Requires="v">
                  <p:oleObj spid="_x0000_s122265" name="Equation" r:id="rId7" imgW="1524000" imgH="393700" progId="Equation.3">
                    <p:embed/>
                  </p:oleObj>
                </mc:Choice>
                <mc:Fallback>
                  <p:oleObj name="Equation" r:id="rId7" imgW="1524000" imgH="393700" progId="Equation.3">
                    <p:embed/>
                    <p:pic>
                      <p:nvPicPr>
                        <p:cNvPr id="144389" name="Object 5"/>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696" y="672"/>
                          <a:ext cx="2016" cy="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0" name="Object 6"/>
            <p:cNvGraphicFramePr>
              <a:graphicFrameLocks noChangeAspect="1"/>
            </p:cNvGraphicFramePr>
            <p:nvPr/>
          </p:nvGraphicFramePr>
          <p:xfrm>
            <a:off x="3792" y="2688"/>
            <a:ext cx="1105" cy="622"/>
          </p:xfrm>
          <a:graphic>
            <a:graphicData uri="http://schemas.openxmlformats.org/presentationml/2006/ole">
              <mc:AlternateContent xmlns:mc="http://schemas.openxmlformats.org/markup-compatibility/2006">
                <mc:Choice xmlns:v="urn:schemas-microsoft-com:vml" Requires="v">
                  <p:oleObj spid="_x0000_s122266" name="Equation" r:id="rId9" imgW="698197" imgH="393529" progId="Equation.3">
                    <p:embed/>
                  </p:oleObj>
                </mc:Choice>
                <mc:Fallback>
                  <p:oleObj name="Equation" r:id="rId9" imgW="698197" imgH="393529" progId="Equation.3">
                    <p:embed/>
                    <p:pic>
                      <p:nvPicPr>
                        <p:cNvPr id="144390" name="Object 6"/>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792" y="2688"/>
                          <a:ext cx="1105" cy="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1" name="Object 7"/>
            <p:cNvGraphicFramePr>
              <a:graphicFrameLocks noChangeAspect="1"/>
            </p:cNvGraphicFramePr>
            <p:nvPr/>
          </p:nvGraphicFramePr>
          <p:xfrm>
            <a:off x="3792" y="1584"/>
            <a:ext cx="1104" cy="622"/>
          </p:xfrm>
          <a:graphic>
            <a:graphicData uri="http://schemas.openxmlformats.org/presentationml/2006/ole">
              <mc:AlternateContent xmlns:mc="http://schemas.openxmlformats.org/markup-compatibility/2006">
                <mc:Choice xmlns:v="urn:schemas-microsoft-com:vml" Requires="v">
                  <p:oleObj spid="_x0000_s122267" name="Equation" r:id="rId11" imgW="698197" imgH="393529" progId="Equation.3">
                    <p:embed/>
                  </p:oleObj>
                </mc:Choice>
                <mc:Fallback>
                  <p:oleObj name="Equation" r:id="rId11" imgW="698197" imgH="393529" progId="Equation.3">
                    <p:embed/>
                    <p:pic>
                      <p:nvPicPr>
                        <p:cNvPr id="144391" name="Object 7"/>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3792" y="1584"/>
                          <a:ext cx="1104" cy="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2" name="Object 8"/>
            <p:cNvGraphicFramePr>
              <a:graphicFrameLocks noChangeAspect="1"/>
            </p:cNvGraphicFramePr>
            <p:nvPr/>
          </p:nvGraphicFramePr>
          <p:xfrm>
            <a:off x="3792" y="2112"/>
            <a:ext cx="1084" cy="622"/>
          </p:xfrm>
          <a:graphic>
            <a:graphicData uri="http://schemas.openxmlformats.org/presentationml/2006/ole">
              <mc:AlternateContent xmlns:mc="http://schemas.openxmlformats.org/markup-compatibility/2006">
                <mc:Choice xmlns:v="urn:schemas-microsoft-com:vml" Requires="v">
                  <p:oleObj spid="_x0000_s122268" name="Equation" r:id="rId13" imgW="685800" imgH="393700" progId="Equation.3">
                    <p:embed/>
                  </p:oleObj>
                </mc:Choice>
                <mc:Fallback>
                  <p:oleObj name="Equation" r:id="rId13" imgW="685800" imgH="393700" progId="Equation.3">
                    <p:embed/>
                    <p:pic>
                      <p:nvPicPr>
                        <p:cNvPr id="144392" name="Object 8"/>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3792" y="2112"/>
                          <a:ext cx="1084" cy="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3" name="Rectangle 9"/>
            <p:cNvSpPr>
              <a:spLocks noChangeArrowheads="1"/>
            </p:cNvSpPr>
            <p:nvPr/>
          </p:nvSpPr>
          <p:spPr bwMode="auto">
            <a:xfrm>
              <a:off x="3696" y="144"/>
              <a:ext cx="2064" cy="3168"/>
            </a:xfrm>
            <a:prstGeom prst="rect">
              <a:avLst/>
            </a:prstGeom>
            <a:noFill/>
            <a:ln w="25400" cap="sq">
              <a:solidFill>
                <a:srgbClr val="FF0000"/>
              </a:solidFill>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sp>
        <p:nvSpPr>
          <p:cNvPr id="144395" name="Text Box 11"/>
          <p:cNvSpPr txBox="1">
            <a:spLocks noChangeArrowheads="1"/>
          </p:cNvSpPr>
          <p:nvPr/>
        </p:nvSpPr>
        <p:spPr bwMode="auto">
          <a:xfrm>
            <a:off x="457200" y="609600"/>
            <a:ext cx="2743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由于平面应力问题</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中</a:t>
            </a:r>
          </a:p>
        </p:txBody>
      </p:sp>
      <p:graphicFrame>
        <p:nvGraphicFramePr>
          <p:cNvPr id="144398" name="Object 14"/>
          <p:cNvGraphicFramePr>
            <a:graphicFrameLocks noChangeAspect="1"/>
          </p:cNvGraphicFramePr>
          <p:nvPr/>
        </p:nvGraphicFramePr>
        <p:xfrm>
          <a:off x="533400" y="1752600"/>
          <a:ext cx="2543175" cy="754063"/>
        </p:xfrm>
        <a:graphic>
          <a:graphicData uri="http://schemas.openxmlformats.org/presentationml/2006/ole">
            <mc:AlternateContent xmlns:mc="http://schemas.openxmlformats.org/markup-compatibility/2006">
              <mc:Choice xmlns:v="urn:schemas-microsoft-com:vml" Requires="v">
                <p:oleObj spid="_x0000_s122269" name="Equation" r:id="rId15" imgW="1155700" imgH="342900" progId="Equation.3">
                  <p:embed/>
                </p:oleObj>
              </mc:Choice>
              <mc:Fallback>
                <p:oleObj name="Equation" r:id="rId15" imgW="1155700" imgH="342900" progId="Equation.3">
                  <p:embed/>
                  <p:pic>
                    <p:nvPicPr>
                      <p:cNvPr id="144398" name="Object 14"/>
                      <p:cNvPicPr preferRelativeResize="0">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533400" y="1752600"/>
                        <a:ext cx="2543175" cy="754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9" name="Object 15"/>
          <p:cNvGraphicFramePr>
            <a:graphicFrameLocks noChangeAspect="1"/>
          </p:cNvGraphicFramePr>
          <p:nvPr>
            <p:extLst>
              <p:ext uri="{D42A27DB-BD31-4B8C-83A1-F6EECF244321}">
                <p14:modId xmlns:p14="http://schemas.microsoft.com/office/powerpoint/2010/main" val="2604097862"/>
              </p:ext>
            </p:extLst>
          </p:nvPr>
        </p:nvGraphicFramePr>
        <p:xfrm>
          <a:off x="482667" y="1017821"/>
          <a:ext cx="2514600" cy="755650"/>
        </p:xfrm>
        <a:graphic>
          <a:graphicData uri="http://schemas.openxmlformats.org/presentationml/2006/ole">
            <mc:AlternateContent xmlns:mc="http://schemas.openxmlformats.org/markup-compatibility/2006">
              <mc:Choice xmlns:v="urn:schemas-microsoft-com:vml" Requires="v">
                <p:oleObj spid="_x0000_s122270" name="Equation" r:id="rId17" imgW="1143000" imgH="342900" progId="Equation.3">
                  <p:embed/>
                </p:oleObj>
              </mc:Choice>
              <mc:Fallback>
                <p:oleObj name="Equation" r:id="rId17" imgW="1143000" imgH="342900" progId="Equation.3">
                  <p:embed/>
                  <p:pic>
                    <p:nvPicPr>
                      <p:cNvPr id="144399" name="Object 15"/>
                      <p:cNvPicPr preferRelativeResize="0">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482667" y="1017821"/>
                        <a:ext cx="2514600"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00" name="Object 16"/>
          <p:cNvGraphicFramePr>
            <a:graphicFrameLocks noChangeAspect="1"/>
          </p:cNvGraphicFramePr>
          <p:nvPr/>
        </p:nvGraphicFramePr>
        <p:xfrm>
          <a:off x="533400" y="2514600"/>
          <a:ext cx="2438400" cy="850900"/>
        </p:xfrm>
        <a:graphic>
          <a:graphicData uri="http://schemas.openxmlformats.org/presentationml/2006/ole">
            <mc:AlternateContent xmlns:mc="http://schemas.openxmlformats.org/markup-compatibility/2006">
              <mc:Choice xmlns:v="urn:schemas-microsoft-com:vml" Requires="v">
                <p:oleObj spid="_x0000_s122271" name="Equation" r:id="rId19" imgW="1054100" imgH="368300" progId="Equation.3">
                  <p:embed/>
                </p:oleObj>
              </mc:Choice>
              <mc:Fallback>
                <p:oleObj name="Equation" r:id="rId19" imgW="1054100" imgH="368300" progId="Equation.3">
                  <p:embed/>
                  <p:pic>
                    <p:nvPicPr>
                      <p:cNvPr id="144400" name="Object 16"/>
                      <p:cNvPicPr preferRelativeResize="0">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533400" y="2514600"/>
                        <a:ext cx="24384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401" name="Rectangle 17"/>
          <p:cNvSpPr>
            <a:spLocks noChangeArrowheads="1"/>
          </p:cNvSpPr>
          <p:nvPr/>
        </p:nvSpPr>
        <p:spPr bwMode="auto">
          <a:xfrm>
            <a:off x="381000" y="1066800"/>
            <a:ext cx="2743200" cy="2286000"/>
          </a:xfrm>
          <a:prstGeom prst="rect">
            <a:avLst/>
          </a:prstGeom>
          <a:noFill/>
          <a:ln w="12700" cap="sq">
            <a:solidFill>
              <a:srgbClr val="FF0000"/>
            </a:solidFill>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44403" name="Text Box 19"/>
          <p:cNvSpPr txBox="1">
            <a:spLocks noChangeArrowheads="1"/>
          </p:cNvSpPr>
          <p:nvPr/>
        </p:nvSpPr>
        <p:spPr bwMode="auto">
          <a:xfrm>
            <a:off x="3200400" y="1828800"/>
            <a:ext cx="2590800" cy="701675"/>
          </a:xfrm>
          <a:prstGeom prst="rect">
            <a:avLst/>
          </a:prstGeom>
          <a:solidFill>
            <a:srgbClr val="00FFFF"/>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smtClean="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平面应力问题的物理方程</a:t>
            </a:r>
          </a:p>
        </p:txBody>
      </p:sp>
      <p:sp>
        <p:nvSpPr>
          <p:cNvPr id="144404" name="Text Box 20"/>
          <p:cNvSpPr txBox="1">
            <a:spLocks noChangeArrowheads="1"/>
          </p:cNvSpPr>
          <p:nvPr/>
        </p:nvSpPr>
        <p:spPr bwMode="auto">
          <a:xfrm>
            <a:off x="304800" y="3703638"/>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注：</a:t>
            </a:r>
          </a:p>
        </p:txBody>
      </p:sp>
      <p:sp>
        <p:nvSpPr>
          <p:cNvPr id="144405" name="AutoShape 21"/>
          <p:cNvSpPr>
            <a:spLocks/>
          </p:cNvSpPr>
          <p:nvPr/>
        </p:nvSpPr>
        <p:spPr bwMode="auto">
          <a:xfrm>
            <a:off x="914400" y="4008438"/>
            <a:ext cx="76200" cy="2316162"/>
          </a:xfrm>
          <a:prstGeom prst="leftBrace">
            <a:avLst>
              <a:gd name="adj1" fmla="val 253299"/>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44406" name="Text Box 22"/>
          <p:cNvSpPr txBox="1">
            <a:spLocks noChangeArrowheads="1"/>
          </p:cNvSpPr>
          <p:nvPr/>
        </p:nvSpPr>
        <p:spPr bwMode="auto">
          <a:xfrm>
            <a:off x="1066800" y="3840163"/>
            <a:ext cx="533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 </a:t>
            </a:r>
          </a:p>
        </p:txBody>
      </p:sp>
      <p:graphicFrame>
        <p:nvGraphicFramePr>
          <p:cNvPr id="144407" name="Object 23"/>
          <p:cNvGraphicFramePr>
            <a:graphicFrameLocks noChangeAspect="1"/>
          </p:cNvGraphicFramePr>
          <p:nvPr>
            <p:extLst>
              <p:ext uri="{D42A27DB-BD31-4B8C-83A1-F6EECF244321}">
                <p14:modId xmlns:p14="http://schemas.microsoft.com/office/powerpoint/2010/main" val="1477629310"/>
              </p:ext>
            </p:extLst>
          </p:nvPr>
        </p:nvGraphicFramePr>
        <p:xfrm>
          <a:off x="1447800" y="6143625"/>
          <a:ext cx="914400" cy="485775"/>
        </p:xfrm>
        <a:graphic>
          <a:graphicData uri="http://schemas.openxmlformats.org/presentationml/2006/ole">
            <mc:AlternateContent xmlns:mc="http://schemas.openxmlformats.org/markup-compatibility/2006">
              <mc:Choice xmlns:v="urn:schemas-microsoft-com:vml" Requires="v">
                <p:oleObj spid="_x0000_s122272" name="Equation" r:id="rId21" imgW="406048" imgH="215713" progId="Equation.DSMT4">
                  <p:embed/>
                </p:oleObj>
              </mc:Choice>
              <mc:Fallback>
                <p:oleObj name="Equation" r:id="rId21" imgW="406048" imgH="215713" progId="Equation.DSMT4">
                  <p:embed/>
                  <p:pic>
                    <p:nvPicPr>
                      <p:cNvPr id="144407" name="Object 23"/>
                      <p:cNvPicPr preferRelativeResize="0">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1447800" y="6143625"/>
                        <a:ext cx="914400" cy="485775"/>
                      </a:xfrm>
                      <a:prstGeom prst="rect">
                        <a:avLst/>
                      </a:prstGeom>
                      <a:noFill/>
                      <a:ln w="25400">
                        <a:solidFill>
                          <a:schemeClr val="accent1"/>
                        </a:solidFill>
                      </a:ln>
                    </p:spPr>
                  </p:pic>
                </p:oleObj>
              </mc:Fallback>
            </mc:AlternateContent>
          </a:graphicData>
        </a:graphic>
      </p:graphicFrame>
      <p:graphicFrame>
        <p:nvGraphicFramePr>
          <p:cNvPr id="144408" name="Object 24"/>
          <p:cNvGraphicFramePr>
            <a:graphicFrameLocks noChangeAspect="1"/>
          </p:cNvGraphicFramePr>
          <p:nvPr>
            <p:extLst>
              <p:ext uri="{D42A27DB-BD31-4B8C-83A1-F6EECF244321}">
                <p14:modId xmlns:p14="http://schemas.microsoft.com/office/powerpoint/2010/main" val="1645749867"/>
              </p:ext>
            </p:extLst>
          </p:nvPr>
        </p:nvGraphicFramePr>
        <p:xfrm>
          <a:off x="2971800" y="5983288"/>
          <a:ext cx="2514600" cy="795337"/>
        </p:xfrm>
        <a:graphic>
          <a:graphicData uri="http://schemas.openxmlformats.org/presentationml/2006/ole">
            <mc:AlternateContent xmlns:mc="http://schemas.openxmlformats.org/markup-compatibility/2006">
              <mc:Choice xmlns:v="urn:schemas-microsoft-com:vml" Requires="v">
                <p:oleObj spid="_x0000_s122273" name="Equation" r:id="rId23" imgW="1168400" imgH="368300" progId="Equation.3">
                  <p:embed/>
                </p:oleObj>
              </mc:Choice>
              <mc:Fallback>
                <p:oleObj name="Equation" r:id="rId23" imgW="1168400" imgH="368300" progId="Equation.3">
                  <p:embed/>
                  <p:pic>
                    <p:nvPicPr>
                      <p:cNvPr id="144408" name="Object 24"/>
                      <p:cNvPicPr preferRelativeResize="0">
                        <a:picLocks noChangeAspect="1" noChangeArrowheads="1"/>
                      </p:cNvPicPr>
                      <p:nvPr/>
                    </p:nvPicPr>
                    <p:blipFill>
                      <a:blip r:embed="rId24">
                        <a:lum bright="100000"/>
                        <a:extLst>
                          <a:ext uri="{28A0092B-C50C-407E-A947-70E740481C1C}">
                            <a14:useLocalDpi xmlns:a14="http://schemas.microsoft.com/office/drawing/2010/main" val="0"/>
                          </a:ext>
                        </a:extLst>
                      </a:blip>
                      <a:srcRect/>
                      <a:stretch>
                        <a:fillRect/>
                      </a:stretch>
                    </p:blipFill>
                    <p:spPr bwMode="auto">
                      <a:xfrm>
                        <a:off x="2971800" y="5983288"/>
                        <a:ext cx="2514600" cy="795337"/>
                      </a:xfrm>
                      <a:prstGeom prst="rect">
                        <a:avLst/>
                      </a:prstGeom>
                      <a:noFill/>
                      <a:ln w="25400">
                        <a:solidFill>
                          <a:schemeClr val="accent1"/>
                        </a:solidFill>
                      </a:ln>
                    </p:spPr>
                  </p:pic>
                </p:oleObj>
              </mc:Fallback>
            </mc:AlternateContent>
          </a:graphicData>
        </a:graphic>
      </p:graphicFrame>
      <p:sp>
        <p:nvSpPr>
          <p:cNvPr id="144409" name="AutoShape 25"/>
          <p:cNvSpPr>
            <a:spLocks noChangeArrowheads="1"/>
          </p:cNvSpPr>
          <p:nvPr/>
        </p:nvSpPr>
        <p:spPr bwMode="auto">
          <a:xfrm>
            <a:off x="2362200" y="6324600"/>
            <a:ext cx="533400" cy="152400"/>
          </a:xfrm>
          <a:prstGeom prst="rightArrow">
            <a:avLst>
              <a:gd name="adj1" fmla="val 50000"/>
              <a:gd name="adj2" fmla="val 875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44410" name="Text Box 26"/>
          <p:cNvSpPr txBox="1">
            <a:spLocks noChangeArrowheads="1"/>
          </p:cNvSpPr>
          <p:nvPr/>
        </p:nvSpPr>
        <p:spPr bwMode="auto">
          <a:xfrm>
            <a:off x="990600" y="6096000"/>
            <a:ext cx="533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 </a:t>
            </a:r>
          </a:p>
        </p:txBody>
      </p:sp>
      <p:sp>
        <p:nvSpPr>
          <p:cNvPr id="144411" name="Text Box 27"/>
          <p:cNvSpPr txBox="1">
            <a:spLocks noChangeArrowheads="1"/>
          </p:cNvSpPr>
          <p:nvPr/>
        </p:nvSpPr>
        <p:spPr bwMode="auto">
          <a:xfrm>
            <a:off x="4495800" y="5334000"/>
            <a:ext cx="3124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物理方程的另一形式</a:t>
            </a:r>
          </a:p>
        </p:txBody>
      </p:sp>
      <p:graphicFrame>
        <p:nvGraphicFramePr>
          <p:cNvPr id="144412" name="Object 28"/>
          <p:cNvGraphicFramePr>
            <a:graphicFrameLocks noChangeAspect="1"/>
          </p:cNvGraphicFramePr>
          <p:nvPr/>
        </p:nvGraphicFramePr>
        <p:xfrm>
          <a:off x="1828800" y="4419600"/>
          <a:ext cx="2895600" cy="825500"/>
        </p:xfrm>
        <a:graphic>
          <a:graphicData uri="http://schemas.openxmlformats.org/presentationml/2006/ole">
            <mc:AlternateContent xmlns:mc="http://schemas.openxmlformats.org/markup-compatibility/2006">
              <mc:Choice xmlns:v="urn:schemas-microsoft-com:vml" Requires="v">
                <p:oleObj spid="_x0000_s122274" name="Equation" r:id="rId25" imgW="1384300" imgH="393700" progId="Equation.3">
                  <p:embed/>
                </p:oleObj>
              </mc:Choice>
              <mc:Fallback>
                <p:oleObj name="Equation" r:id="rId25" imgW="1384300" imgH="393700" progId="Equation.3">
                  <p:embed/>
                  <p:pic>
                    <p:nvPicPr>
                      <p:cNvPr id="144412" name="Object 28"/>
                      <p:cNvPicPr preferRelativeResize="0">
                        <a:picLocks noChangeAspect="1" noChangeArrowheads="1"/>
                      </p:cNvPicPr>
                      <p:nvPr/>
                    </p:nvPicPr>
                    <p:blipFill>
                      <a:blip r:embed="rId26">
                        <a:lum bright="100000"/>
                        <a:extLst>
                          <a:ext uri="{28A0092B-C50C-407E-A947-70E740481C1C}">
                            <a14:useLocalDpi xmlns:a14="http://schemas.microsoft.com/office/drawing/2010/main" val="0"/>
                          </a:ext>
                        </a:extLst>
                      </a:blip>
                      <a:srcRect/>
                      <a:stretch>
                        <a:fillRect/>
                      </a:stretch>
                    </p:blipFill>
                    <p:spPr bwMode="auto">
                      <a:xfrm>
                        <a:off x="1828800" y="4419600"/>
                        <a:ext cx="2895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3" name="Object 29"/>
          <p:cNvGraphicFramePr>
            <a:graphicFrameLocks noChangeAspect="1"/>
          </p:cNvGraphicFramePr>
          <p:nvPr/>
        </p:nvGraphicFramePr>
        <p:xfrm>
          <a:off x="1828800" y="3606800"/>
          <a:ext cx="2895600" cy="831850"/>
        </p:xfrm>
        <a:graphic>
          <a:graphicData uri="http://schemas.openxmlformats.org/presentationml/2006/ole">
            <mc:AlternateContent xmlns:mc="http://schemas.openxmlformats.org/markup-compatibility/2006">
              <mc:Choice xmlns:v="urn:schemas-microsoft-com:vml" Requires="v">
                <p:oleObj spid="_x0000_s122275" name="Equation" r:id="rId27" imgW="1371600" imgH="393700" progId="Equation.3">
                  <p:embed/>
                </p:oleObj>
              </mc:Choice>
              <mc:Fallback>
                <p:oleObj name="Equation" r:id="rId27" imgW="1371600" imgH="393700" progId="Equation.3">
                  <p:embed/>
                  <p:pic>
                    <p:nvPicPr>
                      <p:cNvPr id="144413" name="Object 29"/>
                      <p:cNvPicPr preferRelativeResize="0">
                        <a:picLocks noChangeAspect="1" noChangeArrowheads="1"/>
                      </p:cNvPicPr>
                      <p:nvPr/>
                    </p:nvPicPr>
                    <p:blipFill>
                      <a:blip r:embed="rId28">
                        <a:lum bright="100000"/>
                        <a:extLst>
                          <a:ext uri="{28A0092B-C50C-407E-A947-70E740481C1C}">
                            <a14:useLocalDpi xmlns:a14="http://schemas.microsoft.com/office/drawing/2010/main" val="0"/>
                          </a:ext>
                        </a:extLst>
                      </a:blip>
                      <a:srcRect/>
                      <a:stretch>
                        <a:fillRect/>
                      </a:stretch>
                    </p:blipFill>
                    <p:spPr bwMode="auto">
                      <a:xfrm>
                        <a:off x="1828800" y="3606800"/>
                        <a:ext cx="28956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4" name="Object 30"/>
          <p:cNvGraphicFramePr>
            <a:graphicFrameLocks noChangeAspect="1"/>
          </p:cNvGraphicFramePr>
          <p:nvPr/>
        </p:nvGraphicFramePr>
        <p:xfrm>
          <a:off x="1828800" y="5181600"/>
          <a:ext cx="2362200" cy="854075"/>
        </p:xfrm>
        <a:graphic>
          <a:graphicData uri="http://schemas.openxmlformats.org/presentationml/2006/ole">
            <mc:AlternateContent xmlns:mc="http://schemas.openxmlformats.org/markup-compatibility/2006">
              <mc:Choice xmlns:v="urn:schemas-microsoft-com:vml" Requires="v">
                <p:oleObj spid="_x0000_s122276" name="Equation" r:id="rId29" imgW="1054100" imgH="381000" progId="Equation.3">
                  <p:embed/>
                </p:oleObj>
              </mc:Choice>
              <mc:Fallback>
                <p:oleObj name="Equation" r:id="rId29" imgW="1054100" imgH="381000" progId="Equation.3">
                  <p:embed/>
                  <p:pic>
                    <p:nvPicPr>
                      <p:cNvPr id="144414" name="Object 30"/>
                      <p:cNvPicPr preferRelativeResize="0">
                        <a:picLocks noChangeAspect="1" noChangeArrowheads="1"/>
                      </p:cNvPicPr>
                      <p:nvPr/>
                    </p:nvPicPr>
                    <p:blipFill>
                      <a:blip r:embed="rId30">
                        <a:lum bright="100000"/>
                        <a:extLst>
                          <a:ext uri="{28A0092B-C50C-407E-A947-70E740481C1C}">
                            <a14:useLocalDpi xmlns:a14="http://schemas.microsoft.com/office/drawing/2010/main" val="0"/>
                          </a:ext>
                        </a:extLst>
                      </a:blip>
                      <a:srcRect/>
                      <a:stretch>
                        <a:fillRect/>
                      </a:stretch>
                    </p:blipFill>
                    <p:spPr bwMode="auto">
                      <a:xfrm>
                        <a:off x="1828800" y="5181600"/>
                        <a:ext cx="2362200"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5" name="Object 31"/>
          <p:cNvGraphicFramePr>
            <a:graphicFrameLocks noChangeAspect="1"/>
          </p:cNvGraphicFramePr>
          <p:nvPr/>
        </p:nvGraphicFramePr>
        <p:xfrm>
          <a:off x="3124200" y="596900"/>
          <a:ext cx="2438400" cy="546100"/>
        </p:xfrm>
        <a:graphic>
          <a:graphicData uri="http://schemas.openxmlformats.org/presentationml/2006/ole">
            <mc:AlternateContent xmlns:mc="http://schemas.openxmlformats.org/markup-compatibility/2006">
              <mc:Choice xmlns:v="urn:schemas-microsoft-com:vml" Requires="v">
                <p:oleObj spid="_x0000_s122277" name="Equation" r:id="rId31" imgW="1079032" imgH="241195" progId="Equation.3">
                  <p:embed/>
                </p:oleObj>
              </mc:Choice>
              <mc:Fallback>
                <p:oleObj name="Equation" r:id="rId31" imgW="1079032" imgH="241195" progId="Equation.3">
                  <p:embed/>
                  <p:pic>
                    <p:nvPicPr>
                      <p:cNvPr id="144415" name="Object 31"/>
                      <p:cNvPicPr preferRelativeResize="0">
                        <a:picLocks noChangeAspect="1" noChangeArrowheads="1"/>
                      </p:cNvPicPr>
                      <p:nvPr/>
                    </p:nvPicPr>
                    <p:blipFill>
                      <a:blip r:embed="rId32">
                        <a:lum bright="100000"/>
                        <a:extLst>
                          <a:ext uri="{28A0092B-C50C-407E-A947-70E740481C1C}">
                            <a14:useLocalDpi xmlns:a14="http://schemas.microsoft.com/office/drawing/2010/main" val="0"/>
                          </a:ext>
                        </a:extLst>
                      </a:blip>
                      <a:srcRect/>
                      <a:stretch>
                        <a:fillRect/>
                      </a:stretch>
                    </p:blipFill>
                    <p:spPr bwMode="auto">
                      <a:xfrm>
                        <a:off x="3124200" y="596900"/>
                        <a:ext cx="24384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49228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43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439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439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44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4439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443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4440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4440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44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444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4440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4441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4441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444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4441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4441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144407"/>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14440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499"/>
                                          </p:stCondLst>
                                        </p:cTn>
                                        <p:tgtEl>
                                          <p:spTgt spid="14440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144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utoUpdateAnimBg="0"/>
      <p:bldP spid="144395" grpId="0" autoUpdateAnimBg="0"/>
      <p:bldP spid="144403" grpId="0" animBg="1" autoUpdateAnimBg="0"/>
      <p:bldP spid="144404" grpId="0" autoUpdateAnimBg="0"/>
      <p:bldP spid="144406" grpId="0" autoUpdateAnimBg="0"/>
      <p:bldP spid="144410" grpId="0" autoUpdateAnimBg="0"/>
      <p:bldP spid="14441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28308" y="959017"/>
            <a:ext cx="7772400" cy="685800"/>
          </a:xfrm>
          <a:prstGeom prst="rect">
            <a:avLst/>
          </a:prstGeom>
          <a:noFill/>
          <a:ln/>
        </p:spPr>
        <p:txBody>
          <a:bodyPr vert="horz" wrap="square" lIns="91440" tIns="45720" rIns="91440" bIns="45720" numCol="1" anchor="t"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0" indent="-2857500"/>
            <a:r>
              <a:rPr lang="en-US" altLang="zh-CN" sz="3200" b="1" dirty="0" smtClean="0">
                <a:solidFill>
                  <a:srgbClr val="FF0000"/>
                </a:solidFill>
                <a:latin typeface="黑体" panose="02010609060101010101" pitchFamily="49" charset="-122"/>
                <a:ea typeface="黑体" panose="02010609060101010101" pitchFamily="49" charset="-122"/>
              </a:rPr>
              <a:t>§7.1  </a:t>
            </a:r>
            <a:r>
              <a:rPr lang="zh-CN" altLang="en-US" sz="3200" b="1" dirty="0" smtClean="0">
                <a:solidFill>
                  <a:srgbClr val="FF0000"/>
                </a:solidFill>
                <a:latin typeface="黑体" panose="02010609060101010101" pitchFamily="49" charset="-122"/>
                <a:ea typeface="黑体" panose="02010609060101010101" pitchFamily="49" charset="-122"/>
              </a:rPr>
              <a:t>两类平面问题</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7" name="Rectangle 3"/>
          <p:cNvSpPr txBox="1">
            <a:spLocks noChangeArrowheads="1"/>
          </p:cNvSpPr>
          <p:nvPr/>
        </p:nvSpPr>
        <p:spPr bwMode="auto">
          <a:xfrm>
            <a:off x="637673" y="1878330"/>
            <a:ext cx="7772400" cy="3656196"/>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应力、应变和位移是弹性力学的</a:t>
            </a:r>
            <a:r>
              <a:rPr lang="en-US" altLang="zh-CN" dirty="0" smtClean="0"/>
              <a:t>3</a:t>
            </a:r>
            <a:r>
              <a:rPr lang="zh-CN" altLang="en-US" dirty="0" smtClean="0"/>
              <a:t>类基本未知函数，当这 </a:t>
            </a:r>
            <a:r>
              <a:rPr lang="en-US" altLang="zh-CN" dirty="0" smtClean="0"/>
              <a:t>3 </a:t>
            </a:r>
            <a:r>
              <a:rPr lang="zh-CN" altLang="en-US" dirty="0" smtClean="0"/>
              <a:t>类基本未知函数与第 </a:t>
            </a:r>
            <a:r>
              <a:rPr lang="en-US" altLang="zh-CN" dirty="0" smtClean="0"/>
              <a:t>3 </a:t>
            </a:r>
            <a:r>
              <a:rPr lang="zh-CN" altLang="en-US" dirty="0" smtClean="0"/>
              <a:t>个坐标方向（一般取 </a:t>
            </a:r>
            <a:r>
              <a:rPr lang="en-US" altLang="zh-CN" sz="3200" i="1" dirty="0" smtClean="0">
                <a:latin typeface="Times New Roman" panose="02020603050405020304" pitchFamily="18" charset="0"/>
              </a:rPr>
              <a:t>z </a:t>
            </a:r>
            <a:r>
              <a:rPr lang="zh-CN" altLang="en-US" dirty="0" smtClean="0"/>
              <a:t>方向）无关时，则将该类问题称为平面问题。</a:t>
            </a:r>
            <a:endParaRPr lang="en-US" altLang="zh-CN" dirty="0" smtClean="0"/>
          </a:p>
          <a:p>
            <a:r>
              <a:rPr lang="zh-CN" altLang="en-US" dirty="0">
                <a:latin typeface="Arial" panose="020B0604020202020204" pitchFamily="34" charset="0"/>
              </a:rPr>
              <a:t>平面问题是在一个平面域内的求解问题，但并非数学上的二维问题</a:t>
            </a:r>
            <a:r>
              <a:rPr lang="zh-CN" altLang="en-US" dirty="0" smtClean="0">
                <a:latin typeface="Arial" panose="020B0604020202020204" pitchFamily="34" charset="0"/>
              </a:rPr>
              <a:t>。</a:t>
            </a:r>
            <a:endParaRPr lang="en-US" altLang="zh-CN" dirty="0" smtClean="0">
              <a:latin typeface="Arial" panose="020B0604020202020204" pitchFamily="34" charset="0"/>
            </a:endParaRPr>
          </a:p>
          <a:p>
            <a:r>
              <a:rPr lang="zh-CN" altLang="en-US" dirty="0">
                <a:latin typeface="Arial" panose="020B0604020202020204" pitchFamily="34" charset="0"/>
              </a:rPr>
              <a:t>弹性力学平面问题分为平面应变与平面应力问题两类</a:t>
            </a:r>
            <a:r>
              <a:rPr lang="zh-CN" altLang="en-US" dirty="0" smtClean="0">
                <a:latin typeface="Arial" panose="020B0604020202020204" pitchFamily="34" charset="0"/>
              </a:rPr>
              <a:t>。</a:t>
            </a:r>
            <a:endParaRPr lang="zh-CN" altLang="en-US" dirty="0">
              <a:latin typeface="Arial" panose="020B0604020202020204" pitchFamily="34" charset="0"/>
            </a:endParaRPr>
          </a:p>
          <a:p>
            <a:endParaRPr lang="zh-CN" altLang="en-US" dirty="0"/>
          </a:p>
        </p:txBody>
      </p:sp>
    </p:spTree>
    <p:extLst>
      <p:ext uri="{BB962C8B-B14F-4D97-AF65-F5344CB8AC3E}">
        <p14:creationId xmlns:p14="http://schemas.microsoft.com/office/powerpoint/2010/main" val="333223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0" y="228600"/>
            <a:ext cx="4495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a:t>
            </a:r>
            <a:r>
              <a:rPr kumimoji="1" lang="en-US" altLang="zh-CN"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2</a:t>
            </a:r>
            <a:r>
              <a:rPr kumimoji="1" lang="zh-CN" altLang="en-US"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）平面应变问题的物理方程</a:t>
            </a:r>
          </a:p>
        </p:txBody>
      </p:sp>
      <p:sp>
        <p:nvSpPr>
          <p:cNvPr id="145419" name="Text Box 11"/>
          <p:cNvSpPr txBox="1">
            <a:spLocks noChangeArrowheads="1"/>
          </p:cNvSpPr>
          <p:nvPr/>
        </p:nvSpPr>
        <p:spPr bwMode="auto">
          <a:xfrm>
            <a:off x="457200" y="609600"/>
            <a:ext cx="2743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由于平面应变问题</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中</a:t>
            </a:r>
          </a:p>
        </p:txBody>
      </p:sp>
      <p:graphicFrame>
        <p:nvGraphicFramePr>
          <p:cNvPr id="145421" name="Object 13"/>
          <p:cNvGraphicFramePr>
            <a:graphicFrameLocks noChangeAspect="1"/>
          </p:cNvGraphicFramePr>
          <p:nvPr/>
        </p:nvGraphicFramePr>
        <p:xfrm>
          <a:off x="533400" y="1514475"/>
          <a:ext cx="3521075" cy="923925"/>
        </p:xfrm>
        <a:graphic>
          <a:graphicData uri="http://schemas.openxmlformats.org/presentationml/2006/ole">
            <mc:AlternateContent xmlns:mc="http://schemas.openxmlformats.org/markup-compatibility/2006">
              <mc:Choice xmlns:v="urn:schemas-microsoft-com:vml" Requires="v">
                <p:oleObj spid="_x0000_s123246" name="Equation" r:id="rId3" imgW="1600200" imgH="419100" progId="Equation.3">
                  <p:embed/>
                </p:oleObj>
              </mc:Choice>
              <mc:Fallback>
                <p:oleObj name="Equation" r:id="rId3" imgW="1600200" imgH="419100" progId="Equation.3">
                  <p:embed/>
                  <p:pic>
                    <p:nvPicPr>
                      <p:cNvPr id="145421" name="Object 13"/>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533400" y="1514475"/>
                        <a:ext cx="3521075"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23" name="Object 15"/>
          <p:cNvGraphicFramePr>
            <a:graphicFrameLocks noChangeAspect="1"/>
          </p:cNvGraphicFramePr>
          <p:nvPr/>
        </p:nvGraphicFramePr>
        <p:xfrm>
          <a:off x="533400" y="3124200"/>
          <a:ext cx="2438400" cy="850900"/>
        </p:xfrm>
        <a:graphic>
          <a:graphicData uri="http://schemas.openxmlformats.org/presentationml/2006/ole">
            <mc:AlternateContent xmlns:mc="http://schemas.openxmlformats.org/markup-compatibility/2006">
              <mc:Choice xmlns:v="urn:schemas-microsoft-com:vml" Requires="v">
                <p:oleObj spid="_x0000_s123247" name="Equation" r:id="rId5" imgW="1054100" imgH="368300" progId="Equation.3">
                  <p:embed/>
                </p:oleObj>
              </mc:Choice>
              <mc:Fallback>
                <p:oleObj name="Equation" r:id="rId5" imgW="1054100" imgH="368300" progId="Equation.3">
                  <p:embed/>
                  <p:pic>
                    <p:nvPicPr>
                      <p:cNvPr id="145423" name="Object 15"/>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33400" y="3124200"/>
                        <a:ext cx="24384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24" name="Rectangle 16"/>
          <p:cNvSpPr>
            <a:spLocks noChangeArrowheads="1"/>
          </p:cNvSpPr>
          <p:nvPr/>
        </p:nvSpPr>
        <p:spPr bwMode="auto">
          <a:xfrm>
            <a:off x="381000" y="1447800"/>
            <a:ext cx="3886200" cy="2590800"/>
          </a:xfrm>
          <a:prstGeom prst="rect">
            <a:avLst/>
          </a:prstGeom>
          <a:noFill/>
          <a:ln w="25400" cap="sq">
            <a:solidFill>
              <a:srgbClr val="FF0000"/>
            </a:solidFill>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45426" name="Text Box 18"/>
          <p:cNvSpPr txBox="1">
            <a:spLocks noChangeArrowheads="1"/>
          </p:cNvSpPr>
          <p:nvPr/>
        </p:nvSpPr>
        <p:spPr bwMode="auto">
          <a:xfrm>
            <a:off x="2895600" y="4114800"/>
            <a:ext cx="2590800" cy="701675"/>
          </a:xfrm>
          <a:prstGeom prst="rect">
            <a:avLst/>
          </a:prstGeom>
          <a:solidFill>
            <a:srgbClr val="00FFFF"/>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smtClean="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平面应变问题的物理方程</a:t>
            </a:r>
          </a:p>
        </p:txBody>
      </p:sp>
      <p:sp>
        <p:nvSpPr>
          <p:cNvPr id="145427" name="Text Box 19"/>
          <p:cNvSpPr txBox="1">
            <a:spLocks noChangeArrowheads="1"/>
          </p:cNvSpPr>
          <p:nvPr/>
        </p:nvSpPr>
        <p:spPr bwMode="auto">
          <a:xfrm>
            <a:off x="304800" y="48006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注：</a:t>
            </a:r>
          </a:p>
        </p:txBody>
      </p:sp>
      <p:sp>
        <p:nvSpPr>
          <p:cNvPr id="145433" name="Text Box 25"/>
          <p:cNvSpPr txBox="1">
            <a:spLocks noChangeArrowheads="1"/>
          </p:cNvSpPr>
          <p:nvPr/>
        </p:nvSpPr>
        <p:spPr bwMode="auto">
          <a:xfrm>
            <a:off x="990600" y="6019800"/>
            <a:ext cx="533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 </a:t>
            </a:r>
          </a:p>
        </p:txBody>
      </p:sp>
      <p:sp>
        <p:nvSpPr>
          <p:cNvPr id="145434" name="Text Box 26"/>
          <p:cNvSpPr txBox="1">
            <a:spLocks noChangeArrowheads="1"/>
          </p:cNvSpPr>
          <p:nvPr/>
        </p:nvSpPr>
        <p:spPr bwMode="auto">
          <a:xfrm>
            <a:off x="1524000" y="6080125"/>
            <a:ext cx="4267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平面应变问题 物理方程的另一形式：</a:t>
            </a:r>
          </a:p>
        </p:txBody>
      </p:sp>
      <p:graphicFrame>
        <p:nvGraphicFramePr>
          <p:cNvPr id="145439" name="Object 31"/>
          <p:cNvGraphicFramePr>
            <a:graphicFrameLocks noChangeAspect="1"/>
          </p:cNvGraphicFramePr>
          <p:nvPr/>
        </p:nvGraphicFramePr>
        <p:xfrm>
          <a:off x="520700" y="2286000"/>
          <a:ext cx="3548063" cy="923925"/>
        </p:xfrm>
        <a:graphic>
          <a:graphicData uri="http://schemas.openxmlformats.org/presentationml/2006/ole">
            <mc:AlternateContent xmlns:mc="http://schemas.openxmlformats.org/markup-compatibility/2006">
              <mc:Choice xmlns:v="urn:schemas-microsoft-com:vml" Requires="v">
                <p:oleObj spid="_x0000_s123248" name="Equation" r:id="rId7" imgW="1612900" imgH="419100" progId="Equation.3">
                  <p:embed/>
                </p:oleObj>
              </mc:Choice>
              <mc:Fallback>
                <p:oleObj name="Equation" r:id="rId7" imgW="1612900" imgH="419100" progId="Equation.3">
                  <p:embed/>
                  <p:pic>
                    <p:nvPicPr>
                      <p:cNvPr id="145439" name="Object 31"/>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520700" y="2286000"/>
                        <a:ext cx="3548063"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5448" name="Group 40"/>
          <p:cNvGrpSpPr>
            <a:grpSpLocks/>
          </p:cNvGrpSpPr>
          <p:nvPr/>
        </p:nvGrpSpPr>
        <p:grpSpPr bwMode="auto">
          <a:xfrm>
            <a:off x="5790400" y="199725"/>
            <a:ext cx="3276600" cy="5045075"/>
            <a:chOff x="3696" y="144"/>
            <a:chExt cx="2064" cy="3178"/>
          </a:xfrm>
        </p:grpSpPr>
        <p:grpSp>
          <p:nvGrpSpPr>
            <p:cNvPr id="145411" name="Group 3"/>
            <p:cNvGrpSpPr>
              <a:grpSpLocks/>
            </p:cNvGrpSpPr>
            <p:nvPr/>
          </p:nvGrpSpPr>
          <p:grpSpPr bwMode="auto">
            <a:xfrm>
              <a:off x="3696" y="144"/>
              <a:ext cx="2064" cy="3168"/>
              <a:chOff x="3696" y="144"/>
              <a:chExt cx="2064" cy="3168"/>
            </a:xfrm>
          </p:grpSpPr>
          <p:graphicFrame>
            <p:nvGraphicFramePr>
              <p:cNvPr id="145412" name="Object 4"/>
              <p:cNvGraphicFramePr>
                <a:graphicFrameLocks noChangeAspect="1"/>
              </p:cNvGraphicFramePr>
              <p:nvPr/>
            </p:nvGraphicFramePr>
            <p:xfrm>
              <a:off x="3744" y="1152"/>
              <a:ext cx="2016" cy="521"/>
            </p:xfrm>
            <a:graphic>
              <a:graphicData uri="http://schemas.openxmlformats.org/presentationml/2006/ole">
                <mc:AlternateContent xmlns:mc="http://schemas.openxmlformats.org/markup-compatibility/2006">
                  <mc:Choice xmlns:v="urn:schemas-microsoft-com:vml" Requires="v">
                    <p:oleObj spid="_x0000_s123249" name="Equation" r:id="rId9" imgW="1524000" imgH="393700" progId="Equation.3">
                      <p:embed/>
                    </p:oleObj>
                  </mc:Choice>
                  <mc:Fallback>
                    <p:oleObj name="Equation" r:id="rId9" imgW="1524000" imgH="393700" progId="Equation.3">
                      <p:embed/>
                      <p:pic>
                        <p:nvPicPr>
                          <p:cNvPr id="145412" name="Object 4"/>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744" y="1152"/>
                            <a:ext cx="2016" cy="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13" name="Object 5"/>
              <p:cNvGraphicFramePr>
                <a:graphicFrameLocks noChangeAspect="1"/>
              </p:cNvGraphicFramePr>
              <p:nvPr/>
            </p:nvGraphicFramePr>
            <p:xfrm>
              <a:off x="3696" y="144"/>
              <a:ext cx="2016" cy="521"/>
            </p:xfrm>
            <a:graphic>
              <a:graphicData uri="http://schemas.openxmlformats.org/presentationml/2006/ole">
                <mc:AlternateContent xmlns:mc="http://schemas.openxmlformats.org/markup-compatibility/2006">
                  <mc:Choice xmlns:v="urn:schemas-microsoft-com:vml" Requires="v">
                    <p:oleObj spid="_x0000_s123250" name="Equation" r:id="rId11" imgW="1524000" imgH="393700" progId="Equation.3">
                      <p:embed/>
                    </p:oleObj>
                  </mc:Choice>
                  <mc:Fallback>
                    <p:oleObj name="Equation" r:id="rId11" imgW="1524000" imgH="393700" progId="Equation.3">
                      <p:embed/>
                      <p:pic>
                        <p:nvPicPr>
                          <p:cNvPr id="145413" name="Object 5"/>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3696" y="144"/>
                            <a:ext cx="2016" cy="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14" name="Object 6"/>
              <p:cNvGraphicFramePr>
                <a:graphicFrameLocks noChangeAspect="1"/>
              </p:cNvGraphicFramePr>
              <p:nvPr/>
            </p:nvGraphicFramePr>
            <p:xfrm>
              <a:off x="3696" y="672"/>
              <a:ext cx="2016" cy="521"/>
            </p:xfrm>
            <a:graphic>
              <a:graphicData uri="http://schemas.openxmlformats.org/presentationml/2006/ole">
                <mc:AlternateContent xmlns:mc="http://schemas.openxmlformats.org/markup-compatibility/2006">
                  <mc:Choice xmlns:v="urn:schemas-microsoft-com:vml" Requires="v">
                    <p:oleObj spid="_x0000_s123251" name="Equation" r:id="rId13" imgW="1524000" imgH="393700" progId="Equation.3">
                      <p:embed/>
                    </p:oleObj>
                  </mc:Choice>
                  <mc:Fallback>
                    <p:oleObj name="Equation" r:id="rId13" imgW="1524000" imgH="393700" progId="Equation.3">
                      <p:embed/>
                      <p:pic>
                        <p:nvPicPr>
                          <p:cNvPr id="145414" name="Object 6"/>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3696" y="672"/>
                            <a:ext cx="2016" cy="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15" name="Object 7"/>
              <p:cNvGraphicFramePr>
                <a:graphicFrameLocks noChangeAspect="1"/>
              </p:cNvGraphicFramePr>
              <p:nvPr/>
            </p:nvGraphicFramePr>
            <p:xfrm>
              <a:off x="3792" y="2688"/>
              <a:ext cx="1105" cy="622"/>
            </p:xfrm>
            <a:graphic>
              <a:graphicData uri="http://schemas.openxmlformats.org/presentationml/2006/ole">
                <mc:AlternateContent xmlns:mc="http://schemas.openxmlformats.org/markup-compatibility/2006">
                  <mc:Choice xmlns:v="urn:schemas-microsoft-com:vml" Requires="v">
                    <p:oleObj spid="_x0000_s123252" name="Equation" r:id="rId15" imgW="698197" imgH="393529" progId="Equation.3">
                      <p:embed/>
                    </p:oleObj>
                  </mc:Choice>
                  <mc:Fallback>
                    <p:oleObj name="Equation" r:id="rId15" imgW="698197" imgH="393529" progId="Equation.3">
                      <p:embed/>
                      <p:pic>
                        <p:nvPicPr>
                          <p:cNvPr id="145415" name="Object 7"/>
                          <p:cNvPicPr preferRelativeResize="0">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3792" y="2688"/>
                            <a:ext cx="1105" cy="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16" name="Object 8"/>
              <p:cNvGraphicFramePr>
                <a:graphicFrameLocks noChangeAspect="1"/>
              </p:cNvGraphicFramePr>
              <p:nvPr/>
            </p:nvGraphicFramePr>
            <p:xfrm>
              <a:off x="3792" y="1584"/>
              <a:ext cx="1104" cy="622"/>
            </p:xfrm>
            <a:graphic>
              <a:graphicData uri="http://schemas.openxmlformats.org/presentationml/2006/ole">
                <mc:AlternateContent xmlns:mc="http://schemas.openxmlformats.org/markup-compatibility/2006">
                  <mc:Choice xmlns:v="urn:schemas-microsoft-com:vml" Requires="v">
                    <p:oleObj spid="_x0000_s123253" name="Equation" r:id="rId17" imgW="698197" imgH="393529" progId="Equation.3">
                      <p:embed/>
                    </p:oleObj>
                  </mc:Choice>
                  <mc:Fallback>
                    <p:oleObj name="Equation" r:id="rId17" imgW="698197" imgH="393529" progId="Equation.3">
                      <p:embed/>
                      <p:pic>
                        <p:nvPicPr>
                          <p:cNvPr id="145416" name="Object 8"/>
                          <p:cNvPicPr preferRelativeResize="0">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3792" y="1584"/>
                            <a:ext cx="1104" cy="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17" name="Object 9"/>
              <p:cNvGraphicFramePr>
                <a:graphicFrameLocks noChangeAspect="1"/>
              </p:cNvGraphicFramePr>
              <p:nvPr/>
            </p:nvGraphicFramePr>
            <p:xfrm>
              <a:off x="3792" y="2112"/>
              <a:ext cx="1084" cy="622"/>
            </p:xfrm>
            <a:graphic>
              <a:graphicData uri="http://schemas.openxmlformats.org/presentationml/2006/ole">
                <mc:AlternateContent xmlns:mc="http://schemas.openxmlformats.org/markup-compatibility/2006">
                  <mc:Choice xmlns:v="urn:schemas-microsoft-com:vml" Requires="v">
                    <p:oleObj spid="_x0000_s123254" name="Equation" r:id="rId19" imgW="685800" imgH="393700" progId="Equation.3">
                      <p:embed/>
                    </p:oleObj>
                  </mc:Choice>
                  <mc:Fallback>
                    <p:oleObj name="Equation" r:id="rId19" imgW="685800" imgH="393700" progId="Equation.3">
                      <p:embed/>
                      <p:pic>
                        <p:nvPicPr>
                          <p:cNvPr id="145417" name="Object 9"/>
                          <p:cNvPicPr preferRelativeResize="0">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3792" y="2112"/>
                            <a:ext cx="1084" cy="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8" name="Rectangle 10"/>
              <p:cNvSpPr>
                <a:spLocks noChangeArrowheads="1"/>
              </p:cNvSpPr>
              <p:nvPr/>
            </p:nvSpPr>
            <p:spPr bwMode="auto">
              <a:xfrm>
                <a:off x="3696" y="144"/>
                <a:ext cx="2064" cy="3168"/>
              </a:xfrm>
              <a:prstGeom prst="rect">
                <a:avLst/>
              </a:prstGeom>
              <a:noFill/>
              <a:ln w="9525" cap="sq">
                <a:solidFill>
                  <a:srgbClr val="FF0000"/>
                </a:solidFill>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sp>
          <p:nvSpPr>
            <p:cNvPr id="145441" name="Text Box 33"/>
            <p:cNvSpPr txBox="1">
              <a:spLocks noChangeArrowheads="1"/>
            </p:cNvSpPr>
            <p:nvPr/>
          </p:nvSpPr>
          <p:spPr bwMode="auto">
            <a:xfrm>
              <a:off x="4944" y="3072"/>
              <a:ext cx="816" cy="25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2-13</a:t>
              </a:r>
              <a:r>
                <a:rPr kumimoji="1" lang="zh-CN" altLang="en-US"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grpSp>
      <p:graphicFrame>
        <p:nvGraphicFramePr>
          <p:cNvPr id="145442" name="Object 34"/>
          <p:cNvGraphicFramePr>
            <a:graphicFrameLocks noChangeAspect="1"/>
          </p:cNvGraphicFramePr>
          <p:nvPr/>
        </p:nvGraphicFramePr>
        <p:xfrm>
          <a:off x="3505200" y="1068388"/>
          <a:ext cx="2133600" cy="455612"/>
        </p:xfrm>
        <a:graphic>
          <a:graphicData uri="http://schemas.openxmlformats.org/presentationml/2006/ole">
            <mc:AlternateContent xmlns:mc="http://schemas.openxmlformats.org/markup-compatibility/2006">
              <mc:Choice xmlns:v="urn:schemas-microsoft-com:vml" Requires="v">
                <p:oleObj spid="_x0000_s123255" name="Equation" r:id="rId21" imgW="1129810" imgH="241195" progId="Equation.3">
                  <p:embed/>
                </p:oleObj>
              </mc:Choice>
              <mc:Fallback>
                <p:oleObj name="Equation" r:id="rId21" imgW="1129810" imgH="241195" progId="Equation.3">
                  <p:embed/>
                  <p:pic>
                    <p:nvPicPr>
                      <p:cNvPr id="145442" name="Object 34"/>
                      <p:cNvPicPr preferRelativeResize="0">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3505200" y="1068388"/>
                        <a:ext cx="2133600"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43" name="Object 35"/>
          <p:cNvGraphicFramePr>
            <a:graphicFrameLocks noChangeAspect="1"/>
          </p:cNvGraphicFramePr>
          <p:nvPr/>
        </p:nvGraphicFramePr>
        <p:xfrm>
          <a:off x="3429000" y="609600"/>
          <a:ext cx="2286000" cy="517525"/>
        </p:xfrm>
        <a:graphic>
          <a:graphicData uri="http://schemas.openxmlformats.org/presentationml/2006/ole">
            <mc:AlternateContent xmlns:mc="http://schemas.openxmlformats.org/markup-compatibility/2006">
              <mc:Choice xmlns:v="urn:schemas-microsoft-com:vml" Requires="v">
                <p:oleObj spid="_x0000_s123256" name="Equation" r:id="rId23" imgW="1066800" imgH="241300" progId="Equation.3">
                  <p:embed/>
                </p:oleObj>
              </mc:Choice>
              <mc:Fallback>
                <p:oleObj name="Equation" r:id="rId23" imgW="1066800" imgH="241300" progId="Equation.3">
                  <p:embed/>
                  <p:pic>
                    <p:nvPicPr>
                      <p:cNvPr id="145443" name="Object 35"/>
                      <p:cNvPicPr preferRelativeResize="0">
                        <a:picLocks noChangeAspect="1" noChangeArrowheads="1"/>
                      </p:cNvPicPr>
                      <p:nvPr/>
                    </p:nvPicPr>
                    <p:blipFill>
                      <a:blip r:embed="rId24">
                        <a:lum bright="100000"/>
                        <a:extLst>
                          <a:ext uri="{28A0092B-C50C-407E-A947-70E740481C1C}">
                            <a14:useLocalDpi xmlns:a14="http://schemas.microsoft.com/office/drawing/2010/main" val="0"/>
                          </a:ext>
                        </a:extLst>
                      </a:blip>
                      <a:srcRect/>
                      <a:stretch>
                        <a:fillRect/>
                      </a:stretch>
                    </p:blipFill>
                    <p:spPr bwMode="auto">
                      <a:xfrm>
                        <a:off x="3429000" y="609600"/>
                        <a:ext cx="2286000"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5447" name="Group 39"/>
          <p:cNvGrpSpPr>
            <a:grpSpLocks/>
          </p:cNvGrpSpPr>
          <p:nvPr/>
        </p:nvGrpSpPr>
        <p:grpSpPr bwMode="auto">
          <a:xfrm>
            <a:off x="990600" y="4937125"/>
            <a:ext cx="4648200" cy="473075"/>
            <a:chOff x="624" y="3072"/>
            <a:chExt cx="2928" cy="298"/>
          </a:xfrm>
        </p:grpSpPr>
        <p:sp>
          <p:nvSpPr>
            <p:cNvPr id="145429" name="Text Box 21"/>
            <p:cNvSpPr txBox="1">
              <a:spLocks noChangeArrowheads="1"/>
            </p:cNvSpPr>
            <p:nvPr/>
          </p:nvSpPr>
          <p:spPr bwMode="auto">
            <a:xfrm>
              <a:off x="624" y="3120"/>
              <a:ext cx="1632"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 </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平面应变问题中</a:t>
              </a:r>
            </a:p>
          </p:txBody>
        </p:sp>
        <p:graphicFrame>
          <p:nvGraphicFramePr>
            <p:cNvPr id="145438" name="Object 30"/>
            <p:cNvGraphicFramePr>
              <a:graphicFrameLocks noChangeAspect="1"/>
            </p:cNvGraphicFramePr>
            <p:nvPr/>
          </p:nvGraphicFramePr>
          <p:xfrm>
            <a:off x="2064" y="3072"/>
            <a:ext cx="548" cy="292"/>
          </p:xfrm>
          <a:graphic>
            <a:graphicData uri="http://schemas.openxmlformats.org/presentationml/2006/ole">
              <mc:AlternateContent xmlns:mc="http://schemas.openxmlformats.org/markup-compatibility/2006">
                <mc:Choice xmlns:v="urn:schemas-microsoft-com:vml" Requires="v">
                  <p:oleObj spid="_x0000_s123257" name="Equation" r:id="rId25" imgW="406048" imgH="215713" progId="Equation.3">
                    <p:embed/>
                  </p:oleObj>
                </mc:Choice>
                <mc:Fallback>
                  <p:oleObj name="Equation" r:id="rId25" imgW="406048" imgH="215713" progId="Equation.3">
                    <p:embed/>
                    <p:pic>
                      <p:nvPicPr>
                        <p:cNvPr id="145438" name="Object 30"/>
                        <p:cNvPicPr preferRelativeResize="0">
                          <a:picLocks noChangeAspect="1" noChangeArrowheads="1"/>
                        </p:cNvPicPr>
                        <p:nvPr/>
                      </p:nvPicPr>
                      <p:blipFill>
                        <a:blip r:embed="rId26">
                          <a:lum bright="100000"/>
                          <a:extLst>
                            <a:ext uri="{28A0092B-C50C-407E-A947-70E740481C1C}">
                              <a14:useLocalDpi xmlns:a14="http://schemas.microsoft.com/office/drawing/2010/main" val="0"/>
                            </a:ext>
                          </a:extLst>
                        </a:blip>
                        <a:srcRect/>
                        <a:stretch>
                          <a:fillRect/>
                        </a:stretch>
                      </p:blipFill>
                      <p:spPr bwMode="auto">
                        <a:xfrm>
                          <a:off x="2064" y="3072"/>
                          <a:ext cx="548" cy="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44" name="Text Box 36"/>
            <p:cNvSpPr txBox="1">
              <a:spLocks noChangeArrowheads="1"/>
            </p:cNvSpPr>
            <p:nvPr/>
          </p:nvSpPr>
          <p:spPr bwMode="auto">
            <a:xfrm>
              <a:off x="2544" y="3120"/>
              <a:ext cx="48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，但</a:t>
              </a:r>
            </a:p>
          </p:txBody>
        </p:sp>
        <p:graphicFrame>
          <p:nvGraphicFramePr>
            <p:cNvPr id="145445" name="Object 37"/>
            <p:cNvGraphicFramePr>
              <a:graphicFrameLocks noChangeAspect="1"/>
            </p:cNvGraphicFramePr>
            <p:nvPr/>
          </p:nvGraphicFramePr>
          <p:xfrm>
            <a:off x="2976" y="3072"/>
            <a:ext cx="576" cy="288"/>
          </p:xfrm>
          <a:graphic>
            <a:graphicData uri="http://schemas.openxmlformats.org/presentationml/2006/ole">
              <mc:AlternateContent xmlns:mc="http://schemas.openxmlformats.org/markup-compatibility/2006">
                <mc:Choice xmlns:v="urn:schemas-microsoft-com:vml" Requires="v">
                  <p:oleObj spid="_x0000_s123258" name="Equation" r:id="rId27" imgW="431613" imgH="215806" progId="Equation.3">
                    <p:embed/>
                  </p:oleObj>
                </mc:Choice>
                <mc:Fallback>
                  <p:oleObj name="Equation" r:id="rId27" imgW="431613" imgH="215806" progId="Equation.3">
                    <p:embed/>
                    <p:pic>
                      <p:nvPicPr>
                        <p:cNvPr id="145445" name="Object 37"/>
                        <p:cNvPicPr preferRelativeResize="0">
                          <a:picLocks noChangeAspect="1" noChangeArrowheads="1"/>
                        </p:cNvPicPr>
                        <p:nvPr/>
                      </p:nvPicPr>
                      <p:blipFill>
                        <a:blip r:embed="rId28">
                          <a:lum bright="100000"/>
                          <a:extLst>
                            <a:ext uri="{28A0092B-C50C-407E-A947-70E740481C1C}">
                              <a14:useLocalDpi xmlns:a14="http://schemas.microsoft.com/office/drawing/2010/main" val="0"/>
                            </a:ext>
                          </a:extLst>
                        </a:blip>
                        <a:srcRect/>
                        <a:stretch>
                          <a:fillRect/>
                        </a:stretch>
                      </p:blipFill>
                      <p:spPr bwMode="auto">
                        <a:xfrm>
                          <a:off x="2976" y="3072"/>
                          <a:ext cx="576"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45446" name="Object 38"/>
          <p:cNvGraphicFramePr>
            <a:graphicFrameLocks noChangeAspect="1"/>
          </p:cNvGraphicFramePr>
          <p:nvPr/>
        </p:nvGraphicFramePr>
        <p:xfrm>
          <a:off x="2209800" y="5487988"/>
          <a:ext cx="2133600" cy="455612"/>
        </p:xfrm>
        <a:graphic>
          <a:graphicData uri="http://schemas.openxmlformats.org/presentationml/2006/ole">
            <mc:AlternateContent xmlns:mc="http://schemas.openxmlformats.org/markup-compatibility/2006">
              <mc:Choice xmlns:v="urn:schemas-microsoft-com:vml" Requires="v">
                <p:oleObj spid="_x0000_s123259" name="Equation" r:id="rId29" imgW="1129810" imgH="241195" progId="Equation.3">
                  <p:embed/>
                </p:oleObj>
              </mc:Choice>
              <mc:Fallback>
                <p:oleObj name="Equation" r:id="rId29" imgW="1129810" imgH="241195" progId="Equation.3">
                  <p:embed/>
                  <p:pic>
                    <p:nvPicPr>
                      <p:cNvPr id="145446" name="Object 38"/>
                      <p:cNvPicPr preferRelativeResize="0">
                        <a:picLocks noChangeAspect="1" noChangeArrowheads="1"/>
                      </p:cNvPicPr>
                      <p:nvPr/>
                    </p:nvPicPr>
                    <p:blipFill>
                      <a:blip r:embed="rId30">
                        <a:lum bright="100000"/>
                        <a:extLst>
                          <a:ext uri="{28A0092B-C50C-407E-A947-70E740481C1C}">
                            <a14:useLocalDpi xmlns:a14="http://schemas.microsoft.com/office/drawing/2010/main" val="0"/>
                          </a:ext>
                        </a:extLst>
                      </a:blip>
                      <a:srcRect/>
                      <a:stretch>
                        <a:fillRect/>
                      </a:stretch>
                    </p:blipFill>
                    <p:spPr bwMode="auto">
                      <a:xfrm>
                        <a:off x="2209800" y="5487988"/>
                        <a:ext cx="2133600"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49" name="WordArt 41"/>
          <p:cNvSpPr>
            <a:spLocks noChangeArrowheads="1" noChangeShapeType="1" noTextEdit="1"/>
          </p:cNvSpPr>
          <p:nvPr/>
        </p:nvSpPr>
        <p:spPr bwMode="auto">
          <a:xfrm>
            <a:off x="5867400" y="6019800"/>
            <a:ext cx="457200" cy="457200"/>
          </a:xfrm>
          <a:prstGeom prst="rect">
            <a:avLst/>
          </a:prstGeom>
          <a:extLst>
            <a:ext uri="{91240B29-F687-4F45-9708-019B960494DF}">
              <a14:hiddenLine xmlns:a14="http://schemas.microsoft.com/office/drawing/2010/main" w="9525"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0" cap="none" spc="720" normalizeH="0" baseline="0" noProof="0" smtClean="0">
                <a:ln>
                  <a:noFill/>
                </a:ln>
                <a:solidFill>
                  <a:srgbClr val="FFFF00"/>
                </a:solidFill>
                <a:effectLst>
                  <a:outerShdw dist="45791" dir="3378596" algn="ctr" rotWithShape="0">
                    <a:srgbClr val="4D4D4D"/>
                  </a:outerShdw>
                </a:effectLst>
                <a:uLnTx/>
                <a:uFillTx/>
                <a:latin typeface="宋体" panose="02010600030101010101" pitchFamily="2" charset="-122"/>
                <a:ea typeface="宋体" panose="02010600030101010101" pitchFamily="2" charset="-122"/>
                <a:cs typeface="+mn-cs"/>
              </a:rPr>
              <a:t>？</a:t>
            </a:r>
          </a:p>
        </p:txBody>
      </p:sp>
      <p:sp>
        <p:nvSpPr>
          <p:cNvPr id="2" name="右箭头 1"/>
          <p:cNvSpPr/>
          <p:nvPr/>
        </p:nvSpPr>
        <p:spPr bwMode="auto">
          <a:xfrm rot="10800000">
            <a:off x="4629752" y="2485725"/>
            <a:ext cx="1009048" cy="5077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66648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54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54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54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54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4544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45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4543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4542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4542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4542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4542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4544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4544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4543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4543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0" fill="hold" nodeType="clickEffect">
                                  <p:stCondLst>
                                    <p:cond delay="0"/>
                                  </p:stCondLst>
                                  <p:childTnLst>
                                    <p:set>
                                      <p:cBhvr>
                                        <p:cTn id="66" dur="1" fill="hold">
                                          <p:stCondLst>
                                            <p:cond delay="499"/>
                                          </p:stCondLst>
                                        </p:cTn>
                                        <p:tgtEl>
                                          <p:spTgt spid="145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utoUpdateAnimBg="0"/>
      <p:bldP spid="145419" grpId="0" autoUpdateAnimBg="0"/>
      <p:bldP spid="145426" grpId="0" animBg="1" autoUpdateAnimBg="0"/>
      <p:bldP spid="145427" grpId="0" autoUpdateAnimBg="0"/>
      <p:bldP spid="145433" grpId="0" autoUpdateAnimBg="0"/>
      <p:bldP spid="14543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p:cNvSpPr txBox="1">
            <a:spLocks noChangeArrowheads="1"/>
          </p:cNvSpPr>
          <p:nvPr/>
        </p:nvSpPr>
        <p:spPr bwMode="auto">
          <a:xfrm>
            <a:off x="0" y="228600"/>
            <a:ext cx="510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a:t>
            </a:r>
            <a:r>
              <a:rPr kumimoji="1" lang="en-US" altLang="zh-CN"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3</a:t>
            </a:r>
            <a:r>
              <a:rPr kumimoji="1" lang="zh-CN" altLang="en-US"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）两类平面问题物理方程的</a:t>
            </a:r>
            <a:r>
              <a:rPr kumimoji="1" lang="zh-CN" altLang="en-US" sz="2400" b="1" i="0" u="none" strike="noStrike" kern="120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rPr>
              <a:t>转换</a:t>
            </a:r>
            <a:r>
              <a:rPr kumimoji="1" lang="zh-CN" altLang="en-US"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a:t>
            </a:r>
          </a:p>
        </p:txBody>
      </p:sp>
      <p:graphicFrame>
        <p:nvGraphicFramePr>
          <p:cNvPr id="146440" name="Object 8"/>
          <p:cNvGraphicFramePr>
            <a:graphicFrameLocks noChangeAspect="1"/>
          </p:cNvGraphicFramePr>
          <p:nvPr/>
        </p:nvGraphicFramePr>
        <p:xfrm>
          <a:off x="4343400" y="766763"/>
          <a:ext cx="3521075" cy="979487"/>
        </p:xfrm>
        <a:graphic>
          <a:graphicData uri="http://schemas.openxmlformats.org/presentationml/2006/ole">
            <mc:AlternateContent xmlns:mc="http://schemas.openxmlformats.org/markup-compatibility/2006">
              <mc:Choice xmlns:v="urn:schemas-microsoft-com:vml" Requires="v">
                <p:oleObj spid="_x0000_s124270" name="Equation" r:id="rId3" imgW="1600200" imgH="444500" progId="Equation.3">
                  <p:embed/>
                </p:oleObj>
              </mc:Choice>
              <mc:Fallback>
                <p:oleObj name="Equation" r:id="rId3" imgW="1600200" imgH="444500" progId="Equation.3">
                  <p:embed/>
                  <p:pic>
                    <p:nvPicPr>
                      <p:cNvPr id="146440" name="Object 8"/>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343400" y="766763"/>
                        <a:ext cx="3521075"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41" name="Object 9"/>
          <p:cNvGraphicFramePr>
            <a:graphicFrameLocks noChangeAspect="1"/>
          </p:cNvGraphicFramePr>
          <p:nvPr/>
        </p:nvGraphicFramePr>
        <p:xfrm>
          <a:off x="4343400" y="2443163"/>
          <a:ext cx="2438400" cy="909637"/>
        </p:xfrm>
        <a:graphic>
          <a:graphicData uri="http://schemas.openxmlformats.org/presentationml/2006/ole">
            <mc:AlternateContent xmlns:mc="http://schemas.openxmlformats.org/markup-compatibility/2006">
              <mc:Choice xmlns:v="urn:schemas-microsoft-com:vml" Requires="v">
                <p:oleObj spid="_x0000_s124271" name="Equation" r:id="rId5" imgW="1054100" imgH="393700" progId="Equation.3">
                  <p:embed/>
                </p:oleObj>
              </mc:Choice>
              <mc:Fallback>
                <p:oleObj name="Equation" r:id="rId5" imgW="1054100" imgH="393700" progId="Equation.3">
                  <p:embed/>
                  <p:pic>
                    <p:nvPicPr>
                      <p:cNvPr id="146441" name="Object 9"/>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343400" y="2443163"/>
                        <a:ext cx="2438400"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42" name="Rectangle 10"/>
          <p:cNvSpPr>
            <a:spLocks noChangeArrowheads="1"/>
          </p:cNvSpPr>
          <p:nvPr/>
        </p:nvSpPr>
        <p:spPr bwMode="auto">
          <a:xfrm>
            <a:off x="4191000" y="685800"/>
            <a:ext cx="3886200" cy="2743200"/>
          </a:xfrm>
          <a:prstGeom prst="rect">
            <a:avLst/>
          </a:prstGeom>
          <a:noFill/>
          <a:ln w="12700" cap="sq">
            <a:solidFill>
              <a:srgbClr val="FF0000"/>
            </a:solidFill>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46444" name="Text Box 12"/>
          <p:cNvSpPr txBox="1">
            <a:spLocks noChangeArrowheads="1"/>
          </p:cNvSpPr>
          <p:nvPr/>
        </p:nvSpPr>
        <p:spPr bwMode="auto">
          <a:xfrm>
            <a:off x="6096000" y="3581400"/>
            <a:ext cx="2590800" cy="701675"/>
          </a:xfrm>
          <a:prstGeom prst="rect">
            <a:avLst/>
          </a:prstGeom>
          <a:solidFill>
            <a:srgbClr val="00FFFF"/>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smtClean="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平面应变问题的物理方程</a:t>
            </a:r>
          </a:p>
        </p:txBody>
      </p:sp>
      <p:graphicFrame>
        <p:nvGraphicFramePr>
          <p:cNvPr id="146445" name="Object 13"/>
          <p:cNvGraphicFramePr>
            <a:graphicFrameLocks noChangeAspect="1"/>
          </p:cNvGraphicFramePr>
          <p:nvPr/>
        </p:nvGraphicFramePr>
        <p:xfrm>
          <a:off x="4343400" y="1604963"/>
          <a:ext cx="3521075" cy="979487"/>
        </p:xfrm>
        <a:graphic>
          <a:graphicData uri="http://schemas.openxmlformats.org/presentationml/2006/ole">
            <mc:AlternateContent xmlns:mc="http://schemas.openxmlformats.org/markup-compatibility/2006">
              <mc:Choice xmlns:v="urn:schemas-microsoft-com:vml" Requires="v">
                <p:oleObj spid="_x0000_s124272" name="Equation" r:id="rId7" imgW="1600200" imgH="444500" progId="Equation.3">
                  <p:embed/>
                </p:oleObj>
              </mc:Choice>
              <mc:Fallback>
                <p:oleObj name="Equation" r:id="rId7" imgW="1600200" imgH="444500" progId="Equation.3">
                  <p:embed/>
                  <p:pic>
                    <p:nvPicPr>
                      <p:cNvPr id="146445" name="Object 13"/>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343400" y="1604963"/>
                        <a:ext cx="3521075"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35" name="Object 3"/>
          <p:cNvGraphicFramePr>
            <a:graphicFrameLocks noChangeAspect="1"/>
          </p:cNvGraphicFramePr>
          <p:nvPr/>
        </p:nvGraphicFramePr>
        <p:xfrm>
          <a:off x="533400" y="1447800"/>
          <a:ext cx="2543175" cy="866775"/>
        </p:xfrm>
        <a:graphic>
          <a:graphicData uri="http://schemas.openxmlformats.org/presentationml/2006/ole">
            <mc:AlternateContent xmlns:mc="http://schemas.openxmlformats.org/markup-compatibility/2006">
              <mc:Choice xmlns:v="urn:schemas-microsoft-com:vml" Requires="v">
                <p:oleObj spid="_x0000_s124273" name="Equation" r:id="rId9" imgW="1155700" imgH="393700" progId="Equation.3">
                  <p:embed/>
                </p:oleObj>
              </mc:Choice>
              <mc:Fallback>
                <p:oleObj name="Equation" r:id="rId9" imgW="1155700" imgH="393700" progId="Equation.3">
                  <p:embed/>
                  <p:pic>
                    <p:nvPicPr>
                      <p:cNvPr id="146435" name="Object 3"/>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533400" y="1447800"/>
                        <a:ext cx="2543175"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36" name="Object 4"/>
          <p:cNvGraphicFramePr>
            <a:graphicFrameLocks noChangeAspect="1"/>
          </p:cNvGraphicFramePr>
          <p:nvPr/>
        </p:nvGraphicFramePr>
        <p:xfrm>
          <a:off x="533400" y="685800"/>
          <a:ext cx="2514600" cy="866775"/>
        </p:xfrm>
        <a:graphic>
          <a:graphicData uri="http://schemas.openxmlformats.org/presentationml/2006/ole">
            <mc:AlternateContent xmlns:mc="http://schemas.openxmlformats.org/markup-compatibility/2006">
              <mc:Choice xmlns:v="urn:schemas-microsoft-com:vml" Requires="v">
                <p:oleObj spid="_x0000_s124274" name="Equation" r:id="rId11" imgW="1143000" imgH="393700" progId="Equation.3">
                  <p:embed/>
                </p:oleObj>
              </mc:Choice>
              <mc:Fallback>
                <p:oleObj name="Equation" r:id="rId11" imgW="1143000" imgH="393700" progId="Equation.3">
                  <p:embed/>
                  <p:pic>
                    <p:nvPicPr>
                      <p:cNvPr id="146436" name="Object 4"/>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533400" y="685800"/>
                        <a:ext cx="2514600"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37" name="Object 5"/>
          <p:cNvGraphicFramePr>
            <a:graphicFrameLocks noChangeAspect="1"/>
          </p:cNvGraphicFramePr>
          <p:nvPr/>
        </p:nvGraphicFramePr>
        <p:xfrm>
          <a:off x="533400" y="2286000"/>
          <a:ext cx="2438400" cy="909638"/>
        </p:xfrm>
        <a:graphic>
          <a:graphicData uri="http://schemas.openxmlformats.org/presentationml/2006/ole">
            <mc:AlternateContent xmlns:mc="http://schemas.openxmlformats.org/markup-compatibility/2006">
              <mc:Choice xmlns:v="urn:schemas-microsoft-com:vml" Requires="v">
                <p:oleObj spid="_x0000_s124275" name="Equation" r:id="rId13" imgW="1054100" imgH="393700" progId="Equation.3">
                  <p:embed/>
                </p:oleObj>
              </mc:Choice>
              <mc:Fallback>
                <p:oleObj name="Equation" r:id="rId13" imgW="1054100" imgH="393700" progId="Equation.3">
                  <p:embed/>
                  <p:pic>
                    <p:nvPicPr>
                      <p:cNvPr id="146437" name="Object 5"/>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533400" y="2286000"/>
                        <a:ext cx="2438400"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38" name="Rectangle 6"/>
          <p:cNvSpPr>
            <a:spLocks noChangeArrowheads="1"/>
          </p:cNvSpPr>
          <p:nvPr/>
        </p:nvSpPr>
        <p:spPr bwMode="auto">
          <a:xfrm>
            <a:off x="381000" y="685800"/>
            <a:ext cx="2743200" cy="2514600"/>
          </a:xfrm>
          <a:prstGeom prst="rect">
            <a:avLst/>
          </a:prstGeom>
          <a:noFill/>
          <a:ln w="12700" cap="sq">
            <a:solidFill>
              <a:srgbClr val="FF0000"/>
            </a:solidFill>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46439" name="Text Box 7"/>
          <p:cNvSpPr txBox="1">
            <a:spLocks noChangeArrowheads="1"/>
          </p:cNvSpPr>
          <p:nvPr/>
        </p:nvSpPr>
        <p:spPr bwMode="auto">
          <a:xfrm>
            <a:off x="609600" y="3429000"/>
            <a:ext cx="2590800" cy="701675"/>
          </a:xfrm>
          <a:prstGeom prst="rect">
            <a:avLst/>
          </a:prstGeom>
          <a:solidFill>
            <a:srgbClr val="00FFFF"/>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smtClean="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平面应力问题的物理方程</a:t>
            </a:r>
          </a:p>
        </p:txBody>
      </p:sp>
      <p:sp>
        <p:nvSpPr>
          <p:cNvPr id="146449" name="Text Box 17"/>
          <p:cNvSpPr txBox="1">
            <a:spLocks noChangeArrowheads="1"/>
          </p:cNvSpPr>
          <p:nvPr/>
        </p:nvSpPr>
        <p:spPr bwMode="auto">
          <a:xfrm>
            <a:off x="381000" y="4327525"/>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a:t>
            </a:r>
          </a:p>
        </p:txBody>
      </p:sp>
      <p:sp>
        <p:nvSpPr>
          <p:cNvPr id="146450" name="Text Box 18"/>
          <p:cNvSpPr txBox="1">
            <a:spLocks noChangeArrowheads="1"/>
          </p:cNvSpPr>
          <p:nvPr/>
        </p:nvSpPr>
        <p:spPr bwMode="auto">
          <a:xfrm>
            <a:off x="838200" y="4343400"/>
            <a:ext cx="19050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平面应力问题</a:t>
            </a:r>
          </a:p>
        </p:txBody>
      </p:sp>
      <p:sp>
        <p:nvSpPr>
          <p:cNvPr id="146451" name="Text Box 19"/>
          <p:cNvSpPr txBox="1">
            <a:spLocks noChangeArrowheads="1"/>
          </p:cNvSpPr>
          <p:nvPr/>
        </p:nvSpPr>
        <p:spPr bwMode="auto">
          <a:xfrm>
            <a:off x="3048000" y="4343400"/>
            <a:ext cx="1752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平面应变问题</a:t>
            </a:r>
          </a:p>
        </p:txBody>
      </p:sp>
      <p:sp>
        <p:nvSpPr>
          <p:cNvPr id="146452" name="AutoShape 20"/>
          <p:cNvSpPr>
            <a:spLocks noChangeArrowheads="1"/>
          </p:cNvSpPr>
          <p:nvPr/>
        </p:nvSpPr>
        <p:spPr bwMode="auto">
          <a:xfrm>
            <a:off x="2590800" y="4495800"/>
            <a:ext cx="457200" cy="152400"/>
          </a:xfrm>
          <a:prstGeom prst="rightArrow">
            <a:avLst>
              <a:gd name="adj1" fmla="val 50000"/>
              <a:gd name="adj2" fmla="val 750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46453" name="Text Box 21"/>
          <p:cNvSpPr txBox="1">
            <a:spLocks noChangeArrowheads="1"/>
          </p:cNvSpPr>
          <p:nvPr/>
        </p:nvSpPr>
        <p:spPr bwMode="auto">
          <a:xfrm>
            <a:off x="1066800" y="4724400"/>
            <a:ext cx="2438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材料常数的转换为：</a:t>
            </a:r>
          </a:p>
        </p:txBody>
      </p:sp>
      <p:sp>
        <p:nvSpPr>
          <p:cNvPr id="146456" name="AutoShape 24"/>
          <p:cNvSpPr>
            <a:spLocks noChangeArrowheads="1"/>
          </p:cNvSpPr>
          <p:nvPr/>
        </p:nvSpPr>
        <p:spPr bwMode="auto">
          <a:xfrm>
            <a:off x="1828800" y="5410200"/>
            <a:ext cx="533400" cy="152400"/>
          </a:xfrm>
          <a:prstGeom prst="rightArrow">
            <a:avLst>
              <a:gd name="adj1" fmla="val 50000"/>
              <a:gd name="adj2" fmla="val 875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46457" name="Object 25"/>
          <p:cNvGraphicFramePr>
            <a:graphicFrameLocks noChangeAspect="1"/>
          </p:cNvGraphicFramePr>
          <p:nvPr/>
        </p:nvGraphicFramePr>
        <p:xfrm>
          <a:off x="1371600" y="6096000"/>
          <a:ext cx="428625" cy="463550"/>
        </p:xfrm>
        <a:graphic>
          <a:graphicData uri="http://schemas.openxmlformats.org/presentationml/2006/ole">
            <mc:AlternateContent xmlns:mc="http://schemas.openxmlformats.org/markup-compatibility/2006">
              <mc:Choice xmlns:v="urn:schemas-microsoft-com:vml" Requires="v">
                <p:oleObj spid="_x0000_s124276" name="Equation" r:id="rId15" imgW="152268" imgH="164957" progId="Equation.3">
                  <p:embed/>
                </p:oleObj>
              </mc:Choice>
              <mc:Fallback>
                <p:oleObj name="Equation" r:id="rId15" imgW="152268" imgH="164957" progId="Equation.3">
                  <p:embed/>
                  <p:pic>
                    <p:nvPicPr>
                      <p:cNvPr id="146457" name="Object 25"/>
                      <p:cNvPicPr preferRelativeResize="0">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1371600" y="6096000"/>
                        <a:ext cx="428625"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58" name="AutoShape 26"/>
          <p:cNvSpPr>
            <a:spLocks noChangeArrowheads="1"/>
          </p:cNvSpPr>
          <p:nvPr/>
        </p:nvSpPr>
        <p:spPr bwMode="auto">
          <a:xfrm>
            <a:off x="1905000" y="6248400"/>
            <a:ext cx="533400" cy="152400"/>
          </a:xfrm>
          <a:prstGeom prst="rightArrow">
            <a:avLst>
              <a:gd name="adj1" fmla="val 50000"/>
              <a:gd name="adj2" fmla="val 875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46459" name="Object 27"/>
          <p:cNvGraphicFramePr>
            <a:graphicFrameLocks noChangeAspect="1"/>
          </p:cNvGraphicFramePr>
          <p:nvPr/>
        </p:nvGraphicFramePr>
        <p:xfrm>
          <a:off x="7010400" y="5867400"/>
          <a:ext cx="839788" cy="990600"/>
        </p:xfrm>
        <a:graphic>
          <a:graphicData uri="http://schemas.openxmlformats.org/presentationml/2006/ole">
            <mc:AlternateContent xmlns:mc="http://schemas.openxmlformats.org/markup-compatibility/2006">
              <mc:Choice xmlns:v="urn:schemas-microsoft-com:vml" Requires="v">
                <p:oleObj spid="_x0000_s124277" name="Equation" r:id="rId17" imgW="355446" imgH="418918" progId="Equation.3">
                  <p:embed/>
                </p:oleObj>
              </mc:Choice>
              <mc:Fallback>
                <p:oleObj name="Equation" r:id="rId17" imgW="355446" imgH="418918" progId="Equation.3">
                  <p:embed/>
                  <p:pic>
                    <p:nvPicPr>
                      <p:cNvPr id="146459" name="Object 27"/>
                      <p:cNvPicPr preferRelativeResize="0">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7010400" y="5867400"/>
                        <a:ext cx="83978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60" name="AutoShape 28"/>
          <p:cNvSpPr>
            <a:spLocks/>
          </p:cNvSpPr>
          <p:nvPr/>
        </p:nvSpPr>
        <p:spPr bwMode="auto">
          <a:xfrm>
            <a:off x="1219200" y="5410200"/>
            <a:ext cx="76200" cy="1066800"/>
          </a:xfrm>
          <a:prstGeom prst="leftBrace">
            <a:avLst>
              <a:gd name="adj1" fmla="val 116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46461" name="Text Box 29"/>
          <p:cNvSpPr txBox="1">
            <a:spLocks noChangeArrowheads="1"/>
          </p:cNvSpPr>
          <p:nvPr/>
        </p:nvSpPr>
        <p:spPr bwMode="auto">
          <a:xfrm>
            <a:off x="4800600" y="4335463"/>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a:t>
            </a:r>
          </a:p>
        </p:txBody>
      </p:sp>
      <p:sp>
        <p:nvSpPr>
          <p:cNvPr id="146462" name="Text Box 30"/>
          <p:cNvSpPr txBox="1">
            <a:spLocks noChangeArrowheads="1"/>
          </p:cNvSpPr>
          <p:nvPr/>
        </p:nvSpPr>
        <p:spPr bwMode="auto">
          <a:xfrm>
            <a:off x="5257800" y="4351338"/>
            <a:ext cx="19050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平面应变问题</a:t>
            </a:r>
          </a:p>
        </p:txBody>
      </p:sp>
      <p:sp>
        <p:nvSpPr>
          <p:cNvPr id="146463" name="Text Box 31"/>
          <p:cNvSpPr txBox="1">
            <a:spLocks noChangeArrowheads="1"/>
          </p:cNvSpPr>
          <p:nvPr/>
        </p:nvSpPr>
        <p:spPr bwMode="auto">
          <a:xfrm>
            <a:off x="7467600" y="4351338"/>
            <a:ext cx="1752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平面应力问题</a:t>
            </a:r>
          </a:p>
        </p:txBody>
      </p:sp>
      <p:sp>
        <p:nvSpPr>
          <p:cNvPr id="146464" name="AutoShape 32"/>
          <p:cNvSpPr>
            <a:spLocks noChangeArrowheads="1"/>
          </p:cNvSpPr>
          <p:nvPr/>
        </p:nvSpPr>
        <p:spPr bwMode="auto">
          <a:xfrm>
            <a:off x="7010400" y="4503738"/>
            <a:ext cx="457200" cy="152400"/>
          </a:xfrm>
          <a:prstGeom prst="rightArrow">
            <a:avLst>
              <a:gd name="adj1" fmla="val 50000"/>
              <a:gd name="adj2" fmla="val 750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46465" name="Text Box 33"/>
          <p:cNvSpPr txBox="1">
            <a:spLocks noChangeArrowheads="1"/>
          </p:cNvSpPr>
          <p:nvPr/>
        </p:nvSpPr>
        <p:spPr bwMode="auto">
          <a:xfrm>
            <a:off x="5486400" y="4732338"/>
            <a:ext cx="2438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材料常数的转换为：</a:t>
            </a:r>
          </a:p>
        </p:txBody>
      </p:sp>
      <p:graphicFrame>
        <p:nvGraphicFramePr>
          <p:cNvPr id="146467" name="Object 35"/>
          <p:cNvGraphicFramePr>
            <a:graphicFrameLocks noChangeAspect="1"/>
          </p:cNvGraphicFramePr>
          <p:nvPr/>
        </p:nvGraphicFramePr>
        <p:xfrm>
          <a:off x="2514600" y="5105400"/>
          <a:ext cx="914400" cy="914400"/>
        </p:xfrm>
        <a:graphic>
          <a:graphicData uri="http://schemas.openxmlformats.org/presentationml/2006/ole">
            <mc:AlternateContent xmlns:mc="http://schemas.openxmlformats.org/markup-compatibility/2006">
              <mc:Choice xmlns:v="urn:schemas-microsoft-com:vml" Requires="v">
                <p:oleObj spid="_x0000_s124278" name="Equation" r:id="rId19" imgW="419100" imgH="419100" progId="Equation.3">
                  <p:embed/>
                </p:oleObj>
              </mc:Choice>
              <mc:Fallback>
                <p:oleObj name="Equation" r:id="rId19" imgW="419100" imgH="419100" progId="Equation.3">
                  <p:embed/>
                  <p:pic>
                    <p:nvPicPr>
                      <p:cNvPr id="146467" name="Object 35"/>
                      <p:cNvPicPr preferRelativeResize="0">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2514600" y="5105400"/>
                        <a:ext cx="91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68" name="AutoShape 36"/>
          <p:cNvSpPr>
            <a:spLocks noChangeArrowheads="1"/>
          </p:cNvSpPr>
          <p:nvPr/>
        </p:nvSpPr>
        <p:spPr bwMode="auto">
          <a:xfrm>
            <a:off x="6248400" y="5418138"/>
            <a:ext cx="533400" cy="152400"/>
          </a:xfrm>
          <a:prstGeom prst="rightArrow">
            <a:avLst>
              <a:gd name="adj1" fmla="val 50000"/>
              <a:gd name="adj2" fmla="val 875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46469" name="Object 37"/>
          <p:cNvGraphicFramePr>
            <a:graphicFrameLocks noChangeAspect="1"/>
          </p:cNvGraphicFramePr>
          <p:nvPr/>
        </p:nvGraphicFramePr>
        <p:xfrm>
          <a:off x="5791200" y="6103938"/>
          <a:ext cx="428625" cy="463550"/>
        </p:xfrm>
        <a:graphic>
          <a:graphicData uri="http://schemas.openxmlformats.org/presentationml/2006/ole">
            <mc:AlternateContent xmlns:mc="http://schemas.openxmlformats.org/markup-compatibility/2006">
              <mc:Choice xmlns:v="urn:schemas-microsoft-com:vml" Requires="v">
                <p:oleObj spid="_x0000_s124279" name="Equation" r:id="rId21" imgW="152268" imgH="164957" progId="Equation.3">
                  <p:embed/>
                </p:oleObj>
              </mc:Choice>
              <mc:Fallback>
                <p:oleObj name="Equation" r:id="rId21" imgW="152268" imgH="164957" progId="Equation.3">
                  <p:embed/>
                  <p:pic>
                    <p:nvPicPr>
                      <p:cNvPr id="146469" name="Object 37"/>
                      <p:cNvPicPr preferRelativeResize="0">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5791200" y="6103938"/>
                        <a:ext cx="428625"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70" name="AutoShape 38"/>
          <p:cNvSpPr>
            <a:spLocks noChangeArrowheads="1"/>
          </p:cNvSpPr>
          <p:nvPr/>
        </p:nvSpPr>
        <p:spPr bwMode="auto">
          <a:xfrm>
            <a:off x="6324600" y="6256338"/>
            <a:ext cx="533400" cy="152400"/>
          </a:xfrm>
          <a:prstGeom prst="rightArrow">
            <a:avLst>
              <a:gd name="adj1" fmla="val 50000"/>
              <a:gd name="adj2" fmla="val 875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46471" name="Object 39"/>
          <p:cNvGraphicFramePr>
            <a:graphicFrameLocks noChangeAspect="1"/>
          </p:cNvGraphicFramePr>
          <p:nvPr/>
        </p:nvGraphicFramePr>
        <p:xfrm>
          <a:off x="2514600" y="5867400"/>
          <a:ext cx="839788" cy="990600"/>
        </p:xfrm>
        <a:graphic>
          <a:graphicData uri="http://schemas.openxmlformats.org/presentationml/2006/ole">
            <mc:AlternateContent xmlns:mc="http://schemas.openxmlformats.org/markup-compatibility/2006">
              <mc:Choice xmlns:v="urn:schemas-microsoft-com:vml" Requires="v">
                <p:oleObj spid="_x0000_s124280" name="Equation" r:id="rId23" imgW="355446" imgH="418918" progId="Equation.3">
                  <p:embed/>
                </p:oleObj>
              </mc:Choice>
              <mc:Fallback>
                <p:oleObj name="Equation" r:id="rId23" imgW="355446" imgH="418918" progId="Equation.3">
                  <p:embed/>
                  <p:pic>
                    <p:nvPicPr>
                      <p:cNvPr id="146471" name="Object 39"/>
                      <p:cNvPicPr preferRelativeResize="0">
                        <a:picLocks noChangeAspect="1" noChangeArrowheads="1"/>
                      </p:cNvPicPr>
                      <p:nvPr/>
                    </p:nvPicPr>
                    <p:blipFill>
                      <a:blip r:embed="rId24">
                        <a:lum bright="100000"/>
                        <a:extLst>
                          <a:ext uri="{28A0092B-C50C-407E-A947-70E740481C1C}">
                            <a14:useLocalDpi xmlns:a14="http://schemas.microsoft.com/office/drawing/2010/main" val="0"/>
                          </a:ext>
                        </a:extLst>
                      </a:blip>
                      <a:srcRect/>
                      <a:stretch>
                        <a:fillRect/>
                      </a:stretch>
                    </p:blipFill>
                    <p:spPr bwMode="auto">
                      <a:xfrm>
                        <a:off x="2514600" y="5867400"/>
                        <a:ext cx="83978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72" name="AutoShape 40"/>
          <p:cNvSpPr>
            <a:spLocks/>
          </p:cNvSpPr>
          <p:nvPr/>
        </p:nvSpPr>
        <p:spPr bwMode="auto">
          <a:xfrm>
            <a:off x="5638800" y="5418138"/>
            <a:ext cx="76200" cy="1066800"/>
          </a:xfrm>
          <a:prstGeom prst="leftBrace">
            <a:avLst>
              <a:gd name="adj1" fmla="val 116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46473" name="Object 41"/>
          <p:cNvGraphicFramePr>
            <a:graphicFrameLocks noChangeAspect="1"/>
          </p:cNvGraphicFramePr>
          <p:nvPr/>
        </p:nvGraphicFramePr>
        <p:xfrm>
          <a:off x="6934200" y="5105400"/>
          <a:ext cx="1219200" cy="788988"/>
        </p:xfrm>
        <a:graphic>
          <a:graphicData uri="http://schemas.openxmlformats.org/presentationml/2006/ole">
            <mc:AlternateContent xmlns:mc="http://schemas.openxmlformats.org/markup-compatibility/2006">
              <mc:Choice xmlns:v="urn:schemas-microsoft-com:vml" Requires="v">
                <p:oleObj spid="_x0000_s124281" name="Equation" r:id="rId25" imgW="647700" imgH="419100" progId="Equation.3">
                  <p:embed/>
                </p:oleObj>
              </mc:Choice>
              <mc:Fallback>
                <p:oleObj name="Equation" r:id="rId25" imgW="647700" imgH="419100" progId="Equation.3">
                  <p:embed/>
                  <p:pic>
                    <p:nvPicPr>
                      <p:cNvPr id="146473" name="Object 41"/>
                      <p:cNvPicPr preferRelativeResize="0">
                        <a:picLocks noChangeAspect="1" noChangeArrowheads="1"/>
                      </p:cNvPicPr>
                      <p:nvPr/>
                    </p:nvPicPr>
                    <p:blipFill>
                      <a:blip r:embed="rId26">
                        <a:lum bright="100000"/>
                        <a:extLst>
                          <a:ext uri="{28A0092B-C50C-407E-A947-70E740481C1C}">
                            <a14:useLocalDpi xmlns:a14="http://schemas.microsoft.com/office/drawing/2010/main" val="0"/>
                          </a:ext>
                        </a:extLst>
                      </a:blip>
                      <a:srcRect/>
                      <a:stretch>
                        <a:fillRect/>
                      </a:stretch>
                    </p:blipFill>
                    <p:spPr bwMode="auto">
                      <a:xfrm>
                        <a:off x="6934200" y="5105400"/>
                        <a:ext cx="1219200"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74" name="Line 42"/>
          <p:cNvSpPr>
            <a:spLocks noChangeShapeType="1"/>
          </p:cNvSpPr>
          <p:nvPr/>
        </p:nvSpPr>
        <p:spPr bwMode="auto">
          <a:xfrm>
            <a:off x="4800600" y="4267200"/>
            <a:ext cx="76200" cy="2590800"/>
          </a:xfrm>
          <a:prstGeom prst="line">
            <a:avLst/>
          </a:prstGeom>
          <a:noFill/>
          <a:ln w="12700">
            <a:solidFill>
              <a:schemeClr val="tx1"/>
            </a:solidFill>
            <a:prstDash val="lg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269312" name="AutoShape 2048"/>
          <p:cNvSpPr>
            <a:spLocks noChangeArrowheads="1"/>
          </p:cNvSpPr>
          <p:nvPr/>
        </p:nvSpPr>
        <p:spPr bwMode="auto">
          <a:xfrm>
            <a:off x="3276600" y="1752600"/>
            <a:ext cx="762000" cy="457200"/>
          </a:xfrm>
          <a:prstGeom prst="leftRightArrow">
            <a:avLst>
              <a:gd name="adj1" fmla="val 50000"/>
              <a:gd name="adj2" fmla="val 33333"/>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269313" name="Object 2049"/>
          <p:cNvGraphicFramePr>
            <a:graphicFrameLocks noChangeAspect="1"/>
          </p:cNvGraphicFramePr>
          <p:nvPr/>
        </p:nvGraphicFramePr>
        <p:xfrm>
          <a:off x="1403350" y="5300663"/>
          <a:ext cx="333375" cy="360362"/>
        </p:xfrm>
        <a:graphic>
          <a:graphicData uri="http://schemas.openxmlformats.org/presentationml/2006/ole">
            <mc:AlternateContent xmlns:mc="http://schemas.openxmlformats.org/markup-compatibility/2006">
              <mc:Choice xmlns:v="urn:schemas-microsoft-com:vml" Requires="v">
                <p:oleObj spid="_x0000_s124282" name="Equation" r:id="rId27" imgW="152268" imgH="164957" progId="Equation.DSMT4">
                  <p:embed/>
                </p:oleObj>
              </mc:Choice>
              <mc:Fallback>
                <p:oleObj name="Equation" r:id="rId27" imgW="152268" imgH="164957" progId="Equation.DSMT4">
                  <p:embed/>
                  <p:pic>
                    <p:nvPicPr>
                      <p:cNvPr id="269313" name="Object 2049"/>
                      <p:cNvPicPr preferRelativeResize="0">
                        <a:picLocks noChangeAspect="1" noChangeArrowheads="1"/>
                      </p:cNvPicPr>
                      <p:nvPr/>
                    </p:nvPicPr>
                    <p:blipFill>
                      <a:blip r:embed="rId28">
                        <a:lum bright="100000"/>
                        <a:extLst>
                          <a:ext uri="{28A0092B-C50C-407E-A947-70E740481C1C}">
                            <a14:useLocalDpi xmlns:a14="http://schemas.microsoft.com/office/drawing/2010/main" val="0"/>
                          </a:ext>
                        </a:extLst>
                      </a:blip>
                      <a:srcRect/>
                      <a:stretch>
                        <a:fillRect/>
                      </a:stretch>
                    </p:blipFill>
                    <p:spPr bwMode="auto">
                      <a:xfrm>
                        <a:off x="1403350" y="5300663"/>
                        <a:ext cx="33337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9314" name="Object 2050"/>
          <p:cNvGraphicFramePr>
            <a:graphicFrameLocks noChangeAspect="1"/>
          </p:cNvGraphicFramePr>
          <p:nvPr/>
        </p:nvGraphicFramePr>
        <p:xfrm>
          <a:off x="5795963" y="5300663"/>
          <a:ext cx="333375" cy="360362"/>
        </p:xfrm>
        <a:graphic>
          <a:graphicData uri="http://schemas.openxmlformats.org/presentationml/2006/ole">
            <mc:AlternateContent xmlns:mc="http://schemas.openxmlformats.org/markup-compatibility/2006">
              <mc:Choice xmlns:v="urn:schemas-microsoft-com:vml" Requires="v">
                <p:oleObj spid="_x0000_s124283" name="Equation" r:id="rId29" imgW="152268" imgH="164957" progId="Equation.DSMT4">
                  <p:embed/>
                </p:oleObj>
              </mc:Choice>
              <mc:Fallback>
                <p:oleObj name="Equation" r:id="rId29" imgW="152268" imgH="164957" progId="Equation.DSMT4">
                  <p:embed/>
                  <p:pic>
                    <p:nvPicPr>
                      <p:cNvPr id="269314" name="Object 2050"/>
                      <p:cNvPicPr preferRelativeResize="0">
                        <a:picLocks noChangeAspect="1" noChangeArrowheads="1"/>
                      </p:cNvPicPr>
                      <p:nvPr/>
                    </p:nvPicPr>
                    <p:blipFill>
                      <a:blip r:embed="rId30">
                        <a:lum bright="100000"/>
                        <a:extLst>
                          <a:ext uri="{28A0092B-C50C-407E-A947-70E740481C1C}">
                            <a14:useLocalDpi xmlns:a14="http://schemas.microsoft.com/office/drawing/2010/main" val="0"/>
                          </a:ext>
                        </a:extLst>
                      </a:blip>
                      <a:srcRect/>
                      <a:stretch>
                        <a:fillRect/>
                      </a:stretch>
                    </p:blipFill>
                    <p:spPr bwMode="auto">
                      <a:xfrm>
                        <a:off x="5795963" y="5300663"/>
                        <a:ext cx="33337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554877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64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64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64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64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645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4645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64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645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4645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4646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4645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4645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4647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4646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4646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46462"/>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14646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46463"/>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46465"/>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146468"/>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146473"/>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14646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14647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146459"/>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499"/>
                                          </p:stCondLst>
                                        </p:cTn>
                                        <p:tgtEl>
                                          <p:spTgt spid="146472"/>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499"/>
                                          </p:stCondLst>
                                        </p:cTn>
                                        <p:tgtEl>
                                          <p:spTgt spid="269313"/>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499"/>
                                          </p:stCondLst>
                                        </p:cTn>
                                        <p:tgtEl>
                                          <p:spTgt spid="269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utoUpdateAnimBg="0"/>
      <p:bldP spid="146444" grpId="0" animBg="1" autoUpdateAnimBg="0"/>
      <p:bldP spid="146439" grpId="0" animBg="1" autoUpdateAnimBg="0"/>
      <p:bldP spid="146449" grpId="0" autoUpdateAnimBg="0"/>
      <p:bldP spid="146450" grpId="0" autoUpdateAnimBg="0"/>
      <p:bldP spid="146451" grpId="0" autoUpdateAnimBg="0"/>
      <p:bldP spid="146453" grpId="0" autoUpdateAnimBg="0"/>
      <p:bldP spid="146461" grpId="0" autoUpdateAnimBg="0"/>
      <p:bldP spid="146462" grpId="0" autoUpdateAnimBg="0"/>
      <p:bldP spid="146463" grpId="0" autoUpdateAnimBg="0"/>
      <p:bldP spid="14646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49" y="1779905"/>
            <a:ext cx="7886700" cy="915169"/>
          </a:xfrm>
        </p:spPr>
        <p:txBody>
          <a:bodyPr/>
          <a:lstStyle/>
          <a:p>
            <a:r>
              <a:rPr lang="en-US" altLang="zh-CN" sz="4000" dirty="0" smtClean="0">
                <a:solidFill>
                  <a:srgbClr val="FF0000"/>
                </a:solidFill>
              </a:rPr>
              <a:t>§7-3 </a:t>
            </a:r>
            <a:r>
              <a:rPr lang="zh-CN" altLang="en-US" sz="4000" dirty="0">
                <a:solidFill>
                  <a:srgbClr val="FF0000"/>
                </a:solidFill>
              </a:rPr>
              <a:t>平面问题求解方法</a:t>
            </a:r>
          </a:p>
          <a:p>
            <a:pPr marL="0" indent="0">
              <a:buNone/>
            </a:pPr>
            <a:endParaRPr lang="zh-CN" altLang="en-US" dirty="0"/>
          </a:p>
        </p:txBody>
      </p:sp>
    </p:spTree>
    <p:extLst>
      <p:ext uri="{BB962C8B-B14F-4D97-AF65-F5344CB8AC3E}">
        <p14:creationId xmlns:p14="http://schemas.microsoft.com/office/powerpoint/2010/main" val="2151758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bwMode="auto">
          <a:xfrm>
            <a:off x="527707" y="135956"/>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smtClean="0">
                <a:solidFill>
                  <a:srgbClr val="FF0000"/>
                </a:solidFill>
                <a:latin typeface="Times New Roman" panose="02020603050405020304" pitchFamily="18" charset="0"/>
                <a:ea typeface="黑体" panose="02010609060101010101" pitchFamily="49" charset="-122"/>
              </a:rPr>
              <a:t>§平面</a:t>
            </a:r>
            <a:r>
              <a:rPr lang="zh-CN" altLang="en-US" b="1" dirty="0">
                <a:solidFill>
                  <a:srgbClr val="FF0000"/>
                </a:solidFill>
                <a:latin typeface="Times New Roman" panose="02020603050405020304" pitchFamily="18" charset="0"/>
                <a:ea typeface="黑体" panose="02010609060101010101" pitchFamily="49" charset="-122"/>
              </a:rPr>
              <a:t>问题的边界条件</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978947" name="Text Box 3"/>
          <p:cNvSpPr txBox="1">
            <a:spLocks noChangeArrowheads="1"/>
          </p:cNvSpPr>
          <p:nvPr/>
        </p:nvSpPr>
        <p:spPr bwMode="auto">
          <a:xfrm>
            <a:off x="703611" y="966365"/>
            <a:ext cx="7669350" cy="147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586" b="1">
                <a:solidFill>
                  <a:srgbClr val="0000FF"/>
                </a:solidFill>
                <a:latin typeface="黑体" panose="02010609060101010101" pitchFamily="49" charset="-122"/>
                <a:ea typeface="黑体" panose="02010609060101010101" pitchFamily="49" charset="-122"/>
              </a:rPr>
              <a:t>边界条件：</a:t>
            </a:r>
            <a:r>
              <a:rPr lang="zh-CN" altLang="en-US" sz="2586" b="1">
                <a:solidFill>
                  <a:srgbClr val="000000"/>
                </a:solidFill>
                <a:latin typeface="黑体" panose="02010609060101010101" pitchFamily="49" charset="-122"/>
                <a:ea typeface="黑体" panose="02010609060101010101" pitchFamily="49" charset="-122"/>
              </a:rPr>
              <a:t>表示边界上位移与约束，或应力与面力之间的关系式，又分为位移边界条件、应力边界条件和混合边界条件。</a:t>
            </a:r>
          </a:p>
        </p:txBody>
      </p:sp>
      <p:sp>
        <p:nvSpPr>
          <p:cNvPr id="978948" name="Text Box 4"/>
          <p:cNvSpPr txBox="1">
            <a:spLocks noChangeArrowheads="1"/>
          </p:cNvSpPr>
          <p:nvPr/>
        </p:nvSpPr>
        <p:spPr bwMode="auto">
          <a:xfrm>
            <a:off x="703611" y="2580271"/>
            <a:ext cx="7739711" cy="100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a:solidFill>
                  <a:srgbClr val="0000FF"/>
                </a:solidFill>
                <a:latin typeface="黑体" panose="02010609060101010101" pitchFamily="49" charset="-122"/>
                <a:ea typeface="黑体" panose="02010609060101010101" pitchFamily="49" charset="-122"/>
              </a:rPr>
              <a:t>1、位移边界条件：</a:t>
            </a:r>
            <a:r>
              <a:rPr lang="zh-CN" altLang="en-US" sz="2586" b="1">
                <a:solidFill>
                  <a:srgbClr val="000000"/>
                </a:solidFill>
                <a:latin typeface="黑体" panose="02010609060101010101" pitchFamily="49" charset="-122"/>
                <a:ea typeface="黑体" panose="02010609060101010101" pitchFamily="49" charset="-122"/>
              </a:rPr>
              <a:t>若给定了部分边界上的约束位移分量，则边界上每一点的位移函数应满足如下条件</a:t>
            </a:r>
          </a:p>
        </p:txBody>
      </p:sp>
      <p:graphicFrame>
        <p:nvGraphicFramePr>
          <p:cNvPr id="978949" name="Object 5"/>
          <p:cNvGraphicFramePr>
            <a:graphicFrameLocks/>
          </p:cNvGraphicFramePr>
          <p:nvPr/>
        </p:nvGraphicFramePr>
        <p:xfrm>
          <a:off x="2587234" y="3764681"/>
          <a:ext cx="3885980" cy="438290"/>
        </p:xfrm>
        <a:graphic>
          <a:graphicData uri="http://schemas.openxmlformats.org/presentationml/2006/ole">
            <mc:AlternateContent xmlns:mc="http://schemas.openxmlformats.org/markup-compatibility/2006">
              <mc:Choice xmlns:v="urn:schemas-microsoft-com:vml" Requires="v">
                <p:oleObj spid="_x0000_s24612" name="Equation" r:id="rId3" imgW="1650960" imgH="228600" progId="Equation.3">
                  <p:embed/>
                </p:oleObj>
              </mc:Choice>
              <mc:Fallback>
                <p:oleObj name="Equation" r:id="rId3" imgW="1650960" imgH="228600" progId="Equation.3">
                  <p:embed/>
                  <p:pic>
                    <p:nvPicPr>
                      <p:cNvPr id="978949" name="Object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234" y="3764681"/>
                        <a:ext cx="3885980" cy="43829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978950" name="Text Box 6"/>
          <p:cNvSpPr txBox="1">
            <a:spLocks noChangeArrowheads="1"/>
          </p:cNvSpPr>
          <p:nvPr/>
        </p:nvSpPr>
        <p:spPr bwMode="auto">
          <a:xfrm>
            <a:off x="773972" y="4358352"/>
            <a:ext cx="7810072" cy="147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a:solidFill>
                  <a:srgbClr val="000000"/>
                </a:solidFill>
                <a:latin typeface="黑体" panose="02010609060101010101" pitchFamily="49" charset="-122"/>
                <a:ea typeface="黑体" panose="02010609060101010101" pitchFamily="49" charset="-122"/>
              </a:rPr>
              <a:t>其中等式左边是位移的边界值，而等式右边则是边界上的约束位移分量，是边界上坐标的已知函数。对于完全固定的边界，其约束位移分量均为</a:t>
            </a:r>
            <a:r>
              <a:rPr lang="zh-CN" altLang="en-US" sz="2586" b="1">
                <a:solidFill>
                  <a:srgbClr val="FF0000"/>
                </a:solidFill>
                <a:latin typeface="黑体" panose="02010609060101010101" pitchFamily="49" charset="-122"/>
                <a:ea typeface="黑体" panose="02010609060101010101" pitchFamily="49" charset="-122"/>
              </a:rPr>
              <a:t>0</a:t>
            </a:r>
            <a:r>
              <a:rPr lang="zh-CN" altLang="en-US" sz="2586" b="1">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26753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78948"/>
                                        </p:tgtEl>
                                        <p:attrNameLst>
                                          <p:attrName>style.visibility</p:attrName>
                                        </p:attrNameLst>
                                      </p:cBhvr>
                                      <p:to>
                                        <p:strVal val="visible"/>
                                      </p:to>
                                    </p:set>
                                    <p:anim calcmode="lin" valueType="num">
                                      <p:cBhvr additive="base">
                                        <p:cTn id="7" dur="500" fill="hold"/>
                                        <p:tgtEl>
                                          <p:spTgt spid="978948"/>
                                        </p:tgtEl>
                                        <p:attrNameLst>
                                          <p:attrName>ppt_x</p:attrName>
                                        </p:attrNameLst>
                                      </p:cBhvr>
                                      <p:tavLst>
                                        <p:tav tm="0">
                                          <p:val>
                                            <p:strVal val="0-#ppt_w/2"/>
                                          </p:val>
                                        </p:tav>
                                        <p:tav tm="100000">
                                          <p:val>
                                            <p:strVal val="#ppt_x"/>
                                          </p:val>
                                        </p:tav>
                                      </p:tavLst>
                                    </p:anim>
                                    <p:anim calcmode="lin" valueType="num">
                                      <p:cBhvr additive="base">
                                        <p:cTn id="8" dur="500" fill="hold"/>
                                        <p:tgtEl>
                                          <p:spTgt spid="97894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978949"/>
                                        </p:tgtEl>
                                        <p:attrNameLst>
                                          <p:attrName>style.visibility</p:attrName>
                                        </p:attrNameLst>
                                      </p:cBhvr>
                                      <p:to>
                                        <p:strVal val="visible"/>
                                      </p:to>
                                    </p:set>
                                    <p:anim calcmode="lin" valueType="num">
                                      <p:cBhvr additive="base">
                                        <p:cTn id="13" dur="500" fill="hold"/>
                                        <p:tgtEl>
                                          <p:spTgt spid="978949"/>
                                        </p:tgtEl>
                                        <p:attrNameLst>
                                          <p:attrName>ppt_x</p:attrName>
                                        </p:attrNameLst>
                                      </p:cBhvr>
                                      <p:tavLst>
                                        <p:tav tm="0">
                                          <p:val>
                                            <p:strVal val="0-#ppt_w/2"/>
                                          </p:val>
                                        </p:tav>
                                        <p:tav tm="100000">
                                          <p:val>
                                            <p:strVal val="#ppt_x"/>
                                          </p:val>
                                        </p:tav>
                                      </p:tavLst>
                                    </p:anim>
                                    <p:anim calcmode="lin" valueType="num">
                                      <p:cBhvr additive="base">
                                        <p:cTn id="14" dur="500" fill="hold"/>
                                        <p:tgtEl>
                                          <p:spTgt spid="97894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78950"/>
                                        </p:tgtEl>
                                        <p:attrNameLst>
                                          <p:attrName>style.visibility</p:attrName>
                                        </p:attrNameLst>
                                      </p:cBhvr>
                                      <p:to>
                                        <p:strVal val="visible"/>
                                      </p:to>
                                    </p:set>
                                    <p:anim calcmode="lin" valueType="num">
                                      <p:cBhvr additive="base">
                                        <p:cTn id="19" dur="500" fill="hold"/>
                                        <p:tgtEl>
                                          <p:spTgt spid="978950"/>
                                        </p:tgtEl>
                                        <p:attrNameLst>
                                          <p:attrName>ppt_x</p:attrName>
                                        </p:attrNameLst>
                                      </p:cBhvr>
                                      <p:tavLst>
                                        <p:tav tm="0">
                                          <p:val>
                                            <p:strVal val="0-#ppt_w/2"/>
                                          </p:val>
                                        </p:tav>
                                        <p:tav tm="100000">
                                          <p:val>
                                            <p:strVal val="#ppt_x"/>
                                          </p:val>
                                        </p:tav>
                                      </p:tavLst>
                                    </p:anim>
                                    <p:anim calcmode="lin" valueType="num">
                                      <p:cBhvr additive="base">
                                        <p:cTn id="20" dur="500" fill="hold"/>
                                        <p:tgtEl>
                                          <p:spTgt spid="9789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8948" grpId="0" autoUpdateAnimBg="0"/>
      <p:bldP spid="978950"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p:cNvSpPr>
            <a:spLocks noGrp="1" noChangeArrowheads="1"/>
          </p:cNvSpPr>
          <p:nvPr>
            <p:ph type="title"/>
          </p:nvPr>
        </p:nvSpPr>
        <p:spPr bwMode="auto">
          <a:xfrm>
            <a:off x="527707" y="82858"/>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平面问题的边界条件</a:t>
            </a:r>
            <a:endParaRPr lang="en-US" altLang="zh-CN" b="1" dirty="0">
              <a:solidFill>
                <a:srgbClr val="FF0000"/>
              </a:solidFill>
              <a:ea typeface="黑体" panose="02010609060101010101" pitchFamily="49" charset="-122"/>
            </a:endParaRPr>
          </a:p>
        </p:txBody>
      </p:sp>
      <p:sp>
        <p:nvSpPr>
          <p:cNvPr id="979971" name="Text Box 3"/>
          <p:cNvSpPr txBox="1">
            <a:spLocks noChangeArrowheads="1"/>
          </p:cNvSpPr>
          <p:nvPr/>
        </p:nvSpPr>
        <p:spPr bwMode="auto">
          <a:xfrm>
            <a:off x="844333" y="1121746"/>
            <a:ext cx="7598989" cy="147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a:solidFill>
                  <a:srgbClr val="0000FF"/>
                </a:solidFill>
                <a:latin typeface="黑体" panose="02010609060101010101" pitchFamily="49" charset="-122"/>
                <a:ea typeface="黑体" panose="02010609060101010101" pitchFamily="49" charset="-122"/>
              </a:rPr>
              <a:t>2、应力边界条件：</a:t>
            </a:r>
            <a:r>
              <a:rPr lang="zh-CN" altLang="en-US" sz="2586" b="1">
                <a:solidFill>
                  <a:srgbClr val="000000"/>
                </a:solidFill>
                <a:latin typeface="黑体" panose="02010609060101010101" pitchFamily="49" charset="-122"/>
                <a:ea typeface="黑体" panose="02010609060101010101" pitchFamily="49" charset="-122"/>
              </a:rPr>
              <a:t>若给定了部分边界上面力分量，则由边界上任意点的静力平衡条件，导出边界上每一点的应力与面力的关系式：</a:t>
            </a:r>
          </a:p>
        </p:txBody>
      </p:sp>
      <p:graphicFrame>
        <p:nvGraphicFramePr>
          <p:cNvPr id="979972" name="Object 4"/>
          <p:cNvGraphicFramePr>
            <a:graphicFrameLocks/>
          </p:cNvGraphicFramePr>
          <p:nvPr/>
        </p:nvGraphicFramePr>
        <p:xfrm>
          <a:off x="2865747" y="2795752"/>
          <a:ext cx="3078294" cy="1023166"/>
        </p:xfrm>
        <a:graphic>
          <a:graphicData uri="http://schemas.openxmlformats.org/presentationml/2006/ole">
            <mc:AlternateContent xmlns:mc="http://schemas.openxmlformats.org/markup-compatibility/2006">
              <mc:Choice xmlns:v="urn:schemas-microsoft-com:vml" Requires="v">
                <p:oleObj spid="_x0000_s25635" name="Equation" r:id="rId3" imgW="1307880" imgH="533160" progId="Equation.3">
                  <p:embed/>
                </p:oleObj>
              </mc:Choice>
              <mc:Fallback>
                <p:oleObj name="Equation" r:id="rId3" imgW="1307880" imgH="533160" progId="Equation.3">
                  <p:embed/>
                  <p:pic>
                    <p:nvPicPr>
                      <p:cNvPr id="979972" name="Object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747" y="2795752"/>
                        <a:ext cx="3078294" cy="1023166"/>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979973" name="Text Box 5"/>
          <p:cNvSpPr txBox="1">
            <a:spLocks noChangeArrowheads="1"/>
          </p:cNvSpPr>
          <p:nvPr/>
        </p:nvSpPr>
        <p:spPr bwMode="auto">
          <a:xfrm>
            <a:off x="773972" y="3936186"/>
            <a:ext cx="7598989" cy="147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a:solidFill>
                  <a:srgbClr val="000000"/>
                </a:solidFill>
                <a:latin typeface="Times New Roman" panose="02020603050405020304" pitchFamily="18" charset="0"/>
                <a:ea typeface="黑体" panose="02010609060101010101" pitchFamily="49" charset="-122"/>
              </a:rPr>
              <a:t>其中等式左边是应力分量的边界值，而等式右边则是边界上的面力分量，是边界上坐标的已知函数。</a:t>
            </a:r>
            <a:r>
              <a:rPr lang="zh-CN" altLang="en-US" sz="2586" b="1" i="1">
                <a:solidFill>
                  <a:srgbClr val="FF0000"/>
                </a:solidFill>
                <a:latin typeface="Times New Roman" panose="02020603050405020304" pitchFamily="18" charset="0"/>
                <a:ea typeface="黑体" panose="02010609060101010101" pitchFamily="49" charset="-122"/>
              </a:rPr>
              <a:t> </a:t>
            </a:r>
            <a:r>
              <a:rPr lang="en-US" altLang="zh-CN" sz="2586" b="1" i="1">
                <a:solidFill>
                  <a:srgbClr val="FF0000"/>
                </a:solidFill>
                <a:latin typeface="Times New Roman" panose="02020603050405020304" pitchFamily="18" charset="0"/>
                <a:ea typeface="黑体" panose="02010609060101010101" pitchFamily="49" charset="-122"/>
              </a:rPr>
              <a:t>l </a:t>
            </a:r>
            <a:r>
              <a:rPr lang="zh-CN" altLang="en-US" sz="2586" b="1">
                <a:solidFill>
                  <a:srgbClr val="000000"/>
                </a:solidFill>
                <a:latin typeface="Times New Roman" panose="02020603050405020304" pitchFamily="18" charset="0"/>
                <a:ea typeface="黑体" panose="02010609060101010101" pitchFamily="49" charset="-122"/>
              </a:rPr>
              <a:t>和 </a:t>
            </a:r>
            <a:r>
              <a:rPr lang="en-US" altLang="zh-CN" sz="2586" b="1" i="1">
                <a:solidFill>
                  <a:srgbClr val="FF0000"/>
                </a:solidFill>
                <a:latin typeface="Times New Roman" panose="02020603050405020304" pitchFamily="18" charset="0"/>
                <a:ea typeface="黑体" panose="02010609060101010101" pitchFamily="49" charset="-122"/>
              </a:rPr>
              <a:t>m</a:t>
            </a:r>
            <a:r>
              <a:rPr lang="en-US" altLang="zh-CN" sz="2586" b="1">
                <a:solidFill>
                  <a:srgbClr val="000000"/>
                </a:solidFill>
                <a:latin typeface="Times New Roman" panose="02020603050405020304" pitchFamily="18" charset="0"/>
                <a:ea typeface="黑体" panose="02010609060101010101" pitchFamily="49" charset="-122"/>
              </a:rPr>
              <a:t> </a:t>
            </a:r>
            <a:r>
              <a:rPr lang="zh-CN" altLang="en-US" sz="2586" b="1">
                <a:solidFill>
                  <a:srgbClr val="000000"/>
                </a:solidFill>
                <a:latin typeface="Times New Roman" panose="02020603050405020304" pitchFamily="18" charset="0"/>
                <a:ea typeface="黑体" panose="02010609060101010101" pitchFamily="49" charset="-122"/>
              </a:rPr>
              <a:t>为该点处边界面外法线的方向余弦。</a:t>
            </a:r>
          </a:p>
        </p:txBody>
      </p:sp>
    </p:spTree>
    <p:extLst>
      <p:ext uri="{BB962C8B-B14F-4D97-AF65-F5344CB8AC3E}">
        <p14:creationId xmlns:p14="http://schemas.microsoft.com/office/powerpoint/2010/main" val="310545765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79972"/>
                                        </p:tgtEl>
                                        <p:attrNameLst>
                                          <p:attrName>style.visibility</p:attrName>
                                        </p:attrNameLst>
                                      </p:cBhvr>
                                      <p:to>
                                        <p:strVal val="visible"/>
                                      </p:to>
                                    </p:set>
                                    <p:anim calcmode="lin" valueType="num">
                                      <p:cBhvr additive="base">
                                        <p:cTn id="7" dur="500" fill="hold"/>
                                        <p:tgtEl>
                                          <p:spTgt spid="979972"/>
                                        </p:tgtEl>
                                        <p:attrNameLst>
                                          <p:attrName>ppt_x</p:attrName>
                                        </p:attrNameLst>
                                      </p:cBhvr>
                                      <p:tavLst>
                                        <p:tav tm="0">
                                          <p:val>
                                            <p:strVal val="0-#ppt_w/2"/>
                                          </p:val>
                                        </p:tav>
                                        <p:tav tm="100000">
                                          <p:val>
                                            <p:strVal val="#ppt_x"/>
                                          </p:val>
                                        </p:tav>
                                      </p:tavLst>
                                    </p:anim>
                                    <p:anim calcmode="lin" valueType="num">
                                      <p:cBhvr additive="base">
                                        <p:cTn id="8" dur="500" fill="hold"/>
                                        <p:tgtEl>
                                          <p:spTgt spid="97997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79973"/>
                                        </p:tgtEl>
                                        <p:attrNameLst>
                                          <p:attrName>style.visibility</p:attrName>
                                        </p:attrNameLst>
                                      </p:cBhvr>
                                      <p:to>
                                        <p:strVal val="visible"/>
                                      </p:to>
                                    </p:set>
                                    <p:anim calcmode="lin" valueType="num">
                                      <p:cBhvr additive="base">
                                        <p:cTn id="13" dur="500" fill="hold"/>
                                        <p:tgtEl>
                                          <p:spTgt spid="979973"/>
                                        </p:tgtEl>
                                        <p:attrNameLst>
                                          <p:attrName>ppt_x</p:attrName>
                                        </p:attrNameLst>
                                      </p:cBhvr>
                                      <p:tavLst>
                                        <p:tav tm="0">
                                          <p:val>
                                            <p:strVal val="0-#ppt_w/2"/>
                                          </p:val>
                                        </p:tav>
                                        <p:tav tm="100000">
                                          <p:val>
                                            <p:strVal val="#ppt_x"/>
                                          </p:val>
                                        </p:tav>
                                      </p:tavLst>
                                    </p:anim>
                                    <p:anim calcmode="lin" valueType="num">
                                      <p:cBhvr additive="base">
                                        <p:cTn id="14" dur="500" fill="hold"/>
                                        <p:tgtEl>
                                          <p:spTgt spid="9799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9973"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bwMode="auto">
          <a:xfrm>
            <a:off x="562889" y="111734"/>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平面问题的边界条件</a:t>
            </a:r>
            <a:endParaRPr lang="en-US" altLang="zh-CN" b="1" dirty="0">
              <a:solidFill>
                <a:srgbClr val="FF0000"/>
              </a:solidFill>
              <a:ea typeface="黑体" panose="02010609060101010101" pitchFamily="49" charset="-122"/>
            </a:endParaRPr>
          </a:p>
        </p:txBody>
      </p:sp>
      <p:sp>
        <p:nvSpPr>
          <p:cNvPr id="980995" name="Text Box 3"/>
          <p:cNvSpPr txBox="1">
            <a:spLocks noChangeArrowheads="1"/>
          </p:cNvSpPr>
          <p:nvPr/>
        </p:nvSpPr>
        <p:spPr bwMode="auto">
          <a:xfrm>
            <a:off x="562889" y="1032328"/>
            <a:ext cx="7880433" cy="100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586" b="1">
                <a:solidFill>
                  <a:srgbClr val="0000FF"/>
                </a:solidFill>
                <a:latin typeface="黑体" panose="02010609060101010101" pitchFamily="49" charset="-122"/>
                <a:ea typeface="黑体" panose="02010609060101010101" pitchFamily="49" charset="-122"/>
              </a:rPr>
              <a:t>对于应力边界条件，必须很好地理解和掌握，应注意以下几点：</a:t>
            </a:r>
          </a:p>
        </p:txBody>
      </p:sp>
      <p:sp>
        <p:nvSpPr>
          <p:cNvPr id="980996" name="Text Box 4"/>
          <p:cNvSpPr txBox="1">
            <a:spLocks noChangeArrowheads="1"/>
          </p:cNvSpPr>
          <p:nvPr/>
        </p:nvSpPr>
        <p:spPr bwMode="auto">
          <a:xfrm>
            <a:off x="562889" y="2162502"/>
            <a:ext cx="7880433" cy="351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pPr>
            <a:r>
              <a:rPr lang="zh-CN" altLang="en-US" sz="2401" b="1">
                <a:solidFill>
                  <a:srgbClr val="FF0000"/>
                </a:solidFill>
                <a:latin typeface="Times New Roman" panose="02020603050405020304" pitchFamily="18" charset="0"/>
                <a:ea typeface="黑体" panose="02010609060101010101" pitchFamily="49" charset="-122"/>
              </a:rPr>
              <a:t>1、</a:t>
            </a:r>
            <a:r>
              <a:rPr lang="zh-CN" altLang="en-US" sz="2401" b="1">
                <a:solidFill>
                  <a:srgbClr val="000000"/>
                </a:solidFill>
                <a:latin typeface="Times New Roman" panose="02020603050405020304" pitchFamily="18" charset="0"/>
                <a:ea typeface="黑体" panose="02010609060101010101" pitchFamily="49" charset="-122"/>
              </a:rPr>
              <a:t>应力边界条件表示边界上任一点的应力和面力之间的关系， 它是函数方程，在边界上每一点都应满足；</a:t>
            </a:r>
          </a:p>
          <a:p>
            <a:pPr defTabSz="844357" eaLnBrk="0" fontAlgn="base" hangingPunct="0">
              <a:spcBef>
                <a:spcPct val="0"/>
              </a:spcBef>
              <a:spcAft>
                <a:spcPct val="0"/>
              </a:spcAft>
            </a:pPr>
            <a:r>
              <a:rPr lang="zh-CN" altLang="en-US" sz="2401" b="1">
                <a:solidFill>
                  <a:srgbClr val="FF0000"/>
                </a:solidFill>
                <a:latin typeface="Times New Roman" panose="02020603050405020304" pitchFamily="18" charset="0"/>
                <a:ea typeface="黑体" panose="02010609060101010101" pitchFamily="49" charset="-122"/>
              </a:rPr>
              <a:t>2、</a:t>
            </a:r>
            <a:r>
              <a:rPr lang="zh-CN" altLang="en-US" sz="2401" b="1">
                <a:solidFill>
                  <a:srgbClr val="000000"/>
                </a:solidFill>
                <a:latin typeface="Times New Roman" panose="02020603050405020304" pitchFamily="18" charset="0"/>
                <a:ea typeface="黑体" panose="02010609060101010101" pitchFamily="49" charset="-122"/>
              </a:rPr>
              <a:t>应力与面力的关系式只能应用于边界上。 </a:t>
            </a:r>
          </a:p>
          <a:p>
            <a:pPr defTabSz="844357" eaLnBrk="0" fontAlgn="base" hangingPunct="0">
              <a:spcBef>
                <a:spcPct val="0"/>
              </a:spcBef>
              <a:spcAft>
                <a:spcPct val="0"/>
              </a:spcAft>
            </a:pPr>
            <a:r>
              <a:rPr lang="zh-CN" altLang="en-US" sz="2216" b="1">
                <a:solidFill>
                  <a:srgbClr val="FF0000"/>
                </a:solidFill>
                <a:latin typeface="Arial" panose="020B0604020202020204" pitchFamily="34" charset="0"/>
                <a:ea typeface="宋体" panose="02010600030101010101" pitchFamily="2" charset="-122"/>
              </a:rPr>
              <a:t>3</a:t>
            </a:r>
            <a:r>
              <a:rPr lang="zh-CN" altLang="en-US" sz="2401" b="1">
                <a:solidFill>
                  <a:srgbClr val="FF0000"/>
                </a:solidFill>
                <a:latin typeface="Times New Roman" panose="02020603050405020304" pitchFamily="18" charset="0"/>
                <a:ea typeface="黑体" panose="02010609060101010101" pitchFamily="49" charset="-122"/>
              </a:rPr>
              <a:t>、</a:t>
            </a:r>
            <a:r>
              <a:rPr lang="zh-CN" altLang="en-US" sz="2401" b="1">
                <a:solidFill>
                  <a:srgbClr val="000000"/>
                </a:solidFill>
                <a:latin typeface="Times New Roman" panose="02020603050405020304" pitchFamily="18" charset="0"/>
                <a:ea typeface="黑体" panose="02010609060101010101" pitchFamily="49" charset="-122"/>
              </a:rPr>
              <a:t>应力边界条件中的面力和应力具有不同的正负号规定，且分别作用于通过边界点的不同面上。外法线方向余弦则按三角公式确定正负号。</a:t>
            </a:r>
          </a:p>
          <a:p>
            <a:pPr defTabSz="844357" eaLnBrk="0" fontAlgn="base" hangingPunct="0">
              <a:spcBef>
                <a:spcPct val="0"/>
              </a:spcBef>
              <a:spcAft>
                <a:spcPct val="0"/>
              </a:spcAft>
            </a:pPr>
            <a:r>
              <a:rPr lang="zh-CN" altLang="en-US" sz="2216" b="1">
                <a:solidFill>
                  <a:srgbClr val="FF0000"/>
                </a:solidFill>
                <a:latin typeface="Arial" panose="020B0604020202020204" pitchFamily="34" charset="0"/>
                <a:ea typeface="宋体" panose="02010600030101010101" pitchFamily="2" charset="-122"/>
              </a:rPr>
              <a:t>4、</a:t>
            </a:r>
            <a:r>
              <a:rPr lang="zh-CN" altLang="en-US" sz="2401" b="1">
                <a:solidFill>
                  <a:srgbClr val="000000"/>
                </a:solidFill>
                <a:latin typeface="Times New Roman" panose="02020603050405020304" pitchFamily="18" charset="0"/>
                <a:ea typeface="黑体" panose="02010609060101010101" pitchFamily="49" charset="-122"/>
              </a:rPr>
              <a:t>平面问题中应力边界条件都是两个，分别表示</a:t>
            </a:r>
            <a:r>
              <a:rPr lang="en-US" altLang="zh-CN" sz="2401" b="1">
                <a:solidFill>
                  <a:srgbClr val="000000"/>
                </a:solidFill>
                <a:latin typeface="Times New Roman" panose="02020603050405020304" pitchFamily="18" charset="0"/>
                <a:ea typeface="黑体" panose="02010609060101010101" pitchFamily="49" charset="-122"/>
              </a:rPr>
              <a:t>x</a:t>
            </a:r>
            <a:r>
              <a:rPr lang="zh-CN" altLang="en-US" sz="2401" b="1">
                <a:solidFill>
                  <a:srgbClr val="000000"/>
                </a:solidFill>
                <a:latin typeface="Times New Roman" panose="02020603050405020304" pitchFamily="18" charset="0"/>
                <a:ea typeface="黑体" panose="02010609060101010101" pitchFamily="49" charset="-122"/>
              </a:rPr>
              <a:t>和</a:t>
            </a:r>
            <a:r>
              <a:rPr lang="en-US" altLang="zh-CN" sz="2401" b="1">
                <a:solidFill>
                  <a:srgbClr val="000000"/>
                </a:solidFill>
                <a:latin typeface="Times New Roman" panose="02020603050405020304" pitchFamily="18" charset="0"/>
                <a:ea typeface="黑体" panose="02010609060101010101" pitchFamily="49" charset="-122"/>
              </a:rPr>
              <a:t>y</a:t>
            </a:r>
            <a:r>
              <a:rPr lang="zh-CN" altLang="en-US" sz="2401" b="1">
                <a:solidFill>
                  <a:srgbClr val="000000"/>
                </a:solidFill>
                <a:latin typeface="Times New Roman" panose="02020603050405020304" pitchFamily="18" charset="0"/>
                <a:ea typeface="黑体" panose="02010609060101010101" pitchFamily="49" charset="-122"/>
              </a:rPr>
              <a:t>两个方向的条件，它是边界上微分体的平衡条件，也属于静力学条件。</a:t>
            </a:r>
          </a:p>
        </p:txBody>
      </p:sp>
    </p:spTree>
    <p:extLst>
      <p:ext uri="{BB962C8B-B14F-4D97-AF65-F5344CB8AC3E}">
        <p14:creationId xmlns:p14="http://schemas.microsoft.com/office/powerpoint/2010/main" val="315281260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0996">
                                            <p:txEl>
                                              <p:pRg st="0" end="0"/>
                                            </p:txEl>
                                          </p:spTgt>
                                        </p:tgtEl>
                                        <p:attrNameLst>
                                          <p:attrName>style.visibility</p:attrName>
                                        </p:attrNameLst>
                                      </p:cBhvr>
                                      <p:to>
                                        <p:strVal val="visible"/>
                                      </p:to>
                                    </p:set>
                                    <p:anim calcmode="lin" valueType="num">
                                      <p:cBhvr additive="base">
                                        <p:cTn id="7" dur="500" fill="hold"/>
                                        <p:tgtEl>
                                          <p:spTgt spid="98099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099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80996">
                                            <p:txEl>
                                              <p:pRg st="1" end="1"/>
                                            </p:txEl>
                                          </p:spTgt>
                                        </p:tgtEl>
                                        <p:attrNameLst>
                                          <p:attrName>style.visibility</p:attrName>
                                        </p:attrNameLst>
                                      </p:cBhvr>
                                      <p:to>
                                        <p:strVal val="visible"/>
                                      </p:to>
                                    </p:set>
                                    <p:anim calcmode="lin" valueType="num">
                                      <p:cBhvr additive="base">
                                        <p:cTn id="13" dur="500" fill="hold"/>
                                        <p:tgtEl>
                                          <p:spTgt spid="98099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8099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80996">
                                            <p:txEl>
                                              <p:pRg st="2" end="2"/>
                                            </p:txEl>
                                          </p:spTgt>
                                        </p:tgtEl>
                                        <p:attrNameLst>
                                          <p:attrName>style.visibility</p:attrName>
                                        </p:attrNameLst>
                                      </p:cBhvr>
                                      <p:to>
                                        <p:strVal val="visible"/>
                                      </p:to>
                                    </p:set>
                                    <p:anim calcmode="lin" valueType="num">
                                      <p:cBhvr additive="base">
                                        <p:cTn id="19" dur="500" fill="hold"/>
                                        <p:tgtEl>
                                          <p:spTgt spid="98099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8099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80996">
                                            <p:txEl>
                                              <p:pRg st="3" end="3"/>
                                            </p:txEl>
                                          </p:spTgt>
                                        </p:tgtEl>
                                        <p:attrNameLst>
                                          <p:attrName>style.visibility</p:attrName>
                                        </p:attrNameLst>
                                      </p:cBhvr>
                                      <p:to>
                                        <p:strVal val="visible"/>
                                      </p:to>
                                    </p:set>
                                    <p:anim calcmode="lin" valueType="num">
                                      <p:cBhvr additive="base">
                                        <p:cTn id="25" dur="500" fill="hold"/>
                                        <p:tgtEl>
                                          <p:spTgt spid="98099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8099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6"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p:cNvSpPr>
            <a:spLocks noGrp="1" noChangeArrowheads="1"/>
          </p:cNvSpPr>
          <p:nvPr>
            <p:ph type="title"/>
          </p:nvPr>
        </p:nvSpPr>
        <p:spPr bwMode="auto">
          <a:xfrm>
            <a:off x="598068" y="100778"/>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平面问题的边界条件</a:t>
            </a:r>
            <a:endParaRPr lang="en-US" altLang="zh-CN" b="1" dirty="0">
              <a:solidFill>
                <a:srgbClr val="FF0000"/>
              </a:solidFill>
              <a:ea typeface="黑体" panose="02010609060101010101" pitchFamily="49" charset="-122"/>
            </a:endParaRPr>
          </a:p>
        </p:txBody>
      </p:sp>
      <p:sp>
        <p:nvSpPr>
          <p:cNvPr id="983043" name="Text Box 3"/>
          <p:cNvSpPr txBox="1">
            <a:spLocks noChangeArrowheads="1"/>
          </p:cNvSpPr>
          <p:nvPr/>
        </p:nvSpPr>
        <p:spPr bwMode="auto">
          <a:xfrm>
            <a:off x="492527" y="941446"/>
            <a:ext cx="8302600" cy="100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586" b="1">
                <a:solidFill>
                  <a:srgbClr val="0000FF"/>
                </a:solidFill>
                <a:latin typeface="黑体" panose="02010609060101010101" pitchFamily="49" charset="-122"/>
                <a:ea typeface="黑体" panose="02010609060101010101" pitchFamily="49" charset="-122"/>
              </a:rPr>
              <a:t>对于边界面为坐标面的情形，应力边界条件(2-1</a:t>
            </a:r>
            <a:r>
              <a:rPr lang="en-US" altLang="zh-CN" sz="2586" b="1">
                <a:solidFill>
                  <a:srgbClr val="0000FF"/>
                </a:solidFill>
                <a:latin typeface="黑体" panose="02010609060101010101" pitchFamily="49" charset="-122"/>
                <a:ea typeface="黑体" panose="02010609060101010101" pitchFamily="49" charset="-122"/>
              </a:rPr>
              <a:t>3)</a:t>
            </a:r>
            <a:r>
              <a:rPr lang="zh-CN" altLang="en-US" sz="2586" b="1">
                <a:solidFill>
                  <a:srgbClr val="0000FF"/>
                </a:solidFill>
                <a:latin typeface="黑体" panose="02010609060101010101" pitchFamily="49" charset="-122"/>
                <a:ea typeface="黑体" panose="02010609060101010101" pitchFamily="49" charset="-122"/>
              </a:rPr>
              <a:t>可进行简化如下：</a:t>
            </a:r>
          </a:p>
        </p:txBody>
      </p:sp>
      <p:sp>
        <p:nvSpPr>
          <p:cNvPr id="983044" name="Text Box 4"/>
          <p:cNvSpPr txBox="1">
            <a:spLocks noChangeArrowheads="1"/>
          </p:cNvSpPr>
          <p:nvPr/>
        </p:nvSpPr>
        <p:spPr bwMode="auto">
          <a:xfrm>
            <a:off x="703611" y="3147556"/>
            <a:ext cx="7739711" cy="195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20000"/>
              </a:spcBef>
              <a:spcAft>
                <a:spcPct val="0"/>
              </a:spcAft>
              <a:buClr>
                <a:srgbClr val="FF6600"/>
              </a:buClr>
              <a:buSzPct val="150000"/>
            </a:pPr>
            <a:r>
              <a:rPr lang="zh-CN" altLang="en-US" sz="2586" b="1">
                <a:solidFill>
                  <a:srgbClr val="000000"/>
                </a:solidFill>
                <a:latin typeface="Times New Roman" panose="02020603050405020304" pitchFamily="18" charset="0"/>
                <a:ea typeface="黑体" panose="02010609060101010101" pitchFamily="49" charset="-122"/>
              </a:rPr>
              <a:t>由于面力和应力具有不同的正负号规定，因此，在正负坐标面上，表达式中的符号是不相同的。在正坐标面上，应力分量与面力分量同号；在负坐标面上，应力分量与面力分量异号。</a:t>
            </a:r>
          </a:p>
        </p:txBody>
      </p:sp>
      <p:grpSp>
        <p:nvGrpSpPr>
          <p:cNvPr id="983045" name="Group 5"/>
          <p:cNvGrpSpPr>
            <a:grpSpLocks/>
          </p:cNvGrpSpPr>
          <p:nvPr/>
        </p:nvGrpSpPr>
        <p:grpSpPr bwMode="auto">
          <a:xfrm>
            <a:off x="948409" y="2007121"/>
            <a:ext cx="6580220" cy="507186"/>
            <a:chOff x="647" y="1190"/>
            <a:chExt cx="4489" cy="346"/>
          </a:xfrm>
        </p:grpSpPr>
        <p:graphicFrame>
          <p:nvGraphicFramePr>
            <p:cNvPr id="983046" name="Object 6"/>
            <p:cNvGraphicFramePr>
              <a:graphicFrameLocks/>
            </p:cNvGraphicFramePr>
            <p:nvPr/>
          </p:nvGraphicFramePr>
          <p:xfrm>
            <a:off x="2465" y="1203"/>
            <a:ext cx="2671" cy="333"/>
          </p:xfrm>
          <a:graphic>
            <a:graphicData uri="http://schemas.openxmlformats.org/presentationml/2006/ole">
              <mc:AlternateContent xmlns:mc="http://schemas.openxmlformats.org/markup-compatibility/2006">
                <mc:Choice xmlns:v="urn:schemas-microsoft-com:vml" Requires="v">
                  <p:oleObj spid="_x0000_s26692" name="Equation" r:id="rId3" imgW="1663560" imgH="253800" progId="Equation.3">
                    <p:embed/>
                  </p:oleObj>
                </mc:Choice>
                <mc:Fallback>
                  <p:oleObj name="Equation" r:id="rId3" imgW="1663560" imgH="253800" progId="Equation.3">
                    <p:embed/>
                    <p:pic>
                      <p:nvPicPr>
                        <p:cNvPr id="983046" name="Object 6"/>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 y="1203"/>
                          <a:ext cx="2671" cy="33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983047" name="Text Box 7"/>
            <p:cNvSpPr txBox="1">
              <a:spLocks noChangeArrowheads="1"/>
            </p:cNvSpPr>
            <p:nvPr/>
          </p:nvSpPr>
          <p:spPr bwMode="auto">
            <a:xfrm>
              <a:off x="647" y="1190"/>
              <a:ext cx="173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586" b="1">
                  <a:solidFill>
                    <a:srgbClr val="000000"/>
                  </a:solidFill>
                  <a:latin typeface="Times New Roman" panose="02020603050405020304" pitchFamily="18" charset="0"/>
                  <a:ea typeface="黑体" panose="02010609060101010101" pitchFamily="49" charset="-122"/>
                </a:rPr>
                <a:t>若</a:t>
              </a:r>
              <a:r>
                <a:rPr lang="en-US" altLang="zh-CN" sz="2586" b="1" i="1">
                  <a:solidFill>
                    <a:srgbClr val="000000"/>
                  </a:solidFill>
                  <a:latin typeface="Times New Roman" panose="02020603050405020304" pitchFamily="18" charset="0"/>
                  <a:ea typeface="黑体" panose="02010609060101010101" pitchFamily="49" charset="-122"/>
                </a:rPr>
                <a:t>x</a:t>
              </a:r>
              <a:r>
                <a:rPr lang="en-US" altLang="zh-CN" sz="2586" b="1">
                  <a:solidFill>
                    <a:srgbClr val="000000"/>
                  </a:solidFill>
                  <a:latin typeface="Times New Roman" panose="02020603050405020304" pitchFamily="18" charset="0"/>
                  <a:ea typeface="黑体" panose="02010609060101010101" pitchFamily="49" charset="-122"/>
                </a:rPr>
                <a:t>=</a:t>
              </a:r>
              <a:r>
                <a:rPr lang="en-US" altLang="zh-CN" sz="2586" b="1" i="1">
                  <a:solidFill>
                    <a:srgbClr val="000000"/>
                  </a:solidFill>
                  <a:latin typeface="Times New Roman" panose="02020603050405020304" pitchFamily="18" charset="0"/>
                  <a:ea typeface="黑体" panose="02010609060101010101" pitchFamily="49" charset="-122"/>
                </a:rPr>
                <a:t>a</a:t>
              </a:r>
              <a:r>
                <a:rPr lang="zh-CN" altLang="en-US" sz="2586" b="1">
                  <a:solidFill>
                    <a:srgbClr val="000000"/>
                  </a:solidFill>
                  <a:latin typeface="Times New Roman" panose="02020603050405020304" pitchFamily="18" charset="0"/>
                  <a:ea typeface="黑体" panose="02010609060101010101" pitchFamily="49" charset="-122"/>
                </a:rPr>
                <a:t>为正</a:t>
              </a:r>
              <a:r>
                <a:rPr lang="en-US" altLang="zh-CN" sz="2586" b="1" i="1">
                  <a:solidFill>
                    <a:srgbClr val="000000"/>
                  </a:solidFill>
                  <a:latin typeface="Times New Roman" panose="02020603050405020304" pitchFamily="18" charset="0"/>
                  <a:ea typeface="黑体" panose="02010609060101010101" pitchFamily="49" charset="-122"/>
                </a:rPr>
                <a:t>x</a:t>
              </a:r>
              <a:r>
                <a:rPr lang="zh-CN" altLang="en-US" sz="2586" b="1">
                  <a:solidFill>
                    <a:srgbClr val="000000"/>
                  </a:solidFill>
                  <a:latin typeface="Times New Roman" panose="02020603050405020304" pitchFamily="18" charset="0"/>
                  <a:ea typeface="黑体" panose="02010609060101010101" pitchFamily="49" charset="-122"/>
                </a:rPr>
                <a:t>面，</a:t>
              </a:r>
            </a:p>
          </p:txBody>
        </p:sp>
      </p:grpSp>
      <p:grpSp>
        <p:nvGrpSpPr>
          <p:cNvPr id="983048" name="Group 8"/>
          <p:cNvGrpSpPr>
            <a:grpSpLocks/>
          </p:cNvGrpSpPr>
          <p:nvPr/>
        </p:nvGrpSpPr>
        <p:grpSpPr bwMode="auto">
          <a:xfrm>
            <a:off x="948409" y="2570010"/>
            <a:ext cx="6932025" cy="507186"/>
            <a:chOff x="647" y="1574"/>
            <a:chExt cx="4729" cy="346"/>
          </a:xfrm>
        </p:grpSpPr>
        <p:graphicFrame>
          <p:nvGraphicFramePr>
            <p:cNvPr id="983049" name="Object 9"/>
            <p:cNvGraphicFramePr>
              <a:graphicFrameLocks/>
            </p:cNvGraphicFramePr>
            <p:nvPr/>
          </p:nvGraphicFramePr>
          <p:xfrm>
            <a:off x="2440" y="1587"/>
            <a:ext cx="2936" cy="333"/>
          </p:xfrm>
          <a:graphic>
            <a:graphicData uri="http://schemas.openxmlformats.org/presentationml/2006/ole">
              <mc:AlternateContent xmlns:mc="http://schemas.openxmlformats.org/markup-compatibility/2006">
                <mc:Choice xmlns:v="urn:schemas-microsoft-com:vml" Requires="v">
                  <p:oleObj spid="_x0000_s26693" name="Equation" r:id="rId5" imgW="1828800" imgH="253800" progId="Equation.3">
                    <p:embed/>
                  </p:oleObj>
                </mc:Choice>
                <mc:Fallback>
                  <p:oleObj name="Equation" r:id="rId5" imgW="1828800" imgH="253800" progId="Equation.3">
                    <p:embed/>
                    <p:pic>
                      <p:nvPicPr>
                        <p:cNvPr id="983049" name="Object 9"/>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0" y="1587"/>
                          <a:ext cx="2936" cy="33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983050" name="Text Box 10"/>
            <p:cNvSpPr txBox="1">
              <a:spLocks noChangeArrowheads="1"/>
            </p:cNvSpPr>
            <p:nvPr/>
          </p:nvSpPr>
          <p:spPr bwMode="auto">
            <a:xfrm>
              <a:off x="647" y="1574"/>
              <a:ext cx="173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586" b="1">
                  <a:solidFill>
                    <a:srgbClr val="000000"/>
                  </a:solidFill>
                  <a:latin typeface="Times New Roman" panose="02020603050405020304" pitchFamily="18" charset="0"/>
                  <a:ea typeface="黑体" panose="02010609060101010101" pitchFamily="49" charset="-122"/>
                </a:rPr>
                <a:t>若</a:t>
              </a:r>
              <a:r>
                <a:rPr lang="en-US" altLang="zh-CN" sz="2586" b="1" i="1">
                  <a:solidFill>
                    <a:srgbClr val="000000"/>
                  </a:solidFill>
                  <a:latin typeface="Times New Roman" panose="02020603050405020304" pitchFamily="18" charset="0"/>
                  <a:ea typeface="黑体" panose="02010609060101010101" pitchFamily="49" charset="-122"/>
                </a:rPr>
                <a:t>x</a:t>
              </a:r>
              <a:r>
                <a:rPr lang="en-US" altLang="zh-CN" sz="2586" b="1">
                  <a:solidFill>
                    <a:srgbClr val="000000"/>
                  </a:solidFill>
                  <a:latin typeface="Times New Roman" panose="02020603050405020304" pitchFamily="18" charset="0"/>
                  <a:ea typeface="黑体" panose="02010609060101010101" pitchFamily="49" charset="-122"/>
                </a:rPr>
                <a:t>=</a:t>
              </a:r>
              <a:r>
                <a:rPr lang="en-US" altLang="zh-CN" sz="2586" b="1" i="1">
                  <a:solidFill>
                    <a:srgbClr val="000000"/>
                  </a:solidFill>
                  <a:latin typeface="Times New Roman" panose="02020603050405020304" pitchFamily="18" charset="0"/>
                  <a:ea typeface="黑体" panose="02010609060101010101" pitchFamily="49" charset="-122"/>
                </a:rPr>
                <a:t>b</a:t>
              </a:r>
              <a:r>
                <a:rPr lang="zh-CN" altLang="en-US" sz="2586" b="1">
                  <a:solidFill>
                    <a:srgbClr val="000000"/>
                  </a:solidFill>
                  <a:latin typeface="Times New Roman" panose="02020603050405020304" pitchFamily="18" charset="0"/>
                  <a:ea typeface="黑体" panose="02010609060101010101" pitchFamily="49" charset="-122"/>
                </a:rPr>
                <a:t>为负</a:t>
              </a:r>
              <a:r>
                <a:rPr lang="en-US" altLang="zh-CN" sz="2586" b="1" i="1">
                  <a:solidFill>
                    <a:srgbClr val="000000"/>
                  </a:solidFill>
                  <a:latin typeface="Times New Roman" panose="02020603050405020304" pitchFamily="18" charset="0"/>
                  <a:ea typeface="黑体" panose="02010609060101010101" pitchFamily="49" charset="-122"/>
                </a:rPr>
                <a:t>x</a:t>
              </a:r>
              <a:r>
                <a:rPr lang="zh-CN" altLang="en-US" sz="2586" b="1">
                  <a:solidFill>
                    <a:srgbClr val="000000"/>
                  </a:solidFill>
                  <a:latin typeface="Times New Roman" panose="02020603050405020304" pitchFamily="18" charset="0"/>
                  <a:ea typeface="黑体" panose="02010609060101010101" pitchFamily="49" charset="-122"/>
                </a:rPr>
                <a:t>面，</a:t>
              </a:r>
            </a:p>
          </p:txBody>
        </p:sp>
      </p:grpSp>
    </p:spTree>
    <p:extLst>
      <p:ext uri="{BB962C8B-B14F-4D97-AF65-F5344CB8AC3E}">
        <p14:creationId xmlns:p14="http://schemas.microsoft.com/office/powerpoint/2010/main" val="275146849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83045"/>
                                        </p:tgtEl>
                                        <p:attrNameLst>
                                          <p:attrName>style.visibility</p:attrName>
                                        </p:attrNameLst>
                                      </p:cBhvr>
                                      <p:to>
                                        <p:strVal val="visible"/>
                                      </p:to>
                                    </p:set>
                                    <p:anim calcmode="lin" valueType="num">
                                      <p:cBhvr additive="base">
                                        <p:cTn id="7" dur="500" fill="hold"/>
                                        <p:tgtEl>
                                          <p:spTgt spid="983045"/>
                                        </p:tgtEl>
                                        <p:attrNameLst>
                                          <p:attrName>ppt_x</p:attrName>
                                        </p:attrNameLst>
                                      </p:cBhvr>
                                      <p:tavLst>
                                        <p:tav tm="0">
                                          <p:val>
                                            <p:strVal val="0-#ppt_w/2"/>
                                          </p:val>
                                        </p:tav>
                                        <p:tav tm="100000">
                                          <p:val>
                                            <p:strVal val="#ppt_x"/>
                                          </p:val>
                                        </p:tav>
                                      </p:tavLst>
                                    </p:anim>
                                    <p:anim calcmode="lin" valueType="num">
                                      <p:cBhvr additive="base">
                                        <p:cTn id="8" dur="500" fill="hold"/>
                                        <p:tgtEl>
                                          <p:spTgt spid="98304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983048"/>
                                        </p:tgtEl>
                                        <p:attrNameLst>
                                          <p:attrName>style.visibility</p:attrName>
                                        </p:attrNameLst>
                                      </p:cBhvr>
                                      <p:to>
                                        <p:strVal val="visible"/>
                                      </p:to>
                                    </p:set>
                                    <p:anim calcmode="lin" valueType="num">
                                      <p:cBhvr additive="base">
                                        <p:cTn id="13" dur="500" fill="hold"/>
                                        <p:tgtEl>
                                          <p:spTgt spid="983048"/>
                                        </p:tgtEl>
                                        <p:attrNameLst>
                                          <p:attrName>ppt_x</p:attrName>
                                        </p:attrNameLst>
                                      </p:cBhvr>
                                      <p:tavLst>
                                        <p:tav tm="0">
                                          <p:val>
                                            <p:strVal val="0-#ppt_w/2"/>
                                          </p:val>
                                        </p:tav>
                                        <p:tav tm="100000">
                                          <p:val>
                                            <p:strVal val="#ppt_x"/>
                                          </p:val>
                                        </p:tav>
                                      </p:tavLst>
                                    </p:anim>
                                    <p:anim calcmode="lin" valueType="num">
                                      <p:cBhvr additive="base">
                                        <p:cTn id="14" dur="500" fill="hold"/>
                                        <p:tgtEl>
                                          <p:spTgt spid="98304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83044"/>
                                        </p:tgtEl>
                                        <p:attrNameLst>
                                          <p:attrName>style.visibility</p:attrName>
                                        </p:attrNameLst>
                                      </p:cBhvr>
                                      <p:to>
                                        <p:strVal val="visible"/>
                                      </p:to>
                                    </p:set>
                                    <p:anim calcmode="lin" valueType="num">
                                      <p:cBhvr additive="base">
                                        <p:cTn id="19" dur="500" fill="hold"/>
                                        <p:tgtEl>
                                          <p:spTgt spid="983044"/>
                                        </p:tgtEl>
                                        <p:attrNameLst>
                                          <p:attrName>ppt_x</p:attrName>
                                        </p:attrNameLst>
                                      </p:cBhvr>
                                      <p:tavLst>
                                        <p:tav tm="0">
                                          <p:val>
                                            <p:strVal val="0-#ppt_w/2"/>
                                          </p:val>
                                        </p:tav>
                                        <p:tav tm="100000">
                                          <p:val>
                                            <p:strVal val="#ppt_x"/>
                                          </p:val>
                                        </p:tav>
                                      </p:tavLst>
                                    </p:anim>
                                    <p:anim calcmode="lin" valueType="num">
                                      <p:cBhvr additive="base">
                                        <p:cTn id="20" dur="500" fill="hold"/>
                                        <p:tgtEl>
                                          <p:spTgt spid="9830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44"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Rectangle 2"/>
          <p:cNvSpPr>
            <a:spLocks noGrp="1" noChangeArrowheads="1"/>
          </p:cNvSpPr>
          <p:nvPr>
            <p:ph type="title"/>
          </p:nvPr>
        </p:nvSpPr>
        <p:spPr bwMode="auto">
          <a:xfrm>
            <a:off x="633249" y="100411"/>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平面问题的边界条件</a:t>
            </a:r>
            <a:endParaRPr lang="en-US" altLang="zh-CN" b="1" dirty="0">
              <a:solidFill>
                <a:srgbClr val="FF0000"/>
              </a:solidFill>
              <a:ea typeface="黑体" panose="02010609060101010101" pitchFamily="49" charset="-122"/>
            </a:endParaRPr>
          </a:p>
        </p:txBody>
      </p:sp>
      <p:sp>
        <p:nvSpPr>
          <p:cNvPr id="984067" name="Text Box 3"/>
          <p:cNvSpPr txBox="1">
            <a:spLocks noChangeArrowheads="1"/>
          </p:cNvSpPr>
          <p:nvPr/>
        </p:nvSpPr>
        <p:spPr bwMode="auto">
          <a:xfrm>
            <a:off x="211083" y="941445"/>
            <a:ext cx="8302600" cy="52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586" b="1">
                <a:solidFill>
                  <a:srgbClr val="0000FF"/>
                </a:solidFill>
                <a:latin typeface="黑体" panose="02010609060101010101" pitchFamily="49" charset="-122"/>
                <a:ea typeface="黑体" panose="02010609060101010101" pitchFamily="49" charset="-122"/>
              </a:rPr>
              <a:t>由上可知，应力边界条件可采用两种表达形式：</a:t>
            </a:r>
          </a:p>
        </p:txBody>
      </p:sp>
      <p:sp>
        <p:nvSpPr>
          <p:cNvPr id="984068" name="Text Box 4"/>
          <p:cNvSpPr txBox="1">
            <a:spLocks noChangeArrowheads="1"/>
          </p:cNvSpPr>
          <p:nvPr/>
        </p:nvSpPr>
        <p:spPr bwMode="auto">
          <a:xfrm>
            <a:off x="844333" y="1529253"/>
            <a:ext cx="7669350" cy="2779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20000"/>
              </a:spcBef>
              <a:spcAft>
                <a:spcPct val="0"/>
              </a:spcAft>
              <a:buClr>
                <a:srgbClr val="FF6600"/>
              </a:buClr>
              <a:buSzPct val="150000"/>
            </a:pPr>
            <a:r>
              <a:rPr lang="zh-CN" altLang="en-US" sz="2401" b="1">
                <a:solidFill>
                  <a:srgbClr val="000000"/>
                </a:solidFill>
                <a:latin typeface="Times New Roman" panose="02020603050405020304" pitchFamily="18" charset="0"/>
                <a:ea typeface="黑体" panose="02010609060101010101" pitchFamily="49" charset="-122"/>
              </a:rPr>
              <a:t>1、</a:t>
            </a:r>
            <a:r>
              <a:rPr lang="zh-CN" altLang="en-US" sz="2401" b="1">
                <a:solidFill>
                  <a:srgbClr val="FF0000"/>
                </a:solidFill>
                <a:latin typeface="Times New Roman" panose="02020603050405020304" pitchFamily="18" charset="0"/>
                <a:ea typeface="黑体" panose="02010609060101010101" pitchFamily="49" charset="-122"/>
              </a:rPr>
              <a:t>在边界上取出一个微分体，考虑其平衡条件，</a:t>
            </a:r>
            <a:r>
              <a:rPr lang="zh-CN" altLang="en-US" sz="2401" b="1">
                <a:solidFill>
                  <a:srgbClr val="000000"/>
                </a:solidFill>
                <a:latin typeface="Times New Roman" panose="02020603050405020304" pitchFamily="18" charset="0"/>
                <a:ea typeface="黑体" panose="02010609060101010101" pitchFamily="49" charset="-122"/>
              </a:rPr>
              <a:t>便可得出应力边界条件或其简化式；</a:t>
            </a:r>
          </a:p>
          <a:p>
            <a:pPr defTabSz="844357" eaLnBrk="0" fontAlgn="base" hangingPunct="0">
              <a:lnSpc>
                <a:spcPct val="120000"/>
              </a:lnSpc>
              <a:spcBef>
                <a:spcPct val="20000"/>
              </a:spcBef>
              <a:spcAft>
                <a:spcPct val="0"/>
              </a:spcAft>
              <a:buClr>
                <a:srgbClr val="FF6600"/>
              </a:buClr>
              <a:buSzPct val="150000"/>
            </a:pPr>
            <a:r>
              <a:rPr lang="zh-CN" altLang="en-US" sz="2401" b="1">
                <a:solidFill>
                  <a:srgbClr val="000000"/>
                </a:solidFill>
                <a:latin typeface="Times New Roman" panose="02020603050405020304" pitchFamily="18" charset="0"/>
                <a:ea typeface="黑体" panose="02010609060101010101" pitchFamily="49" charset="-122"/>
              </a:rPr>
              <a:t>2、</a:t>
            </a:r>
            <a:r>
              <a:rPr lang="zh-CN" altLang="en-US" sz="2401" b="1">
                <a:solidFill>
                  <a:srgbClr val="FF0000"/>
                </a:solidFill>
                <a:latin typeface="Times New Roman" panose="02020603050405020304" pitchFamily="18" charset="0"/>
                <a:ea typeface="黑体" panose="02010609060101010101" pitchFamily="49" charset="-122"/>
              </a:rPr>
              <a:t>在同一边界面上，应力分量应等于对应的面力分量（数值相同，方向一致）</a:t>
            </a:r>
            <a:r>
              <a:rPr lang="zh-CN" altLang="en-US" sz="2401" b="1">
                <a:solidFill>
                  <a:srgbClr val="000000"/>
                </a:solidFill>
                <a:latin typeface="Times New Roman" panose="02020603050405020304" pitchFamily="18" charset="0"/>
                <a:ea typeface="黑体" panose="02010609060101010101" pitchFamily="49" charset="-122"/>
              </a:rPr>
              <a:t>。由于面力的数值和方向是给定的，因此，在同一边界面上，应力的数值应等于对应的面力的数值，而面力的方向就是应力的方向。例如：</a:t>
            </a:r>
          </a:p>
        </p:txBody>
      </p:sp>
      <p:grpSp>
        <p:nvGrpSpPr>
          <p:cNvPr id="984069" name="Group 5"/>
          <p:cNvGrpSpPr>
            <a:grpSpLocks/>
          </p:cNvGrpSpPr>
          <p:nvPr/>
        </p:nvGrpSpPr>
        <p:grpSpPr bwMode="auto">
          <a:xfrm>
            <a:off x="1688665" y="4497608"/>
            <a:ext cx="5136354" cy="504254"/>
            <a:chOff x="1152" y="2889"/>
            <a:chExt cx="3504" cy="344"/>
          </a:xfrm>
        </p:grpSpPr>
        <p:graphicFrame>
          <p:nvGraphicFramePr>
            <p:cNvPr id="984070" name="Object 6"/>
            <p:cNvGraphicFramePr>
              <a:graphicFrameLocks/>
            </p:cNvGraphicFramePr>
            <p:nvPr/>
          </p:nvGraphicFramePr>
          <p:xfrm>
            <a:off x="2352" y="2900"/>
            <a:ext cx="2304" cy="333"/>
          </p:xfrm>
          <a:graphic>
            <a:graphicData uri="http://schemas.openxmlformats.org/presentationml/2006/ole">
              <mc:AlternateContent xmlns:mc="http://schemas.openxmlformats.org/markup-compatibility/2006">
                <mc:Choice xmlns:v="urn:schemas-microsoft-com:vml" Requires="v">
                  <p:oleObj spid="_x0000_s27683" name="Equation" r:id="rId3" imgW="1434960" imgH="253800" progId="Equation.3">
                    <p:embed/>
                  </p:oleObj>
                </mc:Choice>
                <mc:Fallback>
                  <p:oleObj name="Equation" r:id="rId3" imgW="1434960" imgH="253800" progId="Equation.3">
                    <p:embed/>
                    <p:pic>
                      <p:nvPicPr>
                        <p:cNvPr id="984070" name="Object 6"/>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 y="2900"/>
                          <a:ext cx="2304" cy="33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984071" name="Text Box 7"/>
            <p:cNvSpPr txBox="1">
              <a:spLocks noChangeArrowheads="1"/>
            </p:cNvSpPr>
            <p:nvPr/>
          </p:nvSpPr>
          <p:spPr bwMode="auto">
            <a:xfrm>
              <a:off x="1152" y="2889"/>
              <a:ext cx="1181"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401" b="1">
                  <a:solidFill>
                    <a:srgbClr val="000000"/>
                  </a:solidFill>
                  <a:latin typeface="Times New Roman" panose="02020603050405020304" pitchFamily="18" charset="0"/>
                  <a:ea typeface="黑体" panose="02010609060101010101" pitchFamily="49" charset="-122"/>
                </a:rPr>
                <a:t>在斜面上，</a:t>
              </a:r>
            </a:p>
          </p:txBody>
        </p:sp>
      </p:grpSp>
      <p:sp>
        <p:nvSpPr>
          <p:cNvPr id="984072" name="Text Box 8"/>
          <p:cNvSpPr txBox="1">
            <a:spLocks noChangeArrowheads="1"/>
          </p:cNvSpPr>
          <p:nvPr/>
        </p:nvSpPr>
        <p:spPr bwMode="auto">
          <a:xfrm>
            <a:off x="1682802" y="5060497"/>
            <a:ext cx="5134739" cy="415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401" b="1">
                <a:solidFill>
                  <a:srgbClr val="000000"/>
                </a:solidFill>
                <a:latin typeface="Times New Roman" panose="02020603050405020304" pitchFamily="18" charset="0"/>
                <a:ea typeface="黑体" panose="02010609060101010101" pitchFamily="49" charset="-122"/>
              </a:rPr>
              <a:t>在正负坐标面上，如同前述简化式。</a:t>
            </a:r>
            <a:endParaRPr lang="en-US" altLang="zh-CN" sz="2401" b="1">
              <a:solidFill>
                <a:srgbClr val="000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19400914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4068">
                                            <p:txEl>
                                              <p:pRg st="0" end="0"/>
                                            </p:txEl>
                                          </p:spTgt>
                                        </p:tgtEl>
                                        <p:attrNameLst>
                                          <p:attrName>style.visibility</p:attrName>
                                        </p:attrNameLst>
                                      </p:cBhvr>
                                      <p:to>
                                        <p:strVal val="visible"/>
                                      </p:to>
                                    </p:set>
                                    <p:anim calcmode="lin" valueType="num">
                                      <p:cBhvr additive="base">
                                        <p:cTn id="7" dur="500" fill="hold"/>
                                        <p:tgtEl>
                                          <p:spTgt spid="98406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406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84068">
                                            <p:txEl>
                                              <p:pRg st="1" end="1"/>
                                            </p:txEl>
                                          </p:spTgt>
                                        </p:tgtEl>
                                        <p:attrNameLst>
                                          <p:attrName>style.visibility</p:attrName>
                                        </p:attrNameLst>
                                      </p:cBhvr>
                                      <p:to>
                                        <p:strVal val="visible"/>
                                      </p:to>
                                    </p:set>
                                    <p:anim calcmode="lin" valueType="num">
                                      <p:cBhvr additive="base">
                                        <p:cTn id="13" dur="500" fill="hold"/>
                                        <p:tgtEl>
                                          <p:spTgt spid="98406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8406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984069"/>
                                        </p:tgtEl>
                                        <p:attrNameLst>
                                          <p:attrName>style.visibility</p:attrName>
                                        </p:attrNameLst>
                                      </p:cBhvr>
                                      <p:to>
                                        <p:strVal val="visible"/>
                                      </p:to>
                                    </p:set>
                                    <p:anim calcmode="lin" valueType="num">
                                      <p:cBhvr additive="base">
                                        <p:cTn id="19" dur="500" fill="hold"/>
                                        <p:tgtEl>
                                          <p:spTgt spid="984069"/>
                                        </p:tgtEl>
                                        <p:attrNameLst>
                                          <p:attrName>ppt_x</p:attrName>
                                        </p:attrNameLst>
                                      </p:cBhvr>
                                      <p:tavLst>
                                        <p:tav tm="0">
                                          <p:val>
                                            <p:strVal val="0-#ppt_w/2"/>
                                          </p:val>
                                        </p:tav>
                                        <p:tav tm="100000">
                                          <p:val>
                                            <p:strVal val="#ppt_x"/>
                                          </p:val>
                                        </p:tav>
                                      </p:tavLst>
                                    </p:anim>
                                    <p:anim calcmode="lin" valueType="num">
                                      <p:cBhvr additive="base">
                                        <p:cTn id="20" dur="500" fill="hold"/>
                                        <p:tgtEl>
                                          <p:spTgt spid="98406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84072"/>
                                        </p:tgtEl>
                                        <p:attrNameLst>
                                          <p:attrName>style.visibility</p:attrName>
                                        </p:attrNameLst>
                                      </p:cBhvr>
                                      <p:to>
                                        <p:strVal val="visible"/>
                                      </p:to>
                                    </p:set>
                                    <p:anim calcmode="lin" valueType="num">
                                      <p:cBhvr additive="base">
                                        <p:cTn id="25" dur="500" fill="hold"/>
                                        <p:tgtEl>
                                          <p:spTgt spid="984072"/>
                                        </p:tgtEl>
                                        <p:attrNameLst>
                                          <p:attrName>ppt_x</p:attrName>
                                        </p:attrNameLst>
                                      </p:cBhvr>
                                      <p:tavLst>
                                        <p:tav tm="0">
                                          <p:val>
                                            <p:strVal val="0-#ppt_w/2"/>
                                          </p:val>
                                        </p:tav>
                                        <p:tav tm="100000">
                                          <p:val>
                                            <p:strVal val="#ppt_x"/>
                                          </p:val>
                                        </p:tav>
                                      </p:tavLst>
                                    </p:anim>
                                    <p:anim calcmode="lin" valueType="num">
                                      <p:cBhvr additive="base">
                                        <p:cTn id="26" dur="500" fill="hold"/>
                                        <p:tgtEl>
                                          <p:spTgt spid="9840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68" grpId="0" build="p" autoUpdateAnimBg="0"/>
      <p:bldP spid="984072"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ChangeArrowheads="1"/>
          </p:cNvSpPr>
          <p:nvPr>
            <p:ph type="title"/>
          </p:nvPr>
        </p:nvSpPr>
        <p:spPr bwMode="auto">
          <a:xfrm>
            <a:off x="524386" y="111734"/>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平面问题的边界条件</a:t>
            </a:r>
            <a:endParaRPr lang="en-US" altLang="zh-CN" b="1" dirty="0">
              <a:solidFill>
                <a:srgbClr val="FF0000"/>
              </a:solidFill>
              <a:ea typeface="黑体" panose="02010609060101010101" pitchFamily="49" charset="-122"/>
            </a:endParaRPr>
          </a:p>
        </p:txBody>
      </p:sp>
      <p:sp>
        <p:nvSpPr>
          <p:cNvPr id="985091" name="Text Box 3"/>
          <p:cNvSpPr txBox="1">
            <a:spLocks noChangeArrowheads="1"/>
          </p:cNvSpPr>
          <p:nvPr/>
        </p:nvSpPr>
        <p:spPr bwMode="auto">
          <a:xfrm>
            <a:off x="703611" y="1178914"/>
            <a:ext cx="8021155" cy="237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586" b="1" dirty="0">
                <a:solidFill>
                  <a:srgbClr val="0000FF"/>
                </a:solidFill>
                <a:latin typeface="黑体" panose="02010609060101010101" pitchFamily="49" charset="-122"/>
                <a:ea typeface="黑体" panose="02010609060101010101" pitchFamily="49" charset="-122"/>
              </a:rPr>
              <a:t>混合边界条件：</a:t>
            </a:r>
            <a:r>
              <a:rPr lang="zh-CN" altLang="en-US" sz="2586" b="1" dirty="0">
                <a:solidFill>
                  <a:srgbClr val="000000"/>
                </a:solidFill>
                <a:latin typeface="黑体" panose="02010609060101010101" pitchFamily="49" charset="-122"/>
                <a:ea typeface="黑体" panose="02010609060101010101" pitchFamily="49" charset="-122"/>
              </a:rPr>
              <a:t>一部分边界具有已知位移，因而具有位移</a:t>
            </a:r>
            <a:r>
              <a:rPr lang="zh-CN" altLang="en-US" sz="2586" b="1" dirty="0" smtClean="0">
                <a:solidFill>
                  <a:srgbClr val="000000"/>
                </a:solidFill>
                <a:latin typeface="黑体" panose="02010609060101010101" pitchFamily="49" charset="-122"/>
                <a:ea typeface="黑体" panose="02010609060101010101" pitchFamily="49" charset="-122"/>
              </a:rPr>
              <a:t>边界条件；</a:t>
            </a:r>
            <a:r>
              <a:rPr lang="zh-CN" altLang="en-US" sz="2586" b="1" dirty="0">
                <a:solidFill>
                  <a:srgbClr val="000000"/>
                </a:solidFill>
                <a:latin typeface="黑体" panose="02010609060101010101" pitchFamily="49" charset="-122"/>
                <a:ea typeface="黑体" panose="02010609060101010101" pitchFamily="49" charset="-122"/>
              </a:rPr>
              <a:t>另一部分边界具有已知面力，因而具有应力</a:t>
            </a:r>
            <a:r>
              <a:rPr lang="zh-CN" altLang="en-US" sz="2586" b="1" dirty="0" smtClean="0">
                <a:solidFill>
                  <a:srgbClr val="000000"/>
                </a:solidFill>
                <a:latin typeface="黑体" panose="02010609060101010101" pitchFamily="49" charset="-122"/>
                <a:ea typeface="黑体" panose="02010609060101010101" pitchFamily="49" charset="-122"/>
              </a:rPr>
              <a:t>边界条件；</a:t>
            </a:r>
            <a:r>
              <a:rPr lang="zh-CN" altLang="en-US" sz="2586" b="1" dirty="0">
                <a:solidFill>
                  <a:srgbClr val="000000"/>
                </a:solidFill>
                <a:latin typeface="黑体" panose="02010609060101010101" pitchFamily="49" charset="-122"/>
                <a:ea typeface="黑体" panose="02010609060101010101" pitchFamily="49" charset="-122"/>
              </a:rPr>
              <a:t>另外，在同一部分边界上还可能出现混合边界条件，即两个边界条件中，一个是位移边界条件，而另一个是应力边界条件。</a:t>
            </a:r>
          </a:p>
        </p:txBody>
      </p:sp>
    </p:spTree>
    <p:extLst>
      <p:ext uri="{BB962C8B-B14F-4D97-AF65-F5344CB8AC3E}">
        <p14:creationId xmlns:p14="http://schemas.microsoft.com/office/powerpoint/2010/main" val="660467687"/>
      </p:ext>
    </p:extLst>
  </p:cSld>
  <p:clrMapOvr>
    <a:masterClrMapping/>
  </p:clrMapOvr>
  <p:transition spd="med">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78" name="Text Box 82"/>
          <p:cNvSpPr txBox="1">
            <a:spLocks noChangeArrowheads="1"/>
          </p:cNvSpPr>
          <p:nvPr/>
        </p:nvSpPr>
        <p:spPr bwMode="auto">
          <a:xfrm>
            <a:off x="152400" y="1524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例</a:t>
            </a:r>
            <a:r>
              <a:rPr kumimoji="1" lang="en-US" altLang="zh-CN"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1</a:t>
            </a:r>
          </a:p>
        </p:txBody>
      </p:sp>
      <p:sp>
        <p:nvSpPr>
          <p:cNvPr id="157777" name="Text Box 81"/>
          <p:cNvSpPr txBox="1">
            <a:spLocks noChangeArrowheads="1"/>
          </p:cNvSpPr>
          <p:nvPr/>
        </p:nvSpPr>
        <p:spPr bwMode="auto">
          <a:xfrm>
            <a:off x="762000" y="152400"/>
            <a:ext cx="510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如图所示，试写出其边界条件。</a:t>
            </a:r>
          </a:p>
        </p:txBody>
      </p:sp>
      <p:grpSp>
        <p:nvGrpSpPr>
          <p:cNvPr id="157749" name="Group 53"/>
          <p:cNvGrpSpPr>
            <a:grpSpLocks/>
          </p:cNvGrpSpPr>
          <p:nvPr/>
        </p:nvGrpSpPr>
        <p:grpSpPr bwMode="auto">
          <a:xfrm>
            <a:off x="5562600" y="533400"/>
            <a:ext cx="3581400" cy="1752600"/>
            <a:chOff x="3504" y="672"/>
            <a:chExt cx="2256" cy="1104"/>
          </a:xfrm>
        </p:grpSpPr>
        <p:sp>
          <p:nvSpPr>
            <p:cNvPr id="157776" name="Rectangle 80"/>
            <p:cNvSpPr>
              <a:spLocks noChangeArrowheads="1"/>
            </p:cNvSpPr>
            <p:nvPr/>
          </p:nvSpPr>
          <p:spPr bwMode="auto">
            <a:xfrm>
              <a:off x="3696" y="864"/>
              <a:ext cx="1488" cy="384"/>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75" name="Line 79"/>
            <p:cNvSpPr>
              <a:spLocks noChangeShapeType="1"/>
            </p:cNvSpPr>
            <p:nvPr/>
          </p:nvSpPr>
          <p:spPr bwMode="auto">
            <a:xfrm>
              <a:off x="3696" y="672"/>
              <a:ext cx="0" cy="76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nvGrpSpPr>
            <p:cNvPr id="157762" name="Group 66"/>
            <p:cNvGrpSpPr>
              <a:grpSpLocks/>
            </p:cNvGrpSpPr>
            <p:nvPr/>
          </p:nvGrpSpPr>
          <p:grpSpPr bwMode="auto">
            <a:xfrm>
              <a:off x="3648" y="768"/>
              <a:ext cx="48" cy="576"/>
              <a:chOff x="3936" y="768"/>
              <a:chExt cx="48" cy="576"/>
            </a:xfrm>
          </p:grpSpPr>
          <p:sp>
            <p:nvSpPr>
              <p:cNvPr id="157774" name="Line 78"/>
              <p:cNvSpPr>
                <a:spLocks noChangeShapeType="1"/>
              </p:cNvSpPr>
              <p:nvPr/>
            </p:nvSpPr>
            <p:spPr bwMode="auto">
              <a:xfrm flipH="1">
                <a:off x="3936" y="768"/>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73" name="Line 77"/>
              <p:cNvSpPr>
                <a:spLocks noChangeShapeType="1"/>
              </p:cNvSpPr>
              <p:nvPr/>
            </p:nvSpPr>
            <p:spPr bwMode="auto">
              <a:xfrm flipH="1">
                <a:off x="3936" y="816"/>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72" name="Line 76"/>
              <p:cNvSpPr>
                <a:spLocks noChangeShapeType="1"/>
              </p:cNvSpPr>
              <p:nvPr/>
            </p:nvSpPr>
            <p:spPr bwMode="auto">
              <a:xfrm flipH="1">
                <a:off x="3936" y="864"/>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71" name="Line 75"/>
              <p:cNvSpPr>
                <a:spLocks noChangeShapeType="1"/>
              </p:cNvSpPr>
              <p:nvPr/>
            </p:nvSpPr>
            <p:spPr bwMode="auto">
              <a:xfrm flipH="1">
                <a:off x="3936" y="912"/>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70" name="Line 74"/>
              <p:cNvSpPr>
                <a:spLocks noChangeShapeType="1"/>
              </p:cNvSpPr>
              <p:nvPr/>
            </p:nvSpPr>
            <p:spPr bwMode="auto">
              <a:xfrm flipH="1">
                <a:off x="3936" y="912"/>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69" name="Line 73"/>
              <p:cNvSpPr>
                <a:spLocks noChangeShapeType="1"/>
              </p:cNvSpPr>
              <p:nvPr/>
            </p:nvSpPr>
            <p:spPr bwMode="auto">
              <a:xfrm flipH="1">
                <a:off x="3936" y="960"/>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68" name="Line 72"/>
              <p:cNvSpPr>
                <a:spLocks noChangeShapeType="1"/>
              </p:cNvSpPr>
              <p:nvPr/>
            </p:nvSpPr>
            <p:spPr bwMode="auto">
              <a:xfrm flipH="1">
                <a:off x="3936" y="1008"/>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67" name="Line 71"/>
              <p:cNvSpPr>
                <a:spLocks noChangeShapeType="1"/>
              </p:cNvSpPr>
              <p:nvPr/>
            </p:nvSpPr>
            <p:spPr bwMode="auto">
              <a:xfrm flipH="1">
                <a:off x="3936" y="1056"/>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66" name="Line 70"/>
              <p:cNvSpPr>
                <a:spLocks noChangeShapeType="1"/>
              </p:cNvSpPr>
              <p:nvPr/>
            </p:nvSpPr>
            <p:spPr bwMode="auto">
              <a:xfrm flipH="1">
                <a:off x="3936" y="1104"/>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65" name="Line 69"/>
              <p:cNvSpPr>
                <a:spLocks noChangeShapeType="1"/>
              </p:cNvSpPr>
              <p:nvPr/>
            </p:nvSpPr>
            <p:spPr bwMode="auto">
              <a:xfrm flipH="1">
                <a:off x="3936" y="1152"/>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64" name="Line 68"/>
              <p:cNvSpPr>
                <a:spLocks noChangeShapeType="1"/>
              </p:cNvSpPr>
              <p:nvPr/>
            </p:nvSpPr>
            <p:spPr bwMode="auto">
              <a:xfrm flipH="1">
                <a:off x="3936" y="1200"/>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63" name="Line 67"/>
              <p:cNvSpPr>
                <a:spLocks noChangeShapeType="1"/>
              </p:cNvSpPr>
              <p:nvPr/>
            </p:nvSpPr>
            <p:spPr bwMode="auto">
              <a:xfrm flipH="1">
                <a:off x="3936" y="1248"/>
                <a:ext cx="48"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sp>
          <p:nvSpPr>
            <p:cNvPr id="157761" name="Line 65"/>
            <p:cNvSpPr>
              <a:spLocks noChangeShapeType="1"/>
            </p:cNvSpPr>
            <p:nvPr/>
          </p:nvSpPr>
          <p:spPr bwMode="auto">
            <a:xfrm>
              <a:off x="3696" y="1056"/>
              <a:ext cx="1920" cy="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60" name="Line 64"/>
            <p:cNvSpPr>
              <a:spLocks noChangeShapeType="1"/>
            </p:cNvSpPr>
            <p:nvPr/>
          </p:nvSpPr>
          <p:spPr bwMode="auto">
            <a:xfrm>
              <a:off x="3696" y="1056"/>
              <a:ext cx="0" cy="672"/>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59" name="Text Box 63"/>
            <p:cNvSpPr txBox="1">
              <a:spLocks noChangeArrowheads="1"/>
            </p:cNvSpPr>
            <p:nvPr/>
          </p:nvSpPr>
          <p:spPr bwMode="auto">
            <a:xfrm>
              <a:off x="5472" y="1008"/>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a:t>
              </a:r>
            </a:p>
          </p:txBody>
        </p:sp>
        <p:sp>
          <p:nvSpPr>
            <p:cNvPr id="157758" name="Text Box 62"/>
            <p:cNvSpPr txBox="1">
              <a:spLocks noChangeArrowheads="1"/>
            </p:cNvSpPr>
            <p:nvPr/>
          </p:nvSpPr>
          <p:spPr bwMode="auto">
            <a:xfrm>
              <a:off x="3504" y="1488"/>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a:t>
              </a:r>
            </a:p>
          </p:txBody>
        </p:sp>
        <p:sp>
          <p:nvSpPr>
            <p:cNvPr id="157757" name="Line 61"/>
            <p:cNvSpPr>
              <a:spLocks noChangeShapeType="1"/>
            </p:cNvSpPr>
            <p:nvPr/>
          </p:nvSpPr>
          <p:spPr bwMode="auto">
            <a:xfrm>
              <a:off x="5184" y="1344"/>
              <a:ext cx="0"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56" name="Line 60"/>
            <p:cNvSpPr>
              <a:spLocks noChangeShapeType="1"/>
            </p:cNvSpPr>
            <p:nvPr/>
          </p:nvSpPr>
          <p:spPr bwMode="auto">
            <a:xfrm>
              <a:off x="3696" y="1488"/>
              <a:ext cx="1488" cy="0"/>
            </a:xfrm>
            <a:prstGeom prst="line">
              <a:avLst/>
            </a:prstGeom>
            <a:noFill/>
            <a:ln w="12700" cap="sq">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55" name="Text Box 59"/>
            <p:cNvSpPr txBox="1">
              <a:spLocks noChangeArrowheads="1"/>
            </p:cNvSpPr>
            <p:nvPr/>
          </p:nvSpPr>
          <p:spPr bwMode="auto">
            <a:xfrm>
              <a:off x="4272" y="1248"/>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p>
          </p:txBody>
        </p:sp>
        <p:sp>
          <p:nvSpPr>
            <p:cNvPr id="157754" name="Line 58"/>
            <p:cNvSpPr>
              <a:spLocks noChangeShapeType="1"/>
            </p:cNvSpPr>
            <p:nvPr/>
          </p:nvSpPr>
          <p:spPr bwMode="auto">
            <a:xfrm>
              <a:off x="5232" y="1248"/>
              <a:ext cx="14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53" name="Line 57"/>
            <p:cNvSpPr>
              <a:spLocks noChangeShapeType="1"/>
            </p:cNvSpPr>
            <p:nvPr/>
          </p:nvSpPr>
          <p:spPr bwMode="auto">
            <a:xfrm>
              <a:off x="5232" y="864"/>
              <a:ext cx="14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52" name="Line 56"/>
            <p:cNvSpPr>
              <a:spLocks noChangeShapeType="1"/>
            </p:cNvSpPr>
            <p:nvPr/>
          </p:nvSpPr>
          <p:spPr bwMode="auto">
            <a:xfrm>
              <a:off x="5280" y="864"/>
              <a:ext cx="0" cy="38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51" name="Text Box 55"/>
            <p:cNvSpPr txBox="1">
              <a:spLocks noChangeArrowheads="1"/>
            </p:cNvSpPr>
            <p:nvPr/>
          </p:nvSpPr>
          <p:spPr bwMode="auto">
            <a:xfrm>
              <a:off x="5280" y="1022"/>
              <a:ext cx="28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h</a:t>
              </a:r>
            </a:p>
          </p:txBody>
        </p:sp>
        <p:sp>
          <p:nvSpPr>
            <p:cNvPr id="157750" name="Text Box 54"/>
            <p:cNvSpPr txBox="1">
              <a:spLocks noChangeArrowheads="1"/>
            </p:cNvSpPr>
            <p:nvPr/>
          </p:nvSpPr>
          <p:spPr bwMode="auto">
            <a:xfrm>
              <a:off x="5280" y="831"/>
              <a:ext cx="28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h</a:t>
              </a:r>
            </a:p>
          </p:txBody>
        </p:sp>
      </p:grpSp>
      <p:grpSp>
        <p:nvGrpSpPr>
          <p:cNvPr id="157730" name="Group 34"/>
          <p:cNvGrpSpPr>
            <a:grpSpLocks/>
          </p:cNvGrpSpPr>
          <p:nvPr/>
        </p:nvGrpSpPr>
        <p:grpSpPr bwMode="auto">
          <a:xfrm>
            <a:off x="5867400" y="533400"/>
            <a:ext cx="2362200" cy="304800"/>
            <a:chOff x="1776" y="2688"/>
            <a:chExt cx="1536" cy="192"/>
          </a:xfrm>
        </p:grpSpPr>
        <p:sp>
          <p:nvSpPr>
            <p:cNvPr id="157748" name="Line 52"/>
            <p:cNvSpPr>
              <a:spLocks noChangeShapeType="1"/>
            </p:cNvSpPr>
            <p:nvPr/>
          </p:nvSpPr>
          <p:spPr bwMode="auto">
            <a:xfrm>
              <a:off x="1776"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47" name="Line 51"/>
            <p:cNvSpPr>
              <a:spLocks noChangeShapeType="1"/>
            </p:cNvSpPr>
            <p:nvPr/>
          </p:nvSpPr>
          <p:spPr bwMode="auto">
            <a:xfrm>
              <a:off x="1872"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46" name="Line 50"/>
            <p:cNvSpPr>
              <a:spLocks noChangeShapeType="1"/>
            </p:cNvSpPr>
            <p:nvPr/>
          </p:nvSpPr>
          <p:spPr bwMode="auto">
            <a:xfrm>
              <a:off x="1968"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45" name="Line 49"/>
            <p:cNvSpPr>
              <a:spLocks noChangeShapeType="1"/>
            </p:cNvSpPr>
            <p:nvPr/>
          </p:nvSpPr>
          <p:spPr bwMode="auto">
            <a:xfrm>
              <a:off x="2064"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44" name="Line 48"/>
            <p:cNvSpPr>
              <a:spLocks noChangeShapeType="1"/>
            </p:cNvSpPr>
            <p:nvPr/>
          </p:nvSpPr>
          <p:spPr bwMode="auto">
            <a:xfrm>
              <a:off x="2160"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43" name="Line 47"/>
            <p:cNvSpPr>
              <a:spLocks noChangeShapeType="1"/>
            </p:cNvSpPr>
            <p:nvPr/>
          </p:nvSpPr>
          <p:spPr bwMode="auto">
            <a:xfrm>
              <a:off x="2256"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42" name="Line 46"/>
            <p:cNvSpPr>
              <a:spLocks noChangeShapeType="1"/>
            </p:cNvSpPr>
            <p:nvPr/>
          </p:nvSpPr>
          <p:spPr bwMode="auto">
            <a:xfrm>
              <a:off x="2352"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41" name="Line 45"/>
            <p:cNvSpPr>
              <a:spLocks noChangeShapeType="1"/>
            </p:cNvSpPr>
            <p:nvPr/>
          </p:nvSpPr>
          <p:spPr bwMode="auto">
            <a:xfrm>
              <a:off x="2448"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40" name="Line 44"/>
            <p:cNvSpPr>
              <a:spLocks noChangeShapeType="1"/>
            </p:cNvSpPr>
            <p:nvPr/>
          </p:nvSpPr>
          <p:spPr bwMode="auto">
            <a:xfrm>
              <a:off x="2544"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39" name="Line 43"/>
            <p:cNvSpPr>
              <a:spLocks noChangeShapeType="1"/>
            </p:cNvSpPr>
            <p:nvPr/>
          </p:nvSpPr>
          <p:spPr bwMode="auto">
            <a:xfrm>
              <a:off x="2640"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38" name="Line 42"/>
            <p:cNvSpPr>
              <a:spLocks noChangeShapeType="1"/>
            </p:cNvSpPr>
            <p:nvPr/>
          </p:nvSpPr>
          <p:spPr bwMode="auto">
            <a:xfrm>
              <a:off x="2736"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37" name="Line 41"/>
            <p:cNvSpPr>
              <a:spLocks noChangeShapeType="1"/>
            </p:cNvSpPr>
            <p:nvPr/>
          </p:nvSpPr>
          <p:spPr bwMode="auto">
            <a:xfrm>
              <a:off x="2832"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36" name="Line 40"/>
            <p:cNvSpPr>
              <a:spLocks noChangeShapeType="1"/>
            </p:cNvSpPr>
            <p:nvPr/>
          </p:nvSpPr>
          <p:spPr bwMode="auto">
            <a:xfrm>
              <a:off x="2928"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35" name="Line 39"/>
            <p:cNvSpPr>
              <a:spLocks noChangeShapeType="1"/>
            </p:cNvSpPr>
            <p:nvPr/>
          </p:nvSpPr>
          <p:spPr bwMode="auto">
            <a:xfrm>
              <a:off x="3024"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34" name="Line 38"/>
            <p:cNvSpPr>
              <a:spLocks noChangeShapeType="1"/>
            </p:cNvSpPr>
            <p:nvPr/>
          </p:nvSpPr>
          <p:spPr bwMode="auto">
            <a:xfrm>
              <a:off x="3120"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33" name="Line 37"/>
            <p:cNvSpPr>
              <a:spLocks noChangeShapeType="1"/>
            </p:cNvSpPr>
            <p:nvPr/>
          </p:nvSpPr>
          <p:spPr bwMode="auto">
            <a:xfrm>
              <a:off x="3216"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32" name="Line 36"/>
            <p:cNvSpPr>
              <a:spLocks noChangeShapeType="1"/>
            </p:cNvSpPr>
            <p:nvPr/>
          </p:nvSpPr>
          <p:spPr bwMode="auto">
            <a:xfrm>
              <a:off x="3312" y="2688"/>
              <a:ext cx="0" cy="192"/>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7731" name="Line 35"/>
            <p:cNvSpPr>
              <a:spLocks noChangeShapeType="1"/>
            </p:cNvSpPr>
            <p:nvPr/>
          </p:nvSpPr>
          <p:spPr bwMode="auto">
            <a:xfrm>
              <a:off x="1776" y="2688"/>
              <a:ext cx="153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sp>
        <p:nvSpPr>
          <p:cNvPr id="157729" name="Text Box 33"/>
          <p:cNvSpPr txBox="1">
            <a:spLocks noChangeArrowheads="1"/>
          </p:cNvSpPr>
          <p:nvPr/>
        </p:nvSpPr>
        <p:spPr bwMode="auto">
          <a:xfrm>
            <a:off x="6934200" y="76200"/>
            <a:ext cx="457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q</a:t>
            </a:r>
          </a:p>
        </p:txBody>
      </p:sp>
      <p:sp>
        <p:nvSpPr>
          <p:cNvPr id="157728" name="Text Box 32"/>
          <p:cNvSpPr txBox="1">
            <a:spLocks noChangeArrowheads="1"/>
          </p:cNvSpPr>
          <p:nvPr/>
        </p:nvSpPr>
        <p:spPr bwMode="auto">
          <a:xfrm>
            <a:off x="762000" y="879475"/>
            <a:ext cx="533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a:t>
            </a:r>
          </a:p>
        </p:txBody>
      </p:sp>
      <p:graphicFrame>
        <p:nvGraphicFramePr>
          <p:cNvPr id="157727" name="Object 31"/>
          <p:cNvGraphicFramePr>
            <a:graphicFrameLocks noChangeAspect="1"/>
          </p:cNvGraphicFramePr>
          <p:nvPr/>
        </p:nvGraphicFramePr>
        <p:xfrm>
          <a:off x="1219200" y="879475"/>
          <a:ext cx="806450" cy="415925"/>
        </p:xfrm>
        <a:graphic>
          <a:graphicData uri="http://schemas.openxmlformats.org/presentationml/2006/ole">
            <mc:AlternateContent xmlns:mc="http://schemas.openxmlformats.org/markup-compatibility/2006">
              <mc:Choice xmlns:v="urn:schemas-microsoft-com:vml" Requires="v">
                <p:oleObj spid="_x0000_s129501" name="Equation" r:id="rId3" imgW="393529" imgH="203112" progId="Equation.3">
                  <p:embed/>
                </p:oleObj>
              </mc:Choice>
              <mc:Fallback>
                <p:oleObj name="Equation" r:id="rId3" imgW="393529" imgH="203112" progId="Equation.3">
                  <p:embed/>
                  <p:pic>
                    <p:nvPicPr>
                      <p:cNvPr id="157727" name="Object 31"/>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219200" y="879475"/>
                        <a:ext cx="806450"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26" name="Object 30"/>
          <p:cNvGraphicFramePr>
            <a:graphicFrameLocks noChangeAspect="1"/>
          </p:cNvGraphicFramePr>
          <p:nvPr/>
        </p:nvGraphicFramePr>
        <p:xfrm>
          <a:off x="2120900" y="533400"/>
          <a:ext cx="1079500" cy="1079500"/>
        </p:xfrm>
        <a:graphic>
          <a:graphicData uri="http://schemas.openxmlformats.org/presentationml/2006/ole">
            <mc:AlternateContent xmlns:mc="http://schemas.openxmlformats.org/markup-compatibility/2006">
              <mc:Choice xmlns:v="urn:schemas-microsoft-com:vml" Requires="v">
                <p:oleObj spid="_x0000_s129502" name="Equation" r:id="rId5" imgW="482391" imgH="482391" progId="Equation.3">
                  <p:embed/>
                </p:oleObj>
              </mc:Choice>
              <mc:Fallback>
                <p:oleObj name="Equation" r:id="rId5" imgW="482391" imgH="482391" progId="Equation.3">
                  <p:embed/>
                  <p:pic>
                    <p:nvPicPr>
                      <p:cNvPr id="157726" name="Object 30"/>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120900" y="533400"/>
                        <a:ext cx="107950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25" name="Object 29"/>
          <p:cNvGraphicFramePr>
            <a:graphicFrameLocks noChangeAspect="1"/>
          </p:cNvGraphicFramePr>
          <p:nvPr/>
        </p:nvGraphicFramePr>
        <p:xfrm>
          <a:off x="3505200" y="633413"/>
          <a:ext cx="1752600" cy="814387"/>
        </p:xfrm>
        <a:graphic>
          <a:graphicData uri="http://schemas.openxmlformats.org/presentationml/2006/ole">
            <mc:AlternateContent xmlns:mc="http://schemas.openxmlformats.org/markup-compatibility/2006">
              <mc:Choice xmlns:v="urn:schemas-microsoft-com:vml" Requires="v">
                <p:oleObj spid="_x0000_s129503" name="Equation" r:id="rId7" imgW="901309" imgH="418918" progId="Equation.3">
                  <p:embed/>
                </p:oleObj>
              </mc:Choice>
              <mc:Fallback>
                <p:oleObj name="Equation" r:id="rId7" imgW="901309" imgH="418918" progId="Equation.3">
                  <p:embed/>
                  <p:pic>
                    <p:nvPicPr>
                      <p:cNvPr id="157725" name="Object 29"/>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505200" y="633413"/>
                        <a:ext cx="1752600"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724" name="Text Box 28"/>
          <p:cNvSpPr txBox="1">
            <a:spLocks noChangeArrowheads="1"/>
          </p:cNvSpPr>
          <p:nvPr/>
        </p:nvSpPr>
        <p:spPr bwMode="auto">
          <a:xfrm>
            <a:off x="762000" y="1717675"/>
            <a:ext cx="533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a:t>
            </a:r>
          </a:p>
        </p:txBody>
      </p:sp>
      <p:graphicFrame>
        <p:nvGraphicFramePr>
          <p:cNvPr id="157723" name="Object 27"/>
          <p:cNvGraphicFramePr>
            <a:graphicFrameLocks noChangeAspect="1"/>
          </p:cNvGraphicFramePr>
          <p:nvPr/>
        </p:nvGraphicFramePr>
        <p:xfrm>
          <a:off x="1219200" y="1755775"/>
          <a:ext cx="806450" cy="338138"/>
        </p:xfrm>
        <a:graphic>
          <a:graphicData uri="http://schemas.openxmlformats.org/presentationml/2006/ole">
            <mc:AlternateContent xmlns:mc="http://schemas.openxmlformats.org/markup-compatibility/2006">
              <mc:Choice xmlns:v="urn:schemas-microsoft-com:vml" Requires="v">
                <p:oleObj spid="_x0000_s129504" name="Equation" r:id="rId9" imgW="393359" imgH="164957" progId="Equation.3">
                  <p:embed/>
                </p:oleObj>
              </mc:Choice>
              <mc:Fallback>
                <p:oleObj name="Equation" r:id="rId9" imgW="393359" imgH="164957" progId="Equation.3">
                  <p:embed/>
                  <p:pic>
                    <p:nvPicPr>
                      <p:cNvPr id="157723" name="Object 27"/>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1219200" y="1755775"/>
                        <a:ext cx="806450"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22" name="Object 26"/>
          <p:cNvGraphicFramePr>
            <a:graphicFrameLocks noChangeAspect="1"/>
          </p:cNvGraphicFramePr>
          <p:nvPr/>
        </p:nvGraphicFramePr>
        <p:xfrm>
          <a:off x="2209800" y="1552575"/>
          <a:ext cx="1447800" cy="428625"/>
        </p:xfrm>
        <a:graphic>
          <a:graphicData uri="http://schemas.openxmlformats.org/presentationml/2006/ole">
            <mc:AlternateContent xmlns:mc="http://schemas.openxmlformats.org/markup-compatibility/2006">
              <mc:Choice xmlns:v="urn:schemas-microsoft-com:vml" Requires="v">
                <p:oleObj spid="_x0000_s129505" name="Equation" r:id="rId11" imgW="685800" imgH="203200" progId="Equation.3">
                  <p:embed/>
                </p:oleObj>
              </mc:Choice>
              <mc:Fallback>
                <p:oleObj name="Equation" r:id="rId11" imgW="685800" imgH="203200" progId="Equation.3">
                  <p:embed/>
                  <p:pic>
                    <p:nvPicPr>
                      <p:cNvPr id="157722" name="Object 26"/>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209800" y="1552575"/>
                        <a:ext cx="14478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21" name="Object 25"/>
          <p:cNvGraphicFramePr>
            <a:graphicFrameLocks noChangeAspect="1"/>
          </p:cNvGraphicFramePr>
          <p:nvPr/>
        </p:nvGraphicFramePr>
        <p:xfrm>
          <a:off x="1371600" y="2362200"/>
          <a:ext cx="2819400" cy="1050925"/>
        </p:xfrm>
        <a:graphic>
          <a:graphicData uri="http://schemas.openxmlformats.org/presentationml/2006/ole">
            <mc:AlternateContent xmlns:mc="http://schemas.openxmlformats.org/markup-compatibility/2006">
              <mc:Choice xmlns:v="urn:schemas-microsoft-com:vml" Requires="v">
                <p:oleObj spid="_x0000_s129506" name="Equation" r:id="rId13" imgW="1295400" imgH="482600" progId="Equation.3">
                  <p:embed/>
                </p:oleObj>
              </mc:Choice>
              <mc:Fallback>
                <p:oleObj name="Equation" r:id="rId13" imgW="1295400" imgH="482600" progId="Equation.3">
                  <p:embed/>
                  <p:pic>
                    <p:nvPicPr>
                      <p:cNvPr id="157721" name="Object 25"/>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1371600" y="2362200"/>
                        <a:ext cx="28194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57720" name="AutoShape 24"/>
          <p:cNvSpPr>
            <a:spLocks noChangeArrowheads="1"/>
          </p:cNvSpPr>
          <p:nvPr/>
        </p:nvSpPr>
        <p:spPr bwMode="auto">
          <a:xfrm>
            <a:off x="762000" y="3657600"/>
            <a:ext cx="685800" cy="152400"/>
          </a:xfrm>
          <a:prstGeom prst="rightArrow">
            <a:avLst>
              <a:gd name="adj1" fmla="val 50000"/>
              <a:gd name="adj2" fmla="val 1125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57719" name="Object 23"/>
          <p:cNvGraphicFramePr>
            <a:graphicFrameLocks noChangeAspect="1"/>
          </p:cNvGraphicFramePr>
          <p:nvPr/>
        </p:nvGraphicFramePr>
        <p:xfrm>
          <a:off x="1600200" y="3505200"/>
          <a:ext cx="2514600" cy="539750"/>
        </p:xfrm>
        <a:graphic>
          <a:graphicData uri="http://schemas.openxmlformats.org/presentationml/2006/ole">
            <mc:AlternateContent xmlns:mc="http://schemas.openxmlformats.org/markup-compatibility/2006">
              <mc:Choice xmlns:v="urn:schemas-microsoft-com:vml" Requires="v">
                <p:oleObj spid="_x0000_s129507" name="Equation" r:id="rId15" imgW="1180588" imgH="253890" progId="Equation.3">
                  <p:embed/>
                </p:oleObj>
              </mc:Choice>
              <mc:Fallback>
                <p:oleObj name="Equation" r:id="rId15" imgW="1180588" imgH="253890" progId="Equation.3">
                  <p:embed/>
                  <p:pic>
                    <p:nvPicPr>
                      <p:cNvPr id="157719" name="Object 23"/>
                      <p:cNvPicPr preferRelativeResize="0">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1600200" y="3505200"/>
                        <a:ext cx="251460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718" name="Text Box 22"/>
          <p:cNvSpPr txBox="1">
            <a:spLocks noChangeArrowheads="1"/>
          </p:cNvSpPr>
          <p:nvPr/>
        </p:nvSpPr>
        <p:spPr bwMode="auto">
          <a:xfrm>
            <a:off x="685800" y="4232275"/>
            <a:ext cx="533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(3)</a:t>
            </a:r>
          </a:p>
        </p:txBody>
      </p:sp>
      <p:graphicFrame>
        <p:nvGraphicFramePr>
          <p:cNvPr id="157717" name="Object 21"/>
          <p:cNvGraphicFramePr>
            <a:graphicFrameLocks noChangeAspect="1"/>
          </p:cNvGraphicFramePr>
          <p:nvPr/>
        </p:nvGraphicFramePr>
        <p:xfrm>
          <a:off x="1195388" y="4232275"/>
          <a:ext cx="1014412" cy="415925"/>
        </p:xfrm>
        <a:graphic>
          <a:graphicData uri="http://schemas.openxmlformats.org/presentationml/2006/ole">
            <mc:AlternateContent xmlns:mc="http://schemas.openxmlformats.org/markup-compatibility/2006">
              <mc:Choice xmlns:v="urn:schemas-microsoft-com:vml" Requires="v">
                <p:oleObj spid="_x0000_s129508" name="Equation" r:id="rId17" imgW="494870" imgH="203024" progId="Equation.3">
                  <p:embed/>
                </p:oleObj>
              </mc:Choice>
              <mc:Fallback>
                <p:oleObj name="Equation" r:id="rId17" imgW="494870" imgH="203024" progId="Equation.3">
                  <p:embed/>
                  <p:pic>
                    <p:nvPicPr>
                      <p:cNvPr id="157717" name="Object 21"/>
                      <p:cNvPicPr preferRelativeResize="0">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1195388" y="4232275"/>
                        <a:ext cx="1014412"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16" name="Object 20"/>
          <p:cNvGraphicFramePr>
            <a:graphicFrameLocks noChangeAspect="1"/>
          </p:cNvGraphicFramePr>
          <p:nvPr/>
        </p:nvGraphicFramePr>
        <p:xfrm>
          <a:off x="7162800" y="2209800"/>
          <a:ext cx="1662113" cy="428625"/>
        </p:xfrm>
        <a:graphic>
          <a:graphicData uri="http://schemas.openxmlformats.org/presentationml/2006/ole">
            <mc:AlternateContent xmlns:mc="http://schemas.openxmlformats.org/markup-compatibility/2006">
              <mc:Choice xmlns:v="urn:schemas-microsoft-com:vml" Requires="v">
                <p:oleObj spid="_x0000_s129509" name="Equation" r:id="rId19" imgW="787058" imgH="203112" progId="Equation.3">
                  <p:embed/>
                </p:oleObj>
              </mc:Choice>
              <mc:Fallback>
                <p:oleObj name="Equation" r:id="rId19" imgW="787058" imgH="203112" progId="Equation.3">
                  <p:embed/>
                  <p:pic>
                    <p:nvPicPr>
                      <p:cNvPr id="157716" name="Object 20"/>
                      <p:cNvPicPr preferRelativeResize="0">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7162800" y="2209800"/>
                        <a:ext cx="166211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15" name="Object 19"/>
          <p:cNvGraphicFramePr>
            <a:graphicFrameLocks noChangeAspect="1"/>
          </p:cNvGraphicFramePr>
          <p:nvPr/>
        </p:nvGraphicFramePr>
        <p:xfrm>
          <a:off x="1295400" y="4973638"/>
          <a:ext cx="3276600" cy="1046162"/>
        </p:xfrm>
        <a:graphic>
          <a:graphicData uri="http://schemas.openxmlformats.org/presentationml/2006/ole">
            <mc:AlternateContent xmlns:mc="http://schemas.openxmlformats.org/markup-compatibility/2006">
              <mc:Choice xmlns:v="urn:schemas-microsoft-com:vml" Requires="v">
                <p:oleObj spid="_x0000_s129510" name="Equation" r:id="rId21" imgW="1511300" imgH="482600" progId="Equation.3">
                  <p:embed/>
                </p:oleObj>
              </mc:Choice>
              <mc:Fallback>
                <p:oleObj name="Equation" r:id="rId21" imgW="1511300" imgH="482600" progId="Equation.3">
                  <p:embed/>
                  <p:pic>
                    <p:nvPicPr>
                      <p:cNvPr id="157715" name="Object 19"/>
                      <p:cNvPicPr preferRelativeResize="0">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1295400" y="4973638"/>
                        <a:ext cx="3276600" cy="1046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714" name="AutoShape 18"/>
          <p:cNvSpPr>
            <a:spLocks noChangeArrowheads="1"/>
          </p:cNvSpPr>
          <p:nvPr/>
        </p:nvSpPr>
        <p:spPr bwMode="auto">
          <a:xfrm>
            <a:off x="685800" y="6242050"/>
            <a:ext cx="685800" cy="152400"/>
          </a:xfrm>
          <a:prstGeom prst="rightArrow">
            <a:avLst>
              <a:gd name="adj1" fmla="val 50000"/>
              <a:gd name="adj2" fmla="val 1125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57713" name="Object 17"/>
          <p:cNvGraphicFramePr>
            <a:graphicFrameLocks noChangeAspect="1"/>
          </p:cNvGraphicFramePr>
          <p:nvPr/>
        </p:nvGraphicFramePr>
        <p:xfrm>
          <a:off x="6399213" y="4413250"/>
          <a:ext cx="2516187" cy="539750"/>
        </p:xfrm>
        <a:graphic>
          <a:graphicData uri="http://schemas.openxmlformats.org/presentationml/2006/ole">
            <mc:AlternateContent xmlns:mc="http://schemas.openxmlformats.org/markup-compatibility/2006">
              <mc:Choice xmlns:v="urn:schemas-microsoft-com:vml" Requires="v">
                <p:oleObj spid="_x0000_s129511" name="Equation" r:id="rId23" imgW="1180588" imgH="253890" progId="Equation.3">
                  <p:embed/>
                </p:oleObj>
              </mc:Choice>
              <mc:Fallback>
                <p:oleObj name="Equation" r:id="rId23" imgW="1180588" imgH="253890" progId="Equation.3">
                  <p:embed/>
                  <p:pic>
                    <p:nvPicPr>
                      <p:cNvPr id="157713" name="Object 17"/>
                      <p:cNvPicPr preferRelativeResize="0">
                        <a:picLocks noChangeAspect="1" noChangeArrowheads="1"/>
                      </p:cNvPicPr>
                      <p:nvPr/>
                    </p:nvPicPr>
                    <p:blipFill>
                      <a:blip r:embed="rId24">
                        <a:lum bright="100000"/>
                        <a:extLst>
                          <a:ext uri="{28A0092B-C50C-407E-A947-70E740481C1C}">
                            <a14:useLocalDpi xmlns:a14="http://schemas.microsoft.com/office/drawing/2010/main" val="0"/>
                          </a:ext>
                        </a:extLst>
                      </a:blip>
                      <a:srcRect/>
                      <a:stretch>
                        <a:fillRect/>
                      </a:stretch>
                    </p:blipFill>
                    <p:spPr bwMode="auto">
                      <a:xfrm>
                        <a:off x="6399213" y="4413250"/>
                        <a:ext cx="2516187"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712" name="Text Box 16"/>
          <p:cNvSpPr txBox="1">
            <a:spLocks noChangeArrowheads="1"/>
          </p:cNvSpPr>
          <p:nvPr/>
        </p:nvSpPr>
        <p:spPr bwMode="auto">
          <a:xfrm>
            <a:off x="5181600" y="2362200"/>
            <a:ext cx="533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(4)</a:t>
            </a:r>
          </a:p>
        </p:txBody>
      </p:sp>
      <p:graphicFrame>
        <p:nvGraphicFramePr>
          <p:cNvPr id="157711" name="Object 15"/>
          <p:cNvGraphicFramePr>
            <a:graphicFrameLocks noChangeAspect="1"/>
          </p:cNvGraphicFramePr>
          <p:nvPr/>
        </p:nvGraphicFramePr>
        <p:xfrm>
          <a:off x="5919788" y="2362200"/>
          <a:ext cx="1014412" cy="415925"/>
        </p:xfrm>
        <a:graphic>
          <a:graphicData uri="http://schemas.openxmlformats.org/presentationml/2006/ole">
            <mc:AlternateContent xmlns:mc="http://schemas.openxmlformats.org/markup-compatibility/2006">
              <mc:Choice xmlns:v="urn:schemas-microsoft-com:vml" Requires="v">
                <p:oleObj spid="_x0000_s129512" name="Equation" r:id="rId25" imgW="494870" imgH="203024" progId="Equation.3">
                  <p:embed/>
                </p:oleObj>
              </mc:Choice>
              <mc:Fallback>
                <p:oleObj name="Equation" r:id="rId25" imgW="494870" imgH="203024" progId="Equation.3">
                  <p:embed/>
                  <p:pic>
                    <p:nvPicPr>
                      <p:cNvPr id="157711" name="Object 15"/>
                      <p:cNvPicPr preferRelativeResize="0">
                        <a:picLocks noChangeAspect="1" noChangeArrowheads="1"/>
                      </p:cNvPicPr>
                      <p:nvPr/>
                    </p:nvPicPr>
                    <p:blipFill>
                      <a:blip r:embed="rId26">
                        <a:lum bright="100000"/>
                        <a:extLst>
                          <a:ext uri="{28A0092B-C50C-407E-A947-70E740481C1C}">
                            <a14:useLocalDpi xmlns:a14="http://schemas.microsoft.com/office/drawing/2010/main" val="0"/>
                          </a:ext>
                        </a:extLst>
                      </a:blip>
                      <a:srcRect/>
                      <a:stretch>
                        <a:fillRect/>
                      </a:stretch>
                    </p:blipFill>
                    <p:spPr bwMode="auto">
                      <a:xfrm>
                        <a:off x="5919788" y="2362200"/>
                        <a:ext cx="1014412"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10" name="Object 14"/>
          <p:cNvGraphicFramePr>
            <a:graphicFrameLocks noChangeAspect="1"/>
          </p:cNvGraphicFramePr>
          <p:nvPr/>
        </p:nvGraphicFramePr>
        <p:xfrm>
          <a:off x="2438400" y="4038600"/>
          <a:ext cx="1662113" cy="428625"/>
        </p:xfrm>
        <a:graphic>
          <a:graphicData uri="http://schemas.openxmlformats.org/presentationml/2006/ole">
            <mc:AlternateContent xmlns:mc="http://schemas.openxmlformats.org/markup-compatibility/2006">
              <mc:Choice xmlns:v="urn:schemas-microsoft-com:vml" Requires="v">
                <p:oleObj spid="_x0000_s129513" name="Equation" r:id="rId27" imgW="787058" imgH="203112" progId="Equation.3">
                  <p:embed/>
                </p:oleObj>
              </mc:Choice>
              <mc:Fallback>
                <p:oleObj name="Equation" r:id="rId27" imgW="787058" imgH="203112" progId="Equation.3">
                  <p:embed/>
                  <p:pic>
                    <p:nvPicPr>
                      <p:cNvPr id="157710" name="Object 14"/>
                      <p:cNvPicPr preferRelativeResize="0">
                        <a:picLocks noChangeAspect="1" noChangeArrowheads="1"/>
                      </p:cNvPicPr>
                      <p:nvPr/>
                    </p:nvPicPr>
                    <p:blipFill>
                      <a:blip r:embed="rId28">
                        <a:lum bright="100000"/>
                        <a:extLst>
                          <a:ext uri="{28A0092B-C50C-407E-A947-70E740481C1C}">
                            <a14:useLocalDpi xmlns:a14="http://schemas.microsoft.com/office/drawing/2010/main" val="0"/>
                          </a:ext>
                        </a:extLst>
                      </a:blip>
                      <a:srcRect/>
                      <a:stretch>
                        <a:fillRect/>
                      </a:stretch>
                    </p:blipFill>
                    <p:spPr bwMode="auto">
                      <a:xfrm>
                        <a:off x="2438400" y="4038600"/>
                        <a:ext cx="166211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09" name="Object 13"/>
          <p:cNvGraphicFramePr>
            <a:graphicFrameLocks noChangeAspect="1"/>
          </p:cNvGraphicFramePr>
          <p:nvPr/>
        </p:nvGraphicFramePr>
        <p:xfrm>
          <a:off x="5791200" y="3200400"/>
          <a:ext cx="3276600" cy="1046163"/>
        </p:xfrm>
        <a:graphic>
          <a:graphicData uri="http://schemas.openxmlformats.org/presentationml/2006/ole">
            <mc:AlternateContent xmlns:mc="http://schemas.openxmlformats.org/markup-compatibility/2006">
              <mc:Choice xmlns:v="urn:schemas-microsoft-com:vml" Requires="v">
                <p:oleObj spid="_x0000_s129514" name="Equation" r:id="rId29" imgW="1511300" imgH="482600" progId="Equation.3">
                  <p:embed/>
                </p:oleObj>
              </mc:Choice>
              <mc:Fallback>
                <p:oleObj name="Equation" r:id="rId29" imgW="1511300" imgH="482600" progId="Equation.3">
                  <p:embed/>
                  <p:pic>
                    <p:nvPicPr>
                      <p:cNvPr id="157709" name="Object 13"/>
                      <p:cNvPicPr preferRelativeResize="0">
                        <a:picLocks noChangeAspect="1" noChangeArrowheads="1"/>
                      </p:cNvPicPr>
                      <p:nvPr/>
                    </p:nvPicPr>
                    <p:blipFill>
                      <a:blip r:embed="rId30">
                        <a:lum bright="100000"/>
                        <a:extLst>
                          <a:ext uri="{28A0092B-C50C-407E-A947-70E740481C1C}">
                            <a14:useLocalDpi xmlns:a14="http://schemas.microsoft.com/office/drawing/2010/main" val="0"/>
                          </a:ext>
                        </a:extLst>
                      </a:blip>
                      <a:srcRect/>
                      <a:stretch>
                        <a:fillRect/>
                      </a:stretch>
                    </p:blipFill>
                    <p:spPr bwMode="auto">
                      <a:xfrm>
                        <a:off x="5791200" y="3200400"/>
                        <a:ext cx="3276600" cy="1046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708" name="AutoShape 12"/>
          <p:cNvSpPr>
            <a:spLocks noChangeArrowheads="1"/>
          </p:cNvSpPr>
          <p:nvPr/>
        </p:nvSpPr>
        <p:spPr bwMode="auto">
          <a:xfrm>
            <a:off x="5562600" y="4572000"/>
            <a:ext cx="685800" cy="152400"/>
          </a:xfrm>
          <a:prstGeom prst="rightArrow">
            <a:avLst>
              <a:gd name="adj1" fmla="val 50000"/>
              <a:gd name="adj2" fmla="val 1125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57707" name="Object 11"/>
          <p:cNvGraphicFramePr>
            <a:graphicFrameLocks noChangeAspect="1"/>
          </p:cNvGraphicFramePr>
          <p:nvPr>
            <p:extLst>
              <p:ext uri="{D42A27DB-BD31-4B8C-83A1-F6EECF244321}">
                <p14:modId xmlns:p14="http://schemas.microsoft.com/office/powerpoint/2010/main" val="1797481760"/>
              </p:ext>
            </p:extLst>
          </p:nvPr>
        </p:nvGraphicFramePr>
        <p:xfrm>
          <a:off x="1524000" y="6089650"/>
          <a:ext cx="2705100" cy="539750"/>
        </p:xfrm>
        <a:graphic>
          <a:graphicData uri="http://schemas.openxmlformats.org/presentationml/2006/ole">
            <mc:AlternateContent xmlns:mc="http://schemas.openxmlformats.org/markup-compatibility/2006">
              <mc:Choice xmlns:v="urn:schemas-microsoft-com:vml" Requires="v">
                <p:oleObj spid="_x0000_s129515" name="Equation" r:id="rId31" imgW="1269449" imgH="253890" progId="Equation.3">
                  <p:embed/>
                </p:oleObj>
              </mc:Choice>
              <mc:Fallback>
                <p:oleObj name="Equation" r:id="rId31" imgW="1269449" imgH="253890" progId="Equation.3">
                  <p:embed/>
                  <p:pic>
                    <p:nvPicPr>
                      <p:cNvPr id="157707" name="Object 11"/>
                      <p:cNvPicPr preferRelativeResize="0">
                        <a:picLocks noChangeAspect="1" noChangeArrowheads="1"/>
                      </p:cNvPicPr>
                      <p:nvPr/>
                    </p:nvPicPr>
                    <p:blipFill>
                      <a:blip r:embed="rId32">
                        <a:lum bright="100000"/>
                        <a:extLst>
                          <a:ext uri="{28A0092B-C50C-407E-A947-70E740481C1C}">
                            <a14:useLocalDpi xmlns:a14="http://schemas.microsoft.com/office/drawing/2010/main" val="0"/>
                          </a:ext>
                        </a:extLst>
                      </a:blip>
                      <a:srcRect/>
                      <a:stretch>
                        <a:fillRect/>
                      </a:stretch>
                    </p:blipFill>
                    <p:spPr bwMode="auto">
                      <a:xfrm>
                        <a:off x="1524000" y="6089650"/>
                        <a:ext cx="2705100" cy="539750"/>
                      </a:xfrm>
                      <a:prstGeom prst="rect">
                        <a:avLst/>
                      </a:prstGeom>
                      <a:noFill/>
                      <a:ln w="19050">
                        <a:solidFill>
                          <a:srgbClr val="FFFF00"/>
                        </a:solidFill>
                      </a:ln>
                      <a:extLst/>
                    </p:spPr>
                  </p:pic>
                </p:oleObj>
              </mc:Fallback>
            </mc:AlternateContent>
          </a:graphicData>
        </a:graphic>
      </p:graphicFrame>
      <p:sp>
        <p:nvSpPr>
          <p:cNvPr id="157706" name="Text Box 10"/>
          <p:cNvSpPr txBox="1">
            <a:spLocks noChangeArrowheads="1"/>
          </p:cNvSpPr>
          <p:nvPr/>
        </p:nvSpPr>
        <p:spPr bwMode="auto">
          <a:xfrm>
            <a:off x="4800600" y="4953000"/>
            <a:ext cx="152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9933"/>
                </a:solidFill>
                <a:effectLst/>
                <a:uLnTx/>
                <a:uFillTx/>
                <a:latin typeface="Times New Roman" panose="02020603050405020304" pitchFamily="18" charset="0"/>
                <a:ea typeface="宋体" panose="02010600030101010101" pitchFamily="2" charset="-122"/>
                <a:cs typeface="+mn-cs"/>
              </a:rPr>
              <a:t>说明：</a:t>
            </a:r>
          </a:p>
        </p:txBody>
      </p:sp>
      <p:sp>
        <p:nvSpPr>
          <p:cNvPr id="157705" name="Text Box 9"/>
          <p:cNvSpPr txBox="1">
            <a:spLocks noChangeArrowheads="1"/>
          </p:cNvSpPr>
          <p:nvPr/>
        </p:nvSpPr>
        <p:spPr bwMode="auto">
          <a:xfrm>
            <a:off x="5410200" y="5334000"/>
            <a:ext cx="3505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a:t>
            </a:r>
            <a:r>
              <a:rPr kumimoji="1" lang="en-US" altLang="zh-CN"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 0 </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的边界条件，是有矛盾的。由此只能求出结果：</a:t>
            </a:r>
          </a:p>
        </p:txBody>
      </p:sp>
      <p:graphicFrame>
        <p:nvGraphicFramePr>
          <p:cNvPr id="157704" name="Object 8"/>
          <p:cNvGraphicFramePr>
            <a:graphicFrameLocks noChangeAspect="1"/>
          </p:cNvGraphicFramePr>
          <p:nvPr/>
        </p:nvGraphicFramePr>
        <p:xfrm>
          <a:off x="6477000" y="6172200"/>
          <a:ext cx="1752600" cy="482600"/>
        </p:xfrm>
        <a:graphic>
          <a:graphicData uri="http://schemas.openxmlformats.org/presentationml/2006/ole">
            <mc:AlternateContent xmlns:mc="http://schemas.openxmlformats.org/markup-compatibility/2006">
              <mc:Choice xmlns:v="urn:schemas-microsoft-com:vml" Requires="v">
                <p:oleObj spid="_x0000_s129516" name="Equation" r:id="rId33" imgW="736600" imgH="203200" progId="Equation.3">
                  <p:embed/>
                </p:oleObj>
              </mc:Choice>
              <mc:Fallback>
                <p:oleObj name="Equation" r:id="rId33" imgW="736600" imgH="203200" progId="Equation.3">
                  <p:embed/>
                  <p:pic>
                    <p:nvPicPr>
                      <p:cNvPr id="157704" name="Object 8"/>
                      <p:cNvPicPr preferRelativeResize="0">
                        <a:picLocks noChangeAspect="1" noChangeArrowheads="1"/>
                      </p:cNvPicPr>
                      <p:nvPr/>
                    </p:nvPicPr>
                    <p:blipFill>
                      <a:blip r:embed="rId34">
                        <a:lum bright="100000"/>
                        <a:extLst>
                          <a:ext uri="{28A0092B-C50C-407E-A947-70E740481C1C}">
                            <a14:useLocalDpi xmlns:a14="http://schemas.microsoft.com/office/drawing/2010/main" val="0"/>
                          </a:ext>
                        </a:extLst>
                      </a:blip>
                      <a:srcRect/>
                      <a:stretch>
                        <a:fillRect/>
                      </a:stretch>
                    </p:blipFill>
                    <p:spPr bwMode="auto">
                      <a:xfrm>
                        <a:off x="6477000" y="6172200"/>
                        <a:ext cx="1752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03" name="Object 7"/>
          <p:cNvGraphicFramePr>
            <a:graphicFrameLocks noChangeAspect="1"/>
          </p:cNvGraphicFramePr>
          <p:nvPr/>
        </p:nvGraphicFramePr>
        <p:xfrm>
          <a:off x="2133600" y="1981200"/>
          <a:ext cx="1662113" cy="482600"/>
        </p:xfrm>
        <a:graphic>
          <a:graphicData uri="http://schemas.openxmlformats.org/presentationml/2006/ole">
            <mc:AlternateContent xmlns:mc="http://schemas.openxmlformats.org/markup-compatibility/2006">
              <mc:Choice xmlns:v="urn:schemas-microsoft-com:vml" Requires="v">
                <p:oleObj spid="_x0000_s129517" name="Equation" r:id="rId35" imgW="787400" imgH="228600" progId="Equation.3">
                  <p:embed/>
                </p:oleObj>
              </mc:Choice>
              <mc:Fallback>
                <p:oleObj name="Equation" r:id="rId35" imgW="787400" imgH="228600" progId="Equation.3">
                  <p:embed/>
                  <p:pic>
                    <p:nvPicPr>
                      <p:cNvPr id="157703" name="Object 7"/>
                      <p:cNvPicPr preferRelativeResize="0">
                        <a:picLocks noChangeAspect="1" noChangeArrowheads="1"/>
                      </p:cNvPicPr>
                      <p:nvPr/>
                    </p:nvPicPr>
                    <p:blipFill>
                      <a:blip r:embed="rId36">
                        <a:lum bright="100000"/>
                        <a:extLst>
                          <a:ext uri="{28A0092B-C50C-407E-A947-70E740481C1C}">
                            <a14:useLocalDpi xmlns:a14="http://schemas.microsoft.com/office/drawing/2010/main" val="0"/>
                          </a:ext>
                        </a:extLst>
                      </a:blip>
                      <a:srcRect/>
                      <a:stretch>
                        <a:fillRect/>
                      </a:stretch>
                    </p:blipFill>
                    <p:spPr bwMode="auto">
                      <a:xfrm>
                        <a:off x="2133600" y="1981200"/>
                        <a:ext cx="166211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702" name="AutoShape 6"/>
          <p:cNvSpPr>
            <a:spLocks/>
          </p:cNvSpPr>
          <p:nvPr/>
        </p:nvSpPr>
        <p:spPr bwMode="auto">
          <a:xfrm>
            <a:off x="2057400" y="1676400"/>
            <a:ext cx="76200" cy="609600"/>
          </a:xfrm>
          <a:prstGeom prst="leftBrace">
            <a:avLst>
              <a:gd name="adj1" fmla="val 66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57701" name="Object 5"/>
          <p:cNvGraphicFramePr>
            <a:graphicFrameLocks noChangeAspect="1"/>
          </p:cNvGraphicFramePr>
          <p:nvPr/>
        </p:nvGraphicFramePr>
        <p:xfrm>
          <a:off x="2362200" y="4419600"/>
          <a:ext cx="1689100" cy="482600"/>
        </p:xfrm>
        <a:graphic>
          <a:graphicData uri="http://schemas.openxmlformats.org/presentationml/2006/ole">
            <mc:AlternateContent xmlns:mc="http://schemas.openxmlformats.org/markup-compatibility/2006">
              <mc:Choice xmlns:v="urn:schemas-microsoft-com:vml" Requires="v">
                <p:oleObj spid="_x0000_s129518" name="Equation" r:id="rId37" imgW="800100" imgH="228600" progId="Equation.3">
                  <p:embed/>
                </p:oleObj>
              </mc:Choice>
              <mc:Fallback>
                <p:oleObj name="Equation" r:id="rId37" imgW="800100" imgH="228600" progId="Equation.3">
                  <p:embed/>
                  <p:pic>
                    <p:nvPicPr>
                      <p:cNvPr id="157701" name="Object 5"/>
                      <p:cNvPicPr preferRelativeResize="0">
                        <a:picLocks noChangeAspect="1" noChangeArrowheads="1"/>
                      </p:cNvPicPr>
                      <p:nvPr/>
                    </p:nvPicPr>
                    <p:blipFill>
                      <a:blip r:embed="rId38">
                        <a:lum bright="100000"/>
                        <a:extLst>
                          <a:ext uri="{28A0092B-C50C-407E-A947-70E740481C1C}">
                            <a14:useLocalDpi xmlns:a14="http://schemas.microsoft.com/office/drawing/2010/main" val="0"/>
                          </a:ext>
                        </a:extLst>
                      </a:blip>
                      <a:srcRect/>
                      <a:stretch>
                        <a:fillRect/>
                      </a:stretch>
                    </p:blipFill>
                    <p:spPr bwMode="auto">
                      <a:xfrm>
                        <a:off x="2362200" y="4419600"/>
                        <a:ext cx="16891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700" name="AutoShape 4"/>
          <p:cNvSpPr>
            <a:spLocks/>
          </p:cNvSpPr>
          <p:nvPr/>
        </p:nvSpPr>
        <p:spPr bwMode="auto">
          <a:xfrm>
            <a:off x="2286000" y="4114800"/>
            <a:ext cx="76200" cy="609600"/>
          </a:xfrm>
          <a:prstGeom prst="leftBrace">
            <a:avLst>
              <a:gd name="adj1" fmla="val 66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57699" name="Object 3"/>
          <p:cNvGraphicFramePr>
            <a:graphicFrameLocks noChangeAspect="1"/>
          </p:cNvGraphicFramePr>
          <p:nvPr/>
        </p:nvGraphicFramePr>
        <p:xfrm>
          <a:off x="7086600" y="2590800"/>
          <a:ext cx="1662113" cy="482600"/>
        </p:xfrm>
        <a:graphic>
          <a:graphicData uri="http://schemas.openxmlformats.org/presentationml/2006/ole">
            <mc:AlternateContent xmlns:mc="http://schemas.openxmlformats.org/markup-compatibility/2006">
              <mc:Choice xmlns:v="urn:schemas-microsoft-com:vml" Requires="v">
                <p:oleObj spid="_x0000_s129519" name="Equation" r:id="rId39" imgW="787400" imgH="228600" progId="Equation.3">
                  <p:embed/>
                </p:oleObj>
              </mc:Choice>
              <mc:Fallback>
                <p:oleObj name="Equation" r:id="rId39" imgW="787400" imgH="228600" progId="Equation.3">
                  <p:embed/>
                  <p:pic>
                    <p:nvPicPr>
                      <p:cNvPr id="157699" name="Object 3"/>
                      <p:cNvPicPr preferRelativeResize="0">
                        <a:picLocks noChangeAspect="1" noChangeArrowheads="1"/>
                      </p:cNvPicPr>
                      <p:nvPr/>
                    </p:nvPicPr>
                    <p:blipFill>
                      <a:blip r:embed="rId40">
                        <a:lum bright="100000"/>
                        <a:extLst>
                          <a:ext uri="{28A0092B-C50C-407E-A947-70E740481C1C}">
                            <a14:useLocalDpi xmlns:a14="http://schemas.microsoft.com/office/drawing/2010/main" val="0"/>
                          </a:ext>
                        </a:extLst>
                      </a:blip>
                      <a:srcRect/>
                      <a:stretch>
                        <a:fillRect/>
                      </a:stretch>
                    </p:blipFill>
                    <p:spPr bwMode="auto">
                      <a:xfrm>
                        <a:off x="7086600" y="2590800"/>
                        <a:ext cx="166211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698" name="AutoShape 2"/>
          <p:cNvSpPr>
            <a:spLocks/>
          </p:cNvSpPr>
          <p:nvPr/>
        </p:nvSpPr>
        <p:spPr bwMode="auto">
          <a:xfrm>
            <a:off x="7010400" y="2286000"/>
            <a:ext cx="76200" cy="609600"/>
          </a:xfrm>
          <a:prstGeom prst="leftBrace">
            <a:avLst>
              <a:gd name="adj1" fmla="val 66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63470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77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77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77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77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77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77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5772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577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5772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5772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5772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5770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5772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5770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5772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15772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15771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5771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499"/>
                                          </p:stCondLst>
                                        </p:cTn>
                                        <p:tgtEl>
                                          <p:spTgt spid="157717"/>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157700"/>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157710"/>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157701"/>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157715"/>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15771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499"/>
                                          </p:stCondLst>
                                        </p:cTn>
                                        <p:tgtEl>
                                          <p:spTgt spid="15770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157712"/>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499"/>
                                          </p:stCondLst>
                                        </p:cTn>
                                        <p:tgtEl>
                                          <p:spTgt spid="157711"/>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nodeType="clickEffect">
                                  <p:stCondLst>
                                    <p:cond delay="0"/>
                                  </p:stCondLst>
                                  <p:childTnLst>
                                    <p:set>
                                      <p:cBhvr>
                                        <p:cTn id="114" dur="1" fill="hold">
                                          <p:stCondLst>
                                            <p:cond delay="499"/>
                                          </p:stCondLst>
                                        </p:cTn>
                                        <p:tgtEl>
                                          <p:spTgt spid="157698"/>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nodeType="clickEffect">
                                  <p:stCondLst>
                                    <p:cond delay="0"/>
                                  </p:stCondLst>
                                  <p:childTnLst>
                                    <p:set>
                                      <p:cBhvr>
                                        <p:cTn id="118" dur="1" fill="hold">
                                          <p:stCondLst>
                                            <p:cond delay="499"/>
                                          </p:stCondLst>
                                        </p:cTn>
                                        <p:tgtEl>
                                          <p:spTgt spid="157716"/>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nodeType="clickEffect">
                                  <p:stCondLst>
                                    <p:cond delay="0"/>
                                  </p:stCondLst>
                                  <p:childTnLst>
                                    <p:set>
                                      <p:cBhvr>
                                        <p:cTn id="122" dur="1" fill="hold">
                                          <p:stCondLst>
                                            <p:cond delay="499"/>
                                          </p:stCondLst>
                                        </p:cTn>
                                        <p:tgtEl>
                                          <p:spTgt spid="157699"/>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nodeType="clickEffect">
                                  <p:stCondLst>
                                    <p:cond delay="0"/>
                                  </p:stCondLst>
                                  <p:childTnLst>
                                    <p:set>
                                      <p:cBhvr>
                                        <p:cTn id="126" dur="1" fill="hold">
                                          <p:stCondLst>
                                            <p:cond delay="499"/>
                                          </p:stCondLst>
                                        </p:cTn>
                                        <p:tgtEl>
                                          <p:spTgt spid="157709"/>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nodeType="clickEffect">
                                  <p:stCondLst>
                                    <p:cond delay="0"/>
                                  </p:stCondLst>
                                  <p:childTnLst>
                                    <p:set>
                                      <p:cBhvr>
                                        <p:cTn id="130" dur="1" fill="hold">
                                          <p:stCondLst>
                                            <p:cond delay="499"/>
                                          </p:stCondLst>
                                        </p:cTn>
                                        <p:tgtEl>
                                          <p:spTgt spid="157708"/>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nodeType="clickEffect">
                                  <p:stCondLst>
                                    <p:cond delay="0"/>
                                  </p:stCondLst>
                                  <p:childTnLst>
                                    <p:set>
                                      <p:cBhvr>
                                        <p:cTn id="134" dur="1" fill="hold">
                                          <p:stCondLst>
                                            <p:cond delay="499"/>
                                          </p:stCondLst>
                                        </p:cTn>
                                        <p:tgtEl>
                                          <p:spTgt spid="157713"/>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157706"/>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grpId="0" nodeType="clickEffect">
                                  <p:stCondLst>
                                    <p:cond delay="0"/>
                                  </p:stCondLst>
                                  <p:childTnLst>
                                    <p:set>
                                      <p:cBhvr>
                                        <p:cTn id="142" dur="1" fill="hold">
                                          <p:stCondLst>
                                            <p:cond delay="499"/>
                                          </p:stCondLst>
                                        </p:cTn>
                                        <p:tgtEl>
                                          <p:spTgt spid="157705"/>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nodeType="clickEffect">
                                  <p:stCondLst>
                                    <p:cond delay="0"/>
                                  </p:stCondLst>
                                  <p:childTnLst>
                                    <p:set>
                                      <p:cBhvr>
                                        <p:cTn id="146" dur="1" fill="hold">
                                          <p:stCondLst>
                                            <p:cond delay="499"/>
                                          </p:stCondLst>
                                        </p:cTn>
                                        <p:tgtEl>
                                          <p:spTgt spid="157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78" grpId="0" autoUpdateAnimBg="0"/>
      <p:bldP spid="157777" grpId="0" autoUpdateAnimBg="0"/>
      <p:bldP spid="157729" grpId="0" autoUpdateAnimBg="0"/>
      <p:bldP spid="157728" grpId="0" autoUpdateAnimBg="0"/>
      <p:bldP spid="157724" grpId="0" autoUpdateAnimBg="0"/>
      <p:bldP spid="157718" grpId="0" autoUpdateAnimBg="0"/>
      <p:bldP spid="157712" grpId="0" autoUpdateAnimBg="0"/>
      <p:bldP spid="157706" grpId="0" autoUpdateAnimBg="0"/>
      <p:bldP spid="15770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7"/>
          <p:cNvSpPr txBox="1">
            <a:spLocks noChangeArrowheads="1"/>
          </p:cNvSpPr>
          <p:nvPr/>
        </p:nvSpPr>
        <p:spPr bwMode="auto">
          <a:xfrm>
            <a:off x="304800" y="685800"/>
            <a:ext cx="2819400" cy="519113"/>
          </a:xfrm>
          <a:prstGeom prst="rect">
            <a:avLst/>
          </a:prstGeom>
          <a:solidFill>
            <a:schemeClr val="tx1"/>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1"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1. </a:t>
            </a:r>
            <a:r>
              <a:rPr kumimoji="1" lang="zh-CN" altLang="en-US" sz="2800" b="1" i="1"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平面应力问题</a:t>
            </a:r>
            <a:endParaRPr kumimoji="1" lang="zh-CN" altLang="en-US"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9" name="Text Box 8"/>
          <p:cNvSpPr txBox="1">
            <a:spLocks noChangeArrowheads="1"/>
          </p:cNvSpPr>
          <p:nvPr/>
        </p:nvSpPr>
        <p:spPr bwMode="auto">
          <a:xfrm>
            <a:off x="533400" y="1371600"/>
            <a:ext cx="2362200" cy="519113"/>
          </a:xfrm>
          <a:prstGeom prst="rect">
            <a:avLst/>
          </a:prstGeom>
          <a:solidFill>
            <a:srgbClr val="FF99FF"/>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(1)  </a:t>
            </a:r>
            <a:r>
              <a:rPr kumimoji="1"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几何特征</a:t>
            </a:r>
          </a:p>
        </p:txBody>
      </p:sp>
      <p:sp>
        <p:nvSpPr>
          <p:cNvPr id="50" name="Rectangle 9"/>
          <p:cNvSpPr>
            <a:spLocks noChangeArrowheads="1"/>
          </p:cNvSpPr>
          <p:nvPr/>
        </p:nvSpPr>
        <p:spPr bwMode="auto">
          <a:xfrm>
            <a:off x="5715000" y="1295400"/>
            <a:ext cx="1524000" cy="9906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51" name="Rectangle 10"/>
          <p:cNvSpPr>
            <a:spLocks noChangeArrowheads="1"/>
          </p:cNvSpPr>
          <p:nvPr/>
        </p:nvSpPr>
        <p:spPr bwMode="auto">
          <a:xfrm>
            <a:off x="8001000" y="1295400"/>
            <a:ext cx="152400" cy="9906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nvGrpSpPr>
          <p:cNvPr id="52" name="Group 43"/>
          <p:cNvGrpSpPr>
            <a:grpSpLocks/>
          </p:cNvGrpSpPr>
          <p:nvPr/>
        </p:nvGrpSpPr>
        <p:grpSpPr bwMode="auto">
          <a:xfrm>
            <a:off x="5105400" y="838200"/>
            <a:ext cx="2057400" cy="1905000"/>
            <a:chOff x="3120" y="1776"/>
            <a:chExt cx="1296" cy="1200"/>
          </a:xfrm>
        </p:grpSpPr>
        <p:sp>
          <p:nvSpPr>
            <p:cNvPr id="53" name="Line 11"/>
            <p:cNvSpPr>
              <a:spLocks noChangeShapeType="1"/>
            </p:cNvSpPr>
            <p:nvPr/>
          </p:nvSpPr>
          <p:spPr bwMode="auto">
            <a:xfrm>
              <a:off x="3120" y="2160"/>
              <a:ext cx="384" cy="0"/>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54" name="Line 12"/>
            <p:cNvSpPr>
              <a:spLocks noChangeShapeType="1"/>
            </p:cNvSpPr>
            <p:nvPr/>
          </p:nvSpPr>
          <p:spPr bwMode="auto">
            <a:xfrm>
              <a:off x="3696" y="1776"/>
              <a:ext cx="0" cy="288"/>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55" name="Line 13"/>
            <p:cNvSpPr>
              <a:spLocks noChangeShapeType="1"/>
            </p:cNvSpPr>
            <p:nvPr/>
          </p:nvSpPr>
          <p:spPr bwMode="auto">
            <a:xfrm flipV="1">
              <a:off x="3696" y="2688"/>
              <a:ext cx="0" cy="288"/>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56" name="Line 14"/>
            <p:cNvSpPr>
              <a:spLocks noChangeShapeType="1"/>
            </p:cNvSpPr>
            <p:nvPr/>
          </p:nvSpPr>
          <p:spPr bwMode="auto">
            <a:xfrm flipH="1">
              <a:off x="4080" y="1776"/>
              <a:ext cx="336" cy="288"/>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57" name="Line 15"/>
            <p:cNvSpPr>
              <a:spLocks noChangeShapeType="1"/>
            </p:cNvSpPr>
            <p:nvPr/>
          </p:nvSpPr>
          <p:spPr bwMode="auto">
            <a:xfrm flipV="1">
              <a:off x="4416" y="2688"/>
              <a:ext cx="0" cy="240"/>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grpSp>
        <p:nvGrpSpPr>
          <p:cNvPr id="58" name="Group 44"/>
          <p:cNvGrpSpPr>
            <a:grpSpLocks/>
          </p:cNvGrpSpPr>
          <p:nvPr/>
        </p:nvGrpSpPr>
        <p:grpSpPr bwMode="auto">
          <a:xfrm>
            <a:off x="6324600" y="1295400"/>
            <a:ext cx="1371600" cy="1676400"/>
            <a:chOff x="3888" y="2064"/>
            <a:chExt cx="864" cy="1056"/>
          </a:xfrm>
        </p:grpSpPr>
        <p:sp>
          <p:nvSpPr>
            <p:cNvPr id="59" name="Line 16"/>
            <p:cNvSpPr>
              <a:spLocks noChangeShapeType="1"/>
            </p:cNvSpPr>
            <p:nvPr/>
          </p:nvSpPr>
          <p:spPr bwMode="auto">
            <a:xfrm>
              <a:off x="3888" y="2352"/>
              <a:ext cx="768" cy="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60" name="Line 17"/>
            <p:cNvSpPr>
              <a:spLocks noChangeShapeType="1"/>
            </p:cNvSpPr>
            <p:nvPr/>
          </p:nvSpPr>
          <p:spPr bwMode="auto">
            <a:xfrm>
              <a:off x="3888" y="2352"/>
              <a:ext cx="0" cy="72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61" name="Text Box 18"/>
            <p:cNvSpPr txBox="1">
              <a:spLocks noChangeArrowheads="1"/>
            </p:cNvSpPr>
            <p:nvPr/>
          </p:nvSpPr>
          <p:spPr bwMode="auto">
            <a:xfrm>
              <a:off x="4512" y="2064"/>
              <a:ext cx="24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a:t>
              </a:r>
            </a:p>
          </p:txBody>
        </p:sp>
        <p:sp>
          <p:nvSpPr>
            <p:cNvPr id="62" name="Text Box 19"/>
            <p:cNvSpPr txBox="1">
              <a:spLocks noChangeArrowheads="1"/>
            </p:cNvSpPr>
            <p:nvPr/>
          </p:nvSpPr>
          <p:spPr bwMode="auto">
            <a:xfrm>
              <a:off x="3936" y="2832"/>
              <a:ext cx="24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a:t>
              </a:r>
            </a:p>
          </p:txBody>
        </p:sp>
      </p:grpSp>
      <p:grpSp>
        <p:nvGrpSpPr>
          <p:cNvPr id="63" name="Group 45"/>
          <p:cNvGrpSpPr>
            <a:grpSpLocks/>
          </p:cNvGrpSpPr>
          <p:nvPr/>
        </p:nvGrpSpPr>
        <p:grpSpPr bwMode="auto">
          <a:xfrm>
            <a:off x="7772400" y="1295400"/>
            <a:ext cx="990600" cy="1676400"/>
            <a:chOff x="4800" y="2064"/>
            <a:chExt cx="624" cy="1056"/>
          </a:xfrm>
        </p:grpSpPr>
        <p:sp>
          <p:nvSpPr>
            <p:cNvPr id="64" name="Line 20"/>
            <p:cNvSpPr>
              <a:spLocks noChangeShapeType="1"/>
            </p:cNvSpPr>
            <p:nvPr/>
          </p:nvSpPr>
          <p:spPr bwMode="auto">
            <a:xfrm>
              <a:off x="4992" y="2352"/>
              <a:ext cx="0" cy="72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65" name="Text Box 21"/>
            <p:cNvSpPr txBox="1">
              <a:spLocks noChangeArrowheads="1"/>
            </p:cNvSpPr>
            <p:nvPr/>
          </p:nvSpPr>
          <p:spPr bwMode="auto">
            <a:xfrm>
              <a:off x="5040" y="2832"/>
              <a:ext cx="24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a:t>
              </a:r>
            </a:p>
          </p:txBody>
        </p:sp>
        <p:sp>
          <p:nvSpPr>
            <p:cNvPr id="66" name="Line 22"/>
            <p:cNvSpPr>
              <a:spLocks noChangeShapeType="1"/>
            </p:cNvSpPr>
            <p:nvPr/>
          </p:nvSpPr>
          <p:spPr bwMode="auto">
            <a:xfrm>
              <a:off x="4800" y="2352"/>
              <a:ext cx="528" cy="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67" name="Text Box 23"/>
            <p:cNvSpPr txBox="1">
              <a:spLocks noChangeArrowheads="1"/>
            </p:cNvSpPr>
            <p:nvPr/>
          </p:nvSpPr>
          <p:spPr bwMode="auto">
            <a:xfrm>
              <a:off x="5184" y="2064"/>
              <a:ext cx="24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z</a:t>
              </a:r>
            </a:p>
          </p:txBody>
        </p:sp>
      </p:grpSp>
      <p:grpSp>
        <p:nvGrpSpPr>
          <p:cNvPr id="68" name="Group 46"/>
          <p:cNvGrpSpPr>
            <a:grpSpLocks/>
          </p:cNvGrpSpPr>
          <p:nvPr/>
        </p:nvGrpSpPr>
        <p:grpSpPr bwMode="auto">
          <a:xfrm>
            <a:off x="8001000" y="838200"/>
            <a:ext cx="152400" cy="1828800"/>
            <a:chOff x="4944" y="1776"/>
            <a:chExt cx="96" cy="1152"/>
          </a:xfrm>
        </p:grpSpPr>
        <p:sp>
          <p:nvSpPr>
            <p:cNvPr id="69" name="Line 24"/>
            <p:cNvSpPr>
              <a:spLocks noChangeShapeType="1"/>
            </p:cNvSpPr>
            <p:nvPr/>
          </p:nvSpPr>
          <p:spPr bwMode="auto">
            <a:xfrm>
              <a:off x="4944" y="1776"/>
              <a:ext cx="0" cy="288"/>
            </a:xfrm>
            <a:prstGeom prst="line">
              <a:avLst/>
            </a:prstGeom>
            <a:noFill/>
            <a:ln w="22225"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70" name="Line 25"/>
            <p:cNvSpPr>
              <a:spLocks noChangeShapeType="1"/>
            </p:cNvSpPr>
            <p:nvPr/>
          </p:nvSpPr>
          <p:spPr bwMode="auto">
            <a:xfrm>
              <a:off x="5040" y="1776"/>
              <a:ext cx="0" cy="288"/>
            </a:xfrm>
            <a:prstGeom prst="line">
              <a:avLst/>
            </a:prstGeom>
            <a:noFill/>
            <a:ln w="22225"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71" name="Line 26"/>
            <p:cNvSpPr>
              <a:spLocks noChangeShapeType="1"/>
            </p:cNvSpPr>
            <p:nvPr/>
          </p:nvSpPr>
          <p:spPr bwMode="auto">
            <a:xfrm>
              <a:off x="4992" y="1776"/>
              <a:ext cx="0" cy="288"/>
            </a:xfrm>
            <a:prstGeom prst="line">
              <a:avLst/>
            </a:prstGeom>
            <a:noFill/>
            <a:ln w="22225"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72" name="Line 27"/>
            <p:cNvSpPr>
              <a:spLocks noChangeShapeType="1"/>
            </p:cNvSpPr>
            <p:nvPr/>
          </p:nvSpPr>
          <p:spPr bwMode="auto">
            <a:xfrm flipV="1">
              <a:off x="4944" y="2688"/>
              <a:ext cx="0" cy="240"/>
            </a:xfrm>
            <a:prstGeom prst="line">
              <a:avLst/>
            </a:prstGeom>
            <a:noFill/>
            <a:ln w="22225"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73" name="Line 28"/>
            <p:cNvSpPr>
              <a:spLocks noChangeShapeType="1"/>
            </p:cNvSpPr>
            <p:nvPr/>
          </p:nvSpPr>
          <p:spPr bwMode="auto">
            <a:xfrm flipV="1">
              <a:off x="5040" y="2688"/>
              <a:ext cx="0" cy="240"/>
            </a:xfrm>
            <a:prstGeom prst="line">
              <a:avLst/>
            </a:prstGeom>
            <a:noFill/>
            <a:ln w="22225"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grpSp>
        <p:nvGrpSpPr>
          <p:cNvPr id="74" name="Group 32"/>
          <p:cNvGrpSpPr>
            <a:grpSpLocks/>
          </p:cNvGrpSpPr>
          <p:nvPr/>
        </p:nvGrpSpPr>
        <p:grpSpPr bwMode="auto">
          <a:xfrm>
            <a:off x="7696200" y="1736725"/>
            <a:ext cx="838200" cy="396875"/>
            <a:chOff x="4752" y="2342"/>
            <a:chExt cx="528" cy="250"/>
          </a:xfrm>
        </p:grpSpPr>
        <p:sp>
          <p:nvSpPr>
            <p:cNvPr id="75" name="Line 29"/>
            <p:cNvSpPr>
              <a:spLocks noChangeShapeType="1"/>
            </p:cNvSpPr>
            <p:nvPr/>
          </p:nvSpPr>
          <p:spPr bwMode="auto">
            <a:xfrm>
              <a:off x="4752" y="2544"/>
              <a:ext cx="192" cy="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76" name="Line 30"/>
            <p:cNvSpPr>
              <a:spLocks noChangeShapeType="1"/>
            </p:cNvSpPr>
            <p:nvPr/>
          </p:nvSpPr>
          <p:spPr bwMode="auto">
            <a:xfrm flipH="1">
              <a:off x="5040" y="2544"/>
              <a:ext cx="192" cy="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77" name="Text Box 31"/>
            <p:cNvSpPr txBox="1">
              <a:spLocks noChangeArrowheads="1"/>
            </p:cNvSpPr>
            <p:nvPr/>
          </p:nvSpPr>
          <p:spPr bwMode="auto">
            <a:xfrm>
              <a:off x="5136" y="2342"/>
              <a:ext cx="14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t</a:t>
              </a:r>
            </a:p>
          </p:txBody>
        </p:sp>
      </p:grpSp>
      <p:grpSp>
        <p:nvGrpSpPr>
          <p:cNvPr id="78" name="Group 41"/>
          <p:cNvGrpSpPr>
            <a:grpSpLocks/>
          </p:cNvGrpSpPr>
          <p:nvPr/>
        </p:nvGrpSpPr>
        <p:grpSpPr bwMode="auto">
          <a:xfrm>
            <a:off x="4724400" y="1295400"/>
            <a:ext cx="914400" cy="990600"/>
            <a:chOff x="2880" y="2064"/>
            <a:chExt cx="576" cy="624"/>
          </a:xfrm>
        </p:grpSpPr>
        <p:sp>
          <p:nvSpPr>
            <p:cNvPr id="79" name="Line 33"/>
            <p:cNvSpPr>
              <a:spLocks noChangeShapeType="1"/>
            </p:cNvSpPr>
            <p:nvPr/>
          </p:nvSpPr>
          <p:spPr bwMode="auto">
            <a:xfrm>
              <a:off x="2976" y="2064"/>
              <a:ext cx="48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0" name="Line 34"/>
            <p:cNvSpPr>
              <a:spLocks noChangeShapeType="1"/>
            </p:cNvSpPr>
            <p:nvPr/>
          </p:nvSpPr>
          <p:spPr bwMode="auto">
            <a:xfrm>
              <a:off x="2976" y="2688"/>
              <a:ext cx="48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1" name="Line 35"/>
            <p:cNvSpPr>
              <a:spLocks noChangeShapeType="1"/>
            </p:cNvSpPr>
            <p:nvPr/>
          </p:nvSpPr>
          <p:spPr bwMode="auto">
            <a:xfrm>
              <a:off x="3072" y="2064"/>
              <a:ext cx="0" cy="62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2" name="Text Box 36"/>
            <p:cNvSpPr txBox="1">
              <a:spLocks noChangeArrowheads="1"/>
            </p:cNvSpPr>
            <p:nvPr/>
          </p:nvSpPr>
          <p:spPr bwMode="auto">
            <a:xfrm>
              <a:off x="2880" y="2256"/>
              <a:ext cx="192"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b</a:t>
              </a:r>
            </a:p>
          </p:txBody>
        </p:sp>
      </p:grpSp>
      <p:grpSp>
        <p:nvGrpSpPr>
          <p:cNvPr id="83" name="Group 42"/>
          <p:cNvGrpSpPr>
            <a:grpSpLocks/>
          </p:cNvGrpSpPr>
          <p:nvPr/>
        </p:nvGrpSpPr>
        <p:grpSpPr bwMode="auto">
          <a:xfrm>
            <a:off x="5715000" y="2590800"/>
            <a:ext cx="1524000" cy="777875"/>
            <a:chOff x="3504" y="2880"/>
            <a:chExt cx="960" cy="490"/>
          </a:xfrm>
        </p:grpSpPr>
        <p:sp>
          <p:nvSpPr>
            <p:cNvPr id="84" name="Line 37"/>
            <p:cNvSpPr>
              <a:spLocks noChangeShapeType="1"/>
            </p:cNvSpPr>
            <p:nvPr/>
          </p:nvSpPr>
          <p:spPr bwMode="auto">
            <a:xfrm>
              <a:off x="3504" y="2880"/>
              <a:ext cx="0" cy="33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5" name="Line 38"/>
            <p:cNvSpPr>
              <a:spLocks noChangeShapeType="1"/>
            </p:cNvSpPr>
            <p:nvPr/>
          </p:nvSpPr>
          <p:spPr bwMode="auto">
            <a:xfrm>
              <a:off x="4464" y="2880"/>
              <a:ext cx="0" cy="33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6" name="Line 39"/>
            <p:cNvSpPr>
              <a:spLocks noChangeShapeType="1"/>
            </p:cNvSpPr>
            <p:nvPr/>
          </p:nvSpPr>
          <p:spPr bwMode="auto">
            <a:xfrm>
              <a:off x="3504" y="3168"/>
              <a:ext cx="96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7" name="Text Box 40"/>
            <p:cNvSpPr txBox="1">
              <a:spLocks noChangeArrowheads="1"/>
            </p:cNvSpPr>
            <p:nvPr/>
          </p:nvSpPr>
          <p:spPr bwMode="auto">
            <a:xfrm>
              <a:off x="3840" y="3120"/>
              <a:ext cx="192"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p>
          </p:txBody>
        </p:sp>
      </p:grpSp>
      <p:sp>
        <p:nvSpPr>
          <p:cNvPr id="88" name="Text Box 47"/>
          <p:cNvSpPr txBox="1">
            <a:spLocks noChangeArrowheads="1"/>
          </p:cNvSpPr>
          <p:nvPr/>
        </p:nvSpPr>
        <p:spPr bwMode="auto">
          <a:xfrm>
            <a:off x="304800" y="2043113"/>
            <a:ext cx="4419600" cy="94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一个方向的尺寸比另两个方向的尺寸小得多。</a:t>
            </a:r>
          </a:p>
        </p:txBody>
      </p:sp>
      <p:graphicFrame>
        <p:nvGraphicFramePr>
          <p:cNvPr id="89" name="Object 48"/>
          <p:cNvGraphicFramePr>
            <a:graphicFrameLocks noChangeAspect="1"/>
          </p:cNvGraphicFramePr>
          <p:nvPr>
            <p:extLst>
              <p:ext uri="{D42A27DB-BD31-4B8C-83A1-F6EECF244321}">
                <p14:modId xmlns:p14="http://schemas.microsoft.com/office/powerpoint/2010/main" val="721965642"/>
              </p:ext>
            </p:extLst>
          </p:nvPr>
        </p:nvGraphicFramePr>
        <p:xfrm>
          <a:off x="457200" y="3105150"/>
          <a:ext cx="2209800" cy="552450"/>
        </p:xfrm>
        <a:graphic>
          <a:graphicData uri="http://schemas.openxmlformats.org/presentationml/2006/ole">
            <mc:AlternateContent xmlns:mc="http://schemas.openxmlformats.org/markup-compatibility/2006">
              <mc:Choice xmlns:v="urn:schemas-microsoft-com:vml" Requires="v">
                <p:oleObj spid="_x0000_s111643" name="Equation" r:id="rId3" imgW="812447" imgH="203112" progId="Equation.3">
                  <p:embed/>
                </p:oleObj>
              </mc:Choice>
              <mc:Fallback>
                <p:oleObj name="Equation" r:id="rId3" imgW="812447" imgH="203112" progId="Equation.3">
                  <p:embed/>
                  <p:pic>
                    <p:nvPicPr>
                      <p:cNvPr id="111664"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105150"/>
                        <a:ext cx="220980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 name="Text Box 49"/>
          <p:cNvSpPr txBox="1">
            <a:spLocks noChangeArrowheads="1"/>
          </p:cNvSpPr>
          <p:nvPr/>
        </p:nvSpPr>
        <p:spPr bwMode="auto">
          <a:xfrm>
            <a:off x="2819400" y="3105150"/>
            <a:ext cx="2590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等厚薄平板</a:t>
            </a:r>
          </a:p>
        </p:txBody>
      </p:sp>
      <p:sp>
        <p:nvSpPr>
          <p:cNvPr id="91" name="Text Box 50"/>
          <p:cNvSpPr txBox="1">
            <a:spLocks noChangeArrowheads="1"/>
          </p:cNvSpPr>
          <p:nvPr/>
        </p:nvSpPr>
        <p:spPr bwMode="auto">
          <a:xfrm>
            <a:off x="533400" y="3886200"/>
            <a:ext cx="6553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marL="577850" indent="-577850">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577850" marR="0" lvl="0" indent="-57785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如：板式吊钩，旋转圆盘，工字形梁的腹板等</a:t>
            </a:r>
          </a:p>
        </p:txBody>
      </p:sp>
      <p:sp>
        <p:nvSpPr>
          <p:cNvPr id="92" name="Text Box 51"/>
          <p:cNvSpPr txBox="1">
            <a:spLocks noChangeArrowheads="1"/>
          </p:cNvSpPr>
          <p:nvPr/>
        </p:nvSpPr>
        <p:spPr bwMode="auto">
          <a:xfrm>
            <a:off x="381000" y="4572000"/>
            <a:ext cx="2362200" cy="519113"/>
          </a:xfrm>
          <a:prstGeom prst="rect">
            <a:avLst/>
          </a:prstGeom>
          <a:solidFill>
            <a:srgbClr val="FF99FF"/>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t>(2)  </a:t>
            </a:r>
            <a:r>
              <a:rPr kumimoji="1"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t>受力特征</a:t>
            </a:r>
          </a:p>
        </p:txBody>
      </p:sp>
      <p:sp>
        <p:nvSpPr>
          <p:cNvPr id="93" name="Text Box 52"/>
          <p:cNvSpPr txBox="1">
            <a:spLocks noChangeArrowheads="1"/>
          </p:cNvSpPr>
          <p:nvPr/>
        </p:nvSpPr>
        <p:spPr bwMode="auto">
          <a:xfrm>
            <a:off x="838200" y="5257800"/>
            <a:ext cx="7391400" cy="94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外力（体力、面力）和约束，仅平行于板面作用，沿</a:t>
            </a:r>
            <a:r>
              <a:rPr kumimoji="1" lang="zh-CN" altLang="en-US" sz="28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en-US" altLang="zh-CN" sz="28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z</a:t>
            </a:r>
            <a:r>
              <a:rPr kumimoji="1" lang="en-US" altLang="zh-CN" sz="28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方向不变化。</a:t>
            </a:r>
          </a:p>
        </p:txBody>
      </p:sp>
    </p:spTree>
    <p:extLst>
      <p:ext uri="{BB962C8B-B14F-4D97-AF65-F5344CB8AC3E}">
        <p14:creationId xmlns:p14="http://schemas.microsoft.com/office/powerpoint/2010/main" val="33617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9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autoUpdateAnimBg="0"/>
      <p:bldP spid="49" grpId="0" animBg="1" autoUpdateAnimBg="0"/>
      <p:bldP spid="88" grpId="0" autoUpdateAnimBg="0"/>
      <p:bldP spid="90" grpId="0" autoUpdateAnimBg="0"/>
      <p:bldP spid="91" grpId="0" autoUpdateAnimBg="0"/>
      <p:bldP spid="92" grpId="0" animBg="1" autoUpdateAnimBg="0"/>
      <p:bldP spid="93"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152400" y="1524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例</a:t>
            </a:r>
            <a:r>
              <a:rPr kumimoji="1" lang="en-US" altLang="zh-CN"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2</a:t>
            </a:r>
          </a:p>
        </p:txBody>
      </p:sp>
      <p:sp>
        <p:nvSpPr>
          <p:cNvPr id="152579" name="Text Box 3"/>
          <p:cNvSpPr txBox="1">
            <a:spLocks noChangeArrowheads="1"/>
          </p:cNvSpPr>
          <p:nvPr/>
        </p:nvSpPr>
        <p:spPr bwMode="auto">
          <a:xfrm>
            <a:off x="762000" y="152400"/>
            <a:ext cx="533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如图所示，试写出其边界条件。</a:t>
            </a:r>
          </a:p>
        </p:txBody>
      </p:sp>
      <p:sp>
        <p:nvSpPr>
          <p:cNvPr id="152629" name="Text Box 53"/>
          <p:cNvSpPr txBox="1">
            <a:spLocks noChangeArrowheads="1"/>
          </p:cNvSpPr>
          <p:nvPr/>
        </p:nvSpPr>
        <p:spPr bwMode="auto">
          <a:xfrm>
            <a:off x="685800" y="685800"/>
            <a:ext cx="533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a:t>
            </a:r>
          </a:p>
        </p:txBody>
      </p:sp>
      <p:grpSp>
        <p:nvGrpSpPr>
          <p:cNvPr id="152638" name="Group 62"/>
          <p:cNvGrpSpPr>
            <a:grpSpLocks/>
          </p:cNvGrpSpPr>
          <p:nvPr/>
        </p:nvGrpSpPr>
        <p:grpSpPr bwMode="auto">
          <a:xfrm>
            <a:off x="5486400" y="457200"/>
            <a:ext cx="3505200" cy="2667000"/>
            <a:chOff x="3456" y="288"/>
            <a:chExt cx="2208" cy="1680"/>
          </a:xfrm>
        </p:grpSpPr>
        <p:grpSp>
          <p:nvGrpSpPr>
            <p:cNvPr id="152634" name="Group 58"/>
            <p:cNvGrpSpPr>
              <a:grpSpLocks/>
            </p:cNvGrpSpPr>
            <p:nvPr/>
          </p:nvGrpSpPr>
          <p:grpSpPr bwMode="auto">
            <a:xfrm>
              <a:off x="3456" y="288"/>
              <a:ext cx="2208" cy="1632"/>
              <a:chOff x="3456" y="288"/>
              <a:chExt cx="2208" cy="1632"/>
            </a:xfrm>
          </p:grpSpPr>
          <p:grpSp>
            <p:nvGrpSpPr>
              <p:cNvPr id="152631" name="Group 55"/>
              <p:cNvGrpSpPr>
                <a:grpSpLocks/>
              </p:cNvGrpSpPr>
              <p:nvPr/>
            </p:nvGrpSpPr>
            <p:grpSpPr bwMode="auto">
              <a:xfrm>
                <a:off x="3456" y="384"/>
                <a:ext cx="2208" cy="1536"/>
                <a:chOff x="3456" y="384"/>
                <a:chExt cx="2208" cy="1536"/>
              </a:xfrm>
            </p:grpSpPr>
            <p:grpSp>
              <p:nvGrpSpPr>
                <p:cNvPr id="152627" name="Group 51"/>
                <p:cNvGrpSpPr>
                  <a:grpSpLocks/>
                </p:cNvGrpSpPr>
                <p:nvPr/>
              </p:nvGrpSpPr>
              <p:grpSpPr bwMode="auto">
                <a:xfrm>
                  <a:off x="3456" y="576"/>
                  <a:ext cx="2208" cy="1344"/>
                  <a:chOff x="3456" y="576"/>
                  <a:chExt cx="2208" cy="1344"/>
                </a:xfrm>
              </p:grpSpPr>
              <p:sp>
                <p:nvSpPr>
                  <p:cNvPr id="152580" name="Line 4"/>
                  <p:cNvSpPr>
                    <a:spLocks noChangeShapeType="1"/>
                  </p:cNvSpPr>
                  <p:nvPr/>
                </p:nvSpPr>
                <p:spPr bwMode="auto">
                  <a:xfrm>
                    <a:off x="3744" y="864"/>
                    <a:ext cx="14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81" name="Line 5"/>
                  <p:cNvSpPr>
                    <a:spLocks noChangeShapeType="1"/>
                  </p:cNvSpPr>
                  <p:nvPr/>
                </p:nvSpPr>
                <p:spPr bwMode="auto">
                  <a:xfrm>
                    <a:off x="3744" y="864"/>
                    <a:ext cx="1344" cy="67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82" name="Line 6"/>
                  <p:cNvSpPr>
                    <a:spLocks noChangeShapeType="1"/>
                  </p:cNvSpPr>
                  <p:nvPr/>
                </p:nvSpPr>
                <p:spPr bwMode="auto">
                  <a:xfrm>
                    <a:off x="5232" y="864"/>
                    <a:ext cx="0" cy="67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83" name="Line 7"/>
                  <p:cNvSpPr>
                    <a:spLocks noChangeShapeType="1"/>
                  </p:cNvSpPr>
                  <p:nvPr/>
                </p:nvSpPr>
                <p:spPr bwMode="auto">
                  <a:xfrm flipH="1">
                    <a:off x="5088" y="1536"/>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84" name="Line 8"/>
                  <p:cNvSpPr>
                    <a:spLocks noChangeShapeType="1"/>
                  </p:cNvSpPr>
                  <p:nvPr/>
                </p:nvSpPr>
                <p:spPr bwMode="auto">
                  <a:xfrm>
                    <a:off x="5088" y="153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85" name="Line 9"/>
                  <p:cNvSpPr>
                    <a:spLocks noChangeShapeType="1"/>
                  </p:cNvSpPr>
                  <p:nvPr/>
                </p:nvSpPr>
                <p:spPr bwMode="auto">
                  <a:xfrm>
                    <a:off x="5088" y="864"/>
                    <a:ext cx="0" cy="672"/>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nvGrpSpPr>
                  <p:cNvPr id="152598" name="Group 22"/>
                  <p:cNvGrpSpPr>
                    <a:grpSpLocks/>
                  </p:cNvGrpSpPr>
                  <p:nvPr/>
                </p:nvGrpSpPr>
                <p:grpSpPr bwMode="auto">
                  <a:xfrm rot="5400000">
                    <a:off x="4944" y="1152"/>
                    <a:ext cx="672" cy="96"/>
                    <a:chOff x="2640" y="2496"/>
                    <a:chExt cx="768" cy="96"/>
                  </a:xfrm>
                </p:grpSpPr>
                <p:sp>
                  <p:nvSpPr>
                    <p:cNvPr id="152586" name="Line 10"/>
                    <p:cNvSpPr>
                      <a:spLocks noChangeShapeType="1"/>
                    </p:cNvSpPr>
                    <p:nvPr/>
                  </p:nvSpPr>
                  <p:spPr bwMode="auto">
                    <a:xfrm flipH="1">
                      <a:off x="2640"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87" name="Line 11"/>
                    <p:cNvSpPr>
                      <a:spLocks noChangeShapeType="1"/>
                    </p:cNvSpPr>
                    <p:nvPr/>
                  </p:nvSpPr>
                  <p:spPr bwMode="auto">
                    <a:xfrm flipH="1">
                      <a:off x="2736"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88" name="Line 12"/>
                    <p:cNvSpPr>
                      <a:spLocks noChangeShapeType="1"/>
                    </p:cNvSpPr>
                    <p:nvPr/>
                  </p:nvSpPr>
                  <p:spPr bwMode="auto">
                    <a:xfrm flipH="1">
                      <a:off x="2832"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89" name="Line 13"/>
                    <p:cNvSpPr>
                      <a:spLocks noChangeShapeType="1"/>
                    </p:cNvSpPr>
                    <p:nvPr/>
                  </p:nvSpPr>
                  <p:spPr bwMode="auto">
                    <a:xfrm flipH="1">
                      <a:off x="2928"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90" name="Line 14"/>
                    <p:cNvSpPr>
                      <a:spLocks noChangeShapeType="1"/>
                    </p:cNvSpPr>
                    <p:nvPr/>
                  </p:nvSpPr>
                  <p:spPr bwMode="auto">
                    <a:xfrm flipH="1">
                      <a:off x="3024"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91" name="Line 15"/>
                    <p:cNvSpPr>
                      <a:spLocks noChangeShapeType="1"/>
                    </p:cNvSpPr>
                    <p:nvPr/>
                  </p:nvSpPr>
                  <p:spPr bwMode="auto">
                    <a:xfrm flipH="1">
                      <a:off x="3120"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92" name="Line 16"/>
                    <p:cNvSpPr>
                      <a:spLocks noChangeShapeType="1"/>
                    </p:cNvSpPr>
                    <p:nvPr/>
                  </p:nvSpPr>
                  <p:spPr bwMode="auto">
                    <a:xfrm flipH="1">
                      <a:off x="3216"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93" name="Line 17"/>
                    <p:cNvSpPr>
                      <a:spLocks noChangeShapeType="1"/>
                    </p:cNvSpPr>
                    <p:nvPr/>
                  </p:nvSpPr>
                  <p:spPr bwMode="auto">
                    <a:xfrm flipH="1">
                      <a:off x="3312"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grpSp>
                <p:nvGrpSpPr>
                  <p:cNvPr id="152604" name="Group 28"/>
                  <p:cNvGrpSpPr>
                    <a:grpSpLocks/>
                  </p:cNvGrpSpPr>
                  <p:nvPr/>
                </p:nvGrpSpPr>
                <p:grpSpPr bwMode="auto">
                  <a:xfrm rot="5400000">
                    <a:off x="4992" y="672"/>
                    <a:ext cx="288" cy="96"/>
                    <a:chOff x="3408" y="2496"/>
                    <a:chExt cx="384" cy="96"/>
                  </a:xfrm>
                </p:grpSpPr>
                <p:sp>
                  <p:nvSpPr>
                    <p:cNvPr id="152594" name="Line 18"/>
                    <p:cNvSpPr>
                      <a:spLocks noChangeShapeType="1"/>
                    </p:cNvSpPr>
                    <p:nvPr/>
                  </p:nvSpPr>
                  <p:spPr bwMode="auto">
                    <a:xfrm flipH="1">
                      <a:off x="3408"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95" name="Line 19"/>
                    <p:cNvSpPr>
                      <a:spLocks noChangeShapeType="1"/>
                    </p:cNvSpPr>
                    <p:nvPr/>
                  </p:nvSpPr>
                  <p:spPr bwMode="auto">
                    <a:xfrm flipH="1">
                      <a:off x="3504"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96" name="Line 20"/>
                    <p:cNvSpPr>
                      <a:spLocks noChangeShapeType="1"/>
                    </p:cNvSpPr>
                    <p:nvPr/>
                  </p:nvSpPr>
                  <p:spPr bwMode="auto">
                    <a:xfrm flipH="1">
                      <a:off x="3600"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597" name="Line 21"/>
                    <p:cNvSpPr>
                      <a:spLocks noChangeShapeType="1"/>
                    </p:cNvSpPr>
                    <p:nvPr/>
                  </p:nvSpPr>
                  <p:spPr bwMode="auto">
                    <a:xfrm flipH="1">
                      <a:off x="3696" y="2496"/>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grpSp>
                <p:nvGrpSpPr>
                  <p:cNvPr id="152603" name="Group 27"/>
                  <p:cNvGrpSpPr>
                    <a:grpSpLocks/>
                  </p:cNvGrpSpPr>
                  <p:nvPr/>
                </p:nvGrpSpPr>
                <p:grpSpPr bwMode="auto">
                  <a:xfrm rot="5400000">
                    <a:off x="4944" y="1680"/>
                    <a:ext cx="384" cy="96"/>
                    <a:chOff x="3504" y="2784"/>
                    <a:chExt cx="384" cy="96"/>
                  </a:xfrm>
                </p:grpSpPr>
                <p:sp>
                  <p:nvSpPr>
                    <p:cNvPr id="152599" name="Line 23"/>
                    <p:cNvSpPr>
                      <a:spLocks noChangeShapeType="1"/>
                    </p:cNvSpPr>
                    <p:nvPr/>
                  </p:nvSpPr>
                  <p:spPr bwMode="auto">
                    <a:xfrm flipH="1">
                      <a:off x="3504" y="2784"/>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00" name="Line 24"/>
                    <p:cNvSpPr>
                      <a:spLocks noChangeShapeType="1"/>
                    </p:cNvSpPr>
                    <p:nvPr/>
                  </p:nvSpPr>
                  <p:spPr bwMode="auto">
                    <a:xfrm flipH="1">
                      <a:off x="3600" y="2784"/>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01" name="Line 25"/>
                    <p:cNvSpPr>
                      <a:spLocks noChangeShapeType="1"/>
                    </p:cNvSpPr>
                    <p:nvPr/>
                  </p:nvSpPr>
                  <p:spPr bwMode="auto">
                    <a:xfrm flipH="1">
                      <a:off x="3696" y="2784"/>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02" name="Line 26"/>
                    <p:cNvSpPr>
                      <a:spLocks noChangeShapeType="1"/>
                    </p:cNvSpPr>
                    <p:nvPr/>
                  </p:nvSpPr>
                  <p:spPr bwMode="auto">
                    <a:xfrm flipH="1">
                      <a:off x="3792" y="2784"/>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sp>
                <p:nvSpPr>
                  <p:cNvPr id="152605" name="Text Box 29"/>
                  <p:cNvSpPr txBox="1">
                    <a:spLocks noChangeArrowheads="1"/>
                  </p:cNvSpPr>
                  <p:nvPr/>
                </p:nvSpPr>
                <p:spPr bwMode="auto">
                  <a:xfrm>
                    <a:off x="3456" y="720"/>
                    <a:ext cx="24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p>
                </p:txBody>
              </p:sp>
              <p:sp>
                <p:nvSpPr>
                  <p:cNvPr id="152606" name="Text Box 30"/>
                  <p:cNvSpPr txBox="1">
                    <a:spLocks noChangeArrowheads="1"/>
                  </p:cNvSpPr>
                  <p:nvPr/>
                </p:nvSpPr>
                <p:spPr bwMode="auto">
                  <a:xfrm>
                    <a:off x="5184" y="624"/>
                    <a:ext cx="24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B</a:t>
                    </a:r>
                  </a:p>
                </p:txBody>
              </p:sp>
              <p:sp>
                <p:nvSpPr>
                  <p:cNvPr id="152607" name="Line 31"/>
                  <p:cNvSpPr>
                    <a:spLocks noChangeShapeType="1"/>
                  </p:cNvSpPr>
                  <p:nvPr/>
                </p:nvSpPr>
                <p:spPr bwMode="auto">
                  <a:xfrm flipV="1">
                    <a:off x="5088" y="576"/>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08" name="Text Box 32"/>
                  <p:cNvSpPr txBox="1">
                    <a:spLocks noChangeArrowheads="1"/>
                  </p:cNvSpPr>
                  <p:nvPr/>
                </p:nvSpPr>
                <p:spPr bwMode="auto">
                  <a:xfrm>
                    <a:off x="4800" y="1488"/>
                    <a:ext cx="24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C</a:t>
                    </a:r>
                  </a:p>
                </p:txBody>
              </p:sp>
              <p:grpSp>
                <p:nvGrpSpPr>
                  <p:cNvPr id="152617" name="Group 41"/>
                  <p:cNvGrpSpPr>
                    <a:grpSpLocks/>
                  </p:cNvGrpSpPr>
                  <p:nvPr/>
                </p:nvGrpSpPr>
                <p:grpSpPr bwMode="auto">
                  <a:xfrm>
                    <a:off x="3744" y="576"/>
                    <a:ext cx="1344" cy="290"/>
                    <a:chOff x="3744" y="576"/>
                    <a:chExt cx="1344" cy="290"/>
                  </a:xfrm>
                </p:grpSpPr>
                <p:sp>
                  <p:nvSpPr>
                    <p:cNvPr id="152609" name="Line 33"/>
                    <p:cNvSpPr>
                      <a:spLocks noChangeShapeType="1"/>
                    </p:cNvSpPr>
                    <p:nvPr/>
                  </p:nvSpPr>
                  <p:spPr bwMode="auto">
                    <a:xfrm flipV="1">
                      <a:off x="3744" y="576"/>
                      <a:ext cx="1344" cy="2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10" name="Line 34"/>
                    <p:cNvSpPr>
                      <a:spLocks noChangeShapeType="1"/>
                    </p:cNvSpPr>
                    <p:nvPr/>
                  </p:nvSpPr>
                  <p:spPr bwMode="auto">
                    <a:xfrm>
                      <a:off x="4944" y="600"/>
                      <a:ext cx="0" cy="263"/>
                    </a:xfrm>
                    <a:prstGeom prst="line">
                      <a:avLst/>
                    </a:prstGeom>
                    <a:noFill/>
                    <a:ln w="19050" cap="sq">
                      <a:solidFill>
                        <a:srgbClr val="FFFF00"/>
                      </a:solidFill>
                      <a:round/>
                      <a:headEnd type="triangle" w="sm" len="lg"/>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11" name="Line 35"/>
                    <p:cNvSpPr>
                      <a:spLocks noChangeShapeType="1"/>
                    </p:cNvSpPr>
                    <p:nvPr/>
                  </p:nvSpPr>
                  <p:spPr bwMode="auto">
                    <a:xfrm>
                      <a:off x="4800" y="624"/>
                      <a:ext cx="0" cy="240"/>
                    </a:xfrm>
                    <a:prstGeom prst="line">
                      <a:avLst/>
                    </a:prstGeom>
                    <a:noFill/>
                    <a:ln w="19050" cap="sq">
                      <a:solidFill>
                        <a:srgbClr val="FFFF00"/>
                      </a:solidFill>
                      <a:round/>
                      <a:headEnd type="triangle" w="sm" len="lg"/>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12" name="Line 36"/>
                    <p:cNvSpPr>
                      <a:spLocks noChangeShapeType="1"/>
                    </p:cNvSpPr>
                    <p:nvPr/>
                  </p:nvSpPr>
                  <p:spPr bwMode="auto">
                    <a:xfrm>
                      <a:off x="4656" y="657"/>
                      <a:ext cx="0" cy="204"/>
                    </a:xfrm>
                    <a:prstGeom prst="line">
                      <a:avLst/>
                    </a:prstGeom>
                    <a:noFill/>
                    <a:ln w="19050" cap="sq">
                      <a:solidFill>
                        <a:srgbClr val="FFFF00"/>
                      </a:solidFill>
                      <a:round/>
                      <a:headEnd type="triangle" w="sm" len="lg"/>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13" name="Line 37"/>
                    <p:cNvSpPr>
                      <a:spLocks noChangeShapeType="1"/>
                    </p:cNvSpPr>
                    <p:nvPr/>
                  </p:nvSpPr>
                  <p:spPr bwMode="auto">
                    <a:xfrm>
                      <a:off x="4512" y="698"/>
                      <a:ext cx="0" cy="168"/>
                    </a:xfrm>
                    <a:prstGeom prst="line">
                      <a:avLst/>
                    </a:prstGeom>
                    <a:noFill/>
                    <a:ln w="19050" cap="sq">
                      <a:solidFill>
                        <a:srgbClr val="FFFF00"/>
                      </a:solidFill>
                      <a:round/>
                      <a:headEnd type="triangle" w="sm" len="lg"/>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14" name="Line 38"/>
                    <p:cNvSpPr>
                      <a:spLocks noChangeShapeType="1"/>
                    </p:cNvSpPr>
                    <p:nvPr/>
                  </p:nvSpPr>
                  <p:spPr bwMode="auto">
                    <a:xfrm>
                      <a:off x="4368" y="720"/>
                      <a:ext cx="0" cy="144"/>
                    </a:xfrm>
                    <a:prstGeom prst="line">
                      <a:avLst/>
                    </a:prstGeom>
                    <a:noFill/>
                    <a:ln w="19050" cap="sq">
                      <a:solidFill>
                        <a:srgbClr val="FFFF00"/>
                      </a:solidFill>
                      <a:round/>
                      <a:headEnd type="triangle" w="sm" len="lg"/>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15" name="Line 39"/>
                    <p:cNvSpPr>
                      <a:spLocks noChangeShapeType="1"/>
                    </p:cNvSpPr>
                    <p:nvPr/>
                  </p:nvSpPr>
                  <p:spPr bwMode="auto">
                    <a:xfrm>
                      <a:off x="4224" y="745"/>
                      <a:ext cx="0" cy="73"/>
                    </a:xfrm>
                    <a:prstGeom prst="line">
                      <a:avLst/>
                    </a:prstGeom>
                    <a:noFill/>
                    <a:ln w="19050" cap="sq">
                      <a:solidFill>
                        <a:srgbClr val="FFFF00"/>
                      </a:solidFill>
                      <a:round/>
                      <a:headEnd type="triangle" w="sm" len="lg"/>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16" name="Line 40"/>
                    <p:cNvSpPr>
                      <a:spLocks noChangeShapeType="1"/>
                    </p:cNvSpPr>
                    <p:nvPr/>
                  </p:nvSpPr>
                  <p:spPr bwMode="auto">
                    <a:xfrm>
                      <a:off x="4080" y="745"/>
                      <a:ext cx="0" cy="73"/>
                    </a:xfrm>
                    <a:prstGeom prst="line">
                      <a:avLst/>
                    </a:prstGeom>
                    <a:noFill/>
                    <a:ln w="19050" cap="sq">
                      <a:solidFill>
                        <a:srgbClr val="FFFF00"/>
                      </a:solidFill>
                      <a:round/>
                      <a:headEnd type="triangle" w="sm" len="lg"/>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sp>
                <p:nvSpPr>
                  <p:cNvPr id="152618" name="Line 42"/>
                  <p:cNvSpPr>
                    <a:spLocks noChangeShapeType="1"/>
                  </p:cNvSpPr>
                  <p:nvPr/>
                </p:nvSpPr>
                <p:spPr bwMode="auto">
                  <a:xfrm>
                    <a:off x="5232" y="864"/>
                    <a:ext cx="432" cy="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19" name="Line 43"/>
                  <p:cNvSpPr>
                    <a:spLocks noChangeShapeType="1"/>
                  </p:cNvSpPr>
                  <p:nvPr/>
                </p:nvSpPr>
                <p:spPr bwMode="auto">
                  <a:xfrm>
                    <a:off x="3744" y="864"/>
                    <a:ext cx="0" cy="912"/>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20" name="Text Box 44"/>
                  <p:cNvSpPr txBox="1">
                    <a:spLocks noChangeArrowheads="1"/>
                  </p:cNvSpPr>
                  <p:nvPr/>
                </p:nvSpPr>
                <p:spPr bwMode="auto">
                  <a:xfrm>
                    <a:off x="5568" y="816"/>
                    <a:ext cx="9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lIns="0" rIns="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a:t>
                    </a:r>
                  </a:p>
                </p:txBody>
              </p:sp>
              <p:sp>
                <p:nvSpPr>
                  <p:cNvPr id="152621" name="Text Box 45"/>
                  <p:cNvSpPr txBox="1">
                    <a:spLocks noChangeArrowheads="1"/>
                  </p:cNvSpPr>
                  <p:nvPr/>
                </p:nvSpPr>
                <p:spPr bwMode="auto">
                  <a:xfrm>
                    <a:off x="3552" y="1536"/>
                    <a:ext cx="1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lIns="0" rIns="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a:t>
                    </a:r>
                  </a:p>
                </p:txBody>
              </p:sp>
              <p:sp>
                <p:nvSpPr>
                  <p:cNvPr id="152622" name="Freeform 46"/>
                  <p:cNvSpPr>
                    <a:spLocks/>
                  </p:cNvSpPr>
                  <p:nvPr/>
                </p:nvSpPr>
                <p:spPr bwMode="auto">
                  <a:xfrm>
                    <a:off x="4002" y="887"/>
                    <a:ext cx="51" cy="141"/>
                  </a:xfrm>
                  <a:custGeom>
                    <a:avLst/>
                    <a:gdLst>
                      <a:gd name="T0" fmla="*/ 39 w 51"/>
                      <a:gd name="T1" fmla="*/ 0 h 141"/>
                      <a:gd name="T2" fmla="*/ 30 w 51"/>
                      <a:gd name="T3" fmla="*/ 110 h 141"/>
                      <a:gd name="T4" fmla="*/ 3 w 51"/>
                      <a:gd name="T5" fmla="*/ 128 h 141"/>
                    </a:gdLst>
                    <a:ahLst/>
                    <a:cxnLst>
                      <a:cxn ang="0">
                        <a:pos x="T0" y="T1"/>
                      </a:cxn>
                      <a:cxn ang="0">
                        <a:pos x="T2" y="T3"/>
                      </a:cxn>
                      <a:cxn ang="0">
                        <a:pos x="T4" y="T5"/>
                      </a:cxn>
                    </a:cxnLst>
                    <a:rect l="0" t="0" r="r" b="b"/>
                    <a:pathLst>
                      <a:path w="51" h="141">
                        <a:moveTo>
                          <a:pt x="39" y="0"/>
                        </a:moveTo>
                        <a:cubicBezTo>
                          <a:pt x="48" y="27"/>
                          <a:pt x="51" y="88"/>
                          <a:pt x="30" y="110"/>
                        </a:cubicBezTo>
                        <a:cubicBezTo>
                          <a:pt x="0" y="141"/>
                          <a:pt x="3" y="103"/>
                          <a:pt x="3" y="128"/>
                        </a:cubicBez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52623" name="Object 47"/>
                  <p:cNvGraphicFramePr>
                    <a:graphicFrameLocks noChangeAspect="1"/>
                  </p:cNvGraphicFramePr>
                  <p:nvPr/>
                </p:nvGraphicFramePr>
                <p:xfrm>
                  <a:off x="4224" y="864"/>
                  <a:ext cx="192" cy="256"/>
                </p:xfrm>
                <a:graphic>
                  <a:graphicData uri="http://schemas.openxmlformats.org/presentationml/2006/ole">
                    <mc:AlternateContent xmlns:mc="http://schemas.openxmlformats.org/markup-compatibility/2006">
                      <mc:Choice xmlns:v="urn:schemas-microsoft-com:vml" Requires="v">
                        <p:oleObj spid="_x0000_s130375" name="Equation" r:id="rId3" imgW="152268" imgH="203024" progId="Equation.3">
                          <p:embed/>
                        </p:oleObj>
                      </mc:Choice>
                      <mc:Fallback>
                        <p:oleObj name="Equation" r:id="rId3" imgW="152268" imgH="203024" progId="Equation.3">
                          <p:embed/>
                          <p:pic>
                            <p:nvPicPr>
                              <p:cNvPr id="152623" name="Object 47"/>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224" y="864"/>
                                <a:ext cx="192"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2624" name="Line 48"/>
                  <p:cNvSpPr>
                    <a:spLocks noChangeShapeType="1"/>
                  </p:cNvSpPr>
                  <p:nvPr/>
                </p:nvSpPr>
                <p:spPr bwMode="auto">
                  <a:xfrm>
                    <a:off x="5376" y="1536"/>
                    <a:ext cx="14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25" name="Line 49"/>
                  <p:cNvSpPr>
                    <a:spLocks noChangeShapeType="1"/>
                  </p:cNvSpPr>
                  <p:nvPr/>
                </p:nvSpPr>
                <p:spPr bwMode="auto">
                  <a:xfrm>
                    <a:off x="5424" y="864"/>
                    <a:ext cx="0" cy="67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26" name="Text Box 50"/>
                  <p:cNvSpPr txBox="1">
                    <a:spLocks noChangeArrowheads="1"/>
                  </p:cNvSpPr>
                  <p:nvPr/>
                </p:nvSpPr>
                <p:spPr bwMode="auto">
                  <a:xfrm>
                    <a:off x="5424" y="1104"/>
                    <a:ext cx="192"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h</a:t>
                    </a:r>
                  </a:p>
                </p:txBody>
              </p:sp>
            </p:grpSp>
            <p:sp>
              <p:nvSpPr>
                <p:cNvPr id="152630" name="Text Box 54"/>
                <p:cNvSpPr txBox="1">
                  <a:spLocks noChangeArrowheads="1"/>
                </p:cNvSpPr>
                <p:nvPr/>
              </p:nvSpPr>
              <p:spPr bwMode="auto">
                <a:xfrm>
                  <a:off x="4320" y="384"/>
                  <a:ext cx="38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p</a:t>
                  </a: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a:t>
                  </a: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grpSp>
          <p:sp>
            <p:nvSpPr>
              <p:cNvPr id="152632" name="Line 56"/>
              <p:cNvSpPr>
                <a:spLocks noChangeShapeType="1"/>
              </p:cNvSpPr>
              <p:nvPr/>
            </p:nvSpPr>
            <p:spPr bwMode="auto">
              <a:xfrm flipV="1">
                <a:off x="5088" y="432"/>
                <a:ext cx="288"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33" name="Text Box 57"/>
              <p:cNvSpPr txBox="1">
                <a:spLocks noChangeArrowheads="1"/>
              </p:cNvSpPr>
              <p:nvPr/>
            </p:nvSpPr>
            <p:spPr bwMode="auto">
              <a:xfrm>
                <a:off x="5376" y="288"/>
                <a:ext cx="192" cy="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lIns="36000" tIns="0" rIns="0" bIns="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p</a:t>
                </a:r>
                <a:r>
                  <a:rPr kumimoji="1" lang="en-US" altLang="zh-CN" sz="2000" b="0" i="0" u="none" strike="noStrike" kern="1200" cap="none" spc="0" normalizeH="0" baseline="-2500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0</a:t>
                </a:r>
                <a:endPar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sp>
          <p:nvSpPr>
            <p:cNvPr id="152635" name="Line 59"/>
            <p:cNvSpPr>
              <a:spLocks noChangeShapeType="1"/>
            </p:cNvSpPr>
            <p:nvPr/>
          </p:nvSpPr>
          <p:spPr bwMode="auto">
            <a:xfrm flipH="1">
              <a:off x="3744" y="1824"/>
              <a:ext cx="134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36" name="Line 60"/>
            <p:cNvSpPr>
              <a:spLocks noChangeShapeType="1"/>
            </p:cNvSpPr>
            <p:nvPr/>
          </p:nvSpPr>
          <p:spPr bwMode="auto">
            <a:xfrm>
              <a:off x="3744" y="1776"/>
              <a:ext cx="0"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37" name="Text Box 61"/>
            <p:cNvSpPr txBox="1">
              <a:spLocks noChangeArrowheads="1"/>
            </p:cNvSpPr>
            <p:nvPr/>
          </p:nvSpPr>
          <p:spPr bwMode="auto">
            <a:xfrm>
              <a:off x="4320" y="1622"/>
              <a:ext cx="28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l</a:t>
              </a:r>
            </a:p>
          </p:txBody>
        </p:sp>
      </p:grpSp>
      <p:sp>
        <p:nvSpPr>
          <p:cNvPr id="152639" name="Text Box 63"/>
          <p:cNvSpPr txBox="1">
            <a:spLocks noChangeArrowheads="1"/>
          </p:cNvSpPr>
          <p:nvPr/>
        </p:nvSpPr>
        <p:spPr bwMode="auto">
          <a:xfrm>
            <a:off x="1143000" y="685800"/>
            <a:ext cx="2209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AB</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段（</a:t>
            </a: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 </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0</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graphicFrame>
        <p:nvGraphicFramePr>
          <p:cNvPr id="152640" name="Object 64"/>
          <p:cNvGraphicFramePr>
            <a:graphicFrameLocks noChangeAspect="1"/>
          </p:cNvGraphicFramePr>
          <p:nvPr/>
        </p:nvGraphicFramePr>
        <p:xfrm>
          <a:off x="3124200" y="685800"/>
          <a:ext cx="1460500" cy="376238"/>
        </p:xfrm>
        <a:graphic>
          <a:graphicData uri="http://schemas.openxmlformats.org/presentationml/2006/ole">
            <mc:AlternateContent xmlns:mc="http://schemas.openxmlformats.org/markup-compatibility/2006">
              <mc:Choice xmlns:v="urn:schemas-microsoft-com:vml" Requires="v">
                <p:oleObj spid="_x0000_s130376" name="Equation" r:id="rId5" imgW="787058" imgH="203112" progId="Equation.3">
                  <p:embed/>
                </p:oleObj>
              </mc:Choice>
              <mc:Fallback>
                <p:oleObj name="Equation" r:id="rId5" imgW="787058" imgH="203112" progId="Equation.3">
                  <p:embed/>
                  <p:pic>
                    <p:nvPicPr>
                      <p:cNvPr id="152640" name="Object 64"/>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124200" y="685800"/>
                        <a:ext cx="1460500"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641" name="Object 65"/>
          <p:cNvGraphicFramePr>
            <a:graphicFrameLocks noChangeAspect="1"/>
          </p:cNvGraphicFramePr>
          <p:nvPr/>
        </p:nvGraphicFramePr>
        <p:xfrm>
          <a:off x="1371600" y="914400"/>
          <a:ext cx="3487738" cy="849313"/>
        </p:xfrm>
        <a:graphic>
          <a:graphicData uri="http://schemas.openxmlformats.org/presentationml/2006/ole">
            <mc:AlternateContent xmlns:mc="http://schemas.openxmlformats.org/markup-compatibility/2006">
              <mc:Choice xmlns:v="urn:schemas-microsoft-com:vml" Requires="v">
                <p:oleObj spid="_x0000_s130377" name="Equation" r:id="rId7" imgW="1612900" imgH="393700" progId="Equation.3">
                  <p:embed/>
                </p:oleObj>
              </mc:Choice>
              <mc:Fallback>
                <p:oleObj name="Equation" r:id="rId7" imgW="1612900" imgH="393700" progId="Equation.3">
                  <p:embed/>
                  <p:pic>
                    <p:nvPicPr>
                      <p:cNvPr id="152641" name="Object 65"/>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371600" y="914400"/>
                        <a:ext cx="3487738"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2642" name="Text Box 66"/>
          <p:cNvSpPr txBox="1">
            <a:spLocks noChangeArrowheads="1"/>
          </p:cNvSpPr>
          <p:nvPr/>
        </p:nvSpPr>
        <p:spPr bwMode="auto">
          <a:xfrm>
            <a:off x="990600" y="1600200"/>
            <a:ext cx="2743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代入边界条件公式，有</a:t>
            </a:r>
          </a:p>
        </p:txBody>
      </p:sp>
      <p:graphicFrame>
        <p:nvGraphicFramePr>
          <p:cNvPr id="152643" name="Object 67"/>
          <p:cNvGraphicFramePr>
            <a:graphicFrameLocks noChangeAspect="1"/>
          </p:cNvGraphicFramePr>
          <p:nvPr/>
        </p:nvGraphicFramePr>
        <p:xfrm>
          <a:off x="5181600" y="4829175"/>
          <a:ext cx="3767138" cy="1038225"/>
        </p:xfrm>
        <a:graphic>
          <a:graphicData uri="http://schemas.openxmlformats.org/presentationml/2006/ole">
            <mc:AlternateContent xmlns:mc="http://schemas.openxmlformats.org/markup-compatibility/2006">
              <mc:Choice xmlns:v="urn:schemas-microsoft-com:vml" Requires="v">
                <p:oleObj spid="_x0000_s130378" name="Equation" r:id="rId9" imgW="1752600" imgH="482600" progId="Equation.3">
                  <p:embed/>
                </p:oleObj>
              </mc:Choice>
              <mc:Fallback>
                <p:oleObj name="Equation" r:id="rId9" imgW="1752600" imgH="482600" progId="Equation.3">
                  <p:embed/>
                  <p:pic>
                    <p:nvPicPr>
                      <p:cNvPr id="152643" name="Object 67"/>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5181600" y="4829175"/>
                        <a:ext cx="3767138"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2644" name="AutoShape 68"/>
          <p:cNvSpPr>
            <a:spLocks noChangeArrowheads="1"/>
          </p:cNvSpPr>
          <p:nvPr/>
        </p:nvSpPr>
        <p:spPr bwMode="auto">
          <a:xfrm>
            <a:off x="674370" y="3736005"/>
            <a:ext cx="609600" cy="152400"/>
          </a:xfrm>
          <a:prstGeom prst="rightArrow">
            <a:avLst>
              <a:gd name="adj1" fmla="val 50000"/>
              <a:gd name="adj2" fmla="val 1000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45" name="AutoShape 69"/>
          <p:cNvSpPr>
            <a:spLocks/>
          </p:cNvSpPr>
          <p:nvPr/>
        </p:nvSpPr>
        <p:spPr bwMode="auto">
          <a:xfrm>
            <a:off x="1447800" y="3276599"/>
            <a:ext cx="152400" cy="1102895"/>
          </a:xfrm>
          <a:prstGeom prst="leftBrace">
            <a:avLst>
              <a:gd name="adj1" fmla="val 75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52646" name="Object 70"/>
          <p:cNvGraphicFramePr>
            <a:graphicFrameLocks noChangeAspect="1"/>
          </p:cNvGraphicFramePr>
          <p:nvPr>
            <p:extLst>
              <p:ext uri="{D42A27DB-BD31-4B8C-83A1-F6EECF244321}">
                <p14:modId xmlns:p14="http://schemas.microsoft.com/office/powerpoint/2010/main" val="399751562"/>
              </p:ext>
            </p:extLst>
          </p:nvPr>
        </p:nvGraphicFramePr>
        <p:xfrm>
          <a:off x="1638300" y="3736005"/>
          <a:ext cx="3048000" cy="942975"/>
        </p:xfrm>
        <a:graphic>
          <a:graphicData uri="http://schemas.openxmlformats.org/presentationml/2006/ole">
            <mc:AlternateContent xmlns:mc="http://schemas.openxmlformats.org/markup-compatibility/2006">
              <mc:Choice xmlns:v="urn:schemas-microsoft-com:vml" Requires="v">
                <p:oleObj spid="_x0000_s130379" name="Equation" r:id="rId11" imgW="1269449" imgH="393529" progId="Equation.3">
                  <p:embed/>
                </p:oleObj>
              </mc:Choice>
              <mc:Fallback>
                <p:oleObj name="Equation" r:id="rId11" imgW="1269449" imgH="393529" progId="Equation.3">
                  <p:embed/>
                  <p:pic>
                    <p:nvPicPr>
                      <p:cNvPr id="152646" name="Object 70"/>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1638300" y="3736005"/>
                        <a:ext cx="3048000" cy="942975"/>
                      </a:xfrm>
                      <a:prstGeom prst="rect">
                        <a:avLst/>
                      </a:prstGeom>
                      <a:noFill/>
                      <a:ln w="19050">
                        <a:solidFill>
                          <a:srgbClr val="FFFF00"/>
                        </a:solidFill>
                      </a:ln>
                      <a:extLst/>
                    </p:spPr>
                  </p:pic>
                </p:oleObj>
              </mc:Fallback>
            </mc:AlternateContent>
          </a:graphicData>
        </a:graphic>
      </p:graphicFrame>
      <p:graphicFrame>
        <p:nvGraphicFramePr>
          <p:cNvPr id="152647" name="Object 71"/>
          <p:cNvGraphicFramePr>
            <a:graphicFrameLocks noChangeAspect="1"/>
          </p:cNvGraphicFramePr>
          <p:nvPr/>
        </p:nvGraphicFramePr>
        <p:xfrm>
          <a:off x="1600200" y="2895600"/>
          <a:ext cx="1676400" cy="787400"/>
        </p:xfrm>
        <a:graphic>
          <a:graphicData uri="http://schemas.openxmlformats.org/presentationml/2006/ole">
            <mc:AlternateContent xmlns:mc="http://schemas.openxmlformats.org/markup-compatibility/2006">
              <mc:Choice xmlns:v="urn:schemas-microsoft-com:vml" Requires="v">
                <p:oleObj spid="_x0000_s130380" name="Equation" r:id="rId13" imgW="647419" imgH="304668" progId="Equation.3">
                  <p:embed/>
                </p:oleObj>
              </mc:Choice>
              <mc:Fallback>
                <p:oleObj name="Equation" r:id="rId13" imgW="647419" imgH="304668" progId="Equation.3">
                  <p:embed/>
                  <p:pic>
                    <p:nvPicPr>
                      <p:cNvPr id="152647" name="Object 71"/>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1600200" y="2895600"/>
                        <a:ext cx="16764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2648" name="Text Box 72"/>
          <p:cNvSpPr txBox="1">
            <a:spLocks noChangeArrowheads="1"/>
          </p:cNvSpPr>
          <p:nvPr/>
        </p:nvSpPr>
        <p:spPr bwMode="auto">
          <a:xfrm>
            <a:off x="609600" y="4695649"/>
            <a:ext cx="533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a:t>
            </a:r>
          </a:p>
        </p:txBody>
      </p:sp>
      <p:sp>
        <p:nvSpPr>
          <p:cNvPr id="152649" name="Text Box 73"/>
          <p:cNvSpPr txBox="1">
            <a:spLocks noChangeArrowheads="1"/>
          </p:cNvSpPr>
          <p:nvPr/>
        </p:nvSpPr>
        <p:spPr bwMode="auto">
          <a:xfrm>
            <a:off x="1066800" y="4711524"/>
            <a:ext cx="2209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BC</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段（</a:t>
            </a: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 </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l</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graphicFrame>
        <p:nvGraphicFramePr>
          <p:cNvPr id="152650" name="Object 74"/>
          <p:cNvGraphicFramePr>
            <a:graphicFrameLocks noChangeAspect="1"/>
          </p:cNvGraphicFramePr>
          <p:nvPr>
            <p:extLst>
              <p:ext uri="{D42A27DB-BD31-4B8C-83A1-F6EECF244321}">
                <p14:modId xmlns:p14="http://schemas.microsoft.com/office/powerpoint/2010/main" val="204375770"/>
              </p:ext>
            </p:extLst>
          </p:nvPr>
        </p:nvGraphicFramePr>
        <p:xfrm>
          <a:off x="2971800" y="4711524"/>
          <a:ext cx="1447800" cy="428625"/>
        </p:xfrm>
        <a:graphic>
          <a:graphicData uri="http://schemas.openxmlformats.org/presentationml/2006/ole">
            <mc:AlternateContent xmlns:mc="http://schemas.openxmlformats.org/markup-compatibility/2006">
              <mc:Choice xmlns:v="urn:schemas-microsoft-com:vml" Requires="v">
                <p:oleObj spid="_x0000_s130381" name="Equation" r:id="rId15" imgW="685800" imgH="203200" progId="Equation.3">
                  <p:embed/>
                </p:oleObj>
              </mc:Choice>
              <mc:Fallback>
                <p:oleObj name="Equation" r:id="rId15" imgW="685800" imgH="203200" progId="Equation.3">
                  <p:embed/>
                  <p:pic>
                    <p:nvPicPr>
                      <p:cNvPr id="152650" name="Object 74"/>
                      <p:cNvPicPr preferRelativeResize="0">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2971800" y="4711524"/>
                        <a:ext cx="14478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651" name="Object 75"/>
          <p:cNvGraphicFramePr>
            <a:graphicFrameLocks noChangeAspect="1"/>
          </p:cNvGraphicFramePr>
          <p:nvPr>
            <p:extLst>
              <p:ext uri="{D42A27DB-BD31-4B8C-83A1-F6EECF244321}">
                <p14:modId xmlns:p14="http://schemas.microsoft.com/office/powerpoint/2010/main" val="1812140059"/>
              </p:ext>
            </p:extLst>
          </p:nvPr>
        </p:nvGraphicFramePr>
        <p:xfrm>
          <a:off x="1295400" y="5093493"/>
          <a:ext cx="2362200" cy="512763"/>
        </p:xfrm>
        <a:graphic>
          <a:graphicData uri="http://schemas.openxmlformats.org/presentationml/2006/ole">
            <mc:AlternateContent xmlns:mc="http://schemas.openxmlformats.org/markup-compatibility/2006">
              <mc:Choice xmlns:v="urn:schemas-microsoft-com:vml" Requires="v">
                <p:oleObj spid="_x0000_s130382" name="Equation" r:id="rId17" imgW="1054100" imgH="228600" progId="Equation.3">
                  <p:embed/>
                </p:oleObj>
              </mc:Choice>
              <mc:Fallback>
                <p:oleObj name="Equation" r:id="rId17" imgW="1054100" imgH="228600" progId="Equation.3">
                  <p:embed/>
                  <p:pic>
                    <p:nvPicPr>
                      <p:cNvPr id="152651" name="Object 75"/>
                      <p:cNvPicPr preferRelativeResize="0">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1295400" y="5093493"/>
                        <a:ext cx="2362200" cy="512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652" name="Object 76"/>
          <p:cNvGraphicFramePr>
            <a:graphicFrameLocks noChangeAspect="1"/>
          </p:cNvGraphicFramePr>
          <p:nvPr>
            <p:extLst>
              <p:ext uri="{D42A27DB-BD31-4B8C-83A1-F6EECF244321}">
                <p14:modId xmlns:p14="http://schemas.microsoft.com/office/powerpoint/2010/main" val="2353069186"/>
              </p:ext>
            </p:extLst>
          </p:nvPr>
        </p:nvGraphicFramePr>
        <p:xfrm>
          <a:off x="1219200" y="5626893"/>
          <a:ext cx="2667000" cy="996950"/>
        </p:xfrm>
        <a:graphic>
          <a:graphicData uri="http://schemas.openxmlformats.org/presentationml/2006/ole">
            <mc:AlternateContent xmlns:mc="http://schemas.openxmlformats.org/markup-compatibility/2006">
              <mc:Choice xmlns:v="urn:schemas-microsoft-com:vml" Requires="v">
                <p:oleObj spid="_x0000_s130383" name="Equation" r:id="rId19" imgW="1257300" imgH="469900" progId="Equation.3">
                  <p:embed/>
                </p:oleObj>
              </mc:Choice>
              <mc:Fallback>
                <p:oleObj name="Equation" r:id="rId19" imgW="1257300" imgH="469900" progId="Equation.3">
                  <p:embed/>
                  <p:pic>
                    <p:nvPicPr>
                      <p:cNvPr id="152652" name="Object 76"/>
                      <p:cNvPicPr preferRelativeResize="0">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1219200" y="5626893"/>
                        <a:ext cx="2667000"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2653" name="Text Box 77"/>
          <p:cNvSpPr txBox="1">
            <a:spLocks noChangeArrowheads="1"/>
          </p:cNvSpPr>
          <p:nvPr/>
        </p:nvSpPr>
        <p:spPr bwMode="auto">
          <a:xfrm>
            <a:off x="5181600" y="3260725"/>
            <a:ext cx="533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(3)</a:t>
            </a:r>
          </a:p>
        </p:txBody>
      </p:sp>
      <p:sp>
        <p:nvSpPr>
          <p:cNvPr id="152654" name="Text Box 78"/>
          <p:cNvSpPr txBox="1">
            <a:spLocks noChangeArrowheads="1"/>
          </p:cNvSpPr>
          <p:nvPr/>
        </p:nvSpPr>
        <p:spPr bwMode="auto">
          <a:xfrm>
            <a:off x="5638800" y="3260725"/>
            <a:ext cx="2667000" cy="427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AC</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段（</a:t>
            </a:r>
            <a:r>
              <a:rPr kumimoji="1" lang="en-US" altLang="zh-CN" sz="22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 </a:t>
            </a:r>
            <a:r>
              <a:rPr kumimoji="1" lang="en-US" altLang="zh-CN"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2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 </a:t>
            </a:r>
            <a:r>
              <a:rPr kumimoji="1" lang="en-US" altLang="zh-CN" sz="22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tan</a:t>
            </a:r>
            <a:r>
              <a:rPr kumimoji="1" lang="en-US" altLang="zh-CN"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en-US" altLang="zh-CN" sz="22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β</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graphicFrame>
        <p:nvGraphicFramePr>
          <p:cNvPr id="152656" name="Object 80"/>
          <p:cNvGraphicFramePr>
            <a:graphicFrameLocks noChangeAspect="1"/>
          </p:cNvGraphicFramePr>
          <p:nvPr/>
        </p:nvGraphicFramePr>
        <p:xfrm>
          <a:off x="5181600" y="3794125"/>
          <a:ext cx="3962400" cy="396875"/>
        </p:xfrm>
        <a:graphic>
          <a:graphicData uri="http://schemas.openxmlformats.org/presentationml/2006/ole">
            <mc:AlternateContent xmlns:mc="http://schemas.openxmlformats.org/markup-compatibility/2006">
              <mc:Choice xmlns:v="urn:schemas-microsoft-com:vml" Requires="v">
                <p:oleObj spid="_x0000_s130384" name="Equation" r:id="rId21" imgW="2286000" imgH="228600" progId="Equation.3">
                  <p:embed/>
                </p:oleObj>
              </mc:Choice>
              <mc:Fallback>
                <p:oleObj name="Equation" r:id="rId21" imgW="2286000" imgH="228600" progId="Equation.3">
                  <p:embed/>
                  <p:pic>
                    <p:nvPicPr>
                      <p:cNvPr id="152656" name="Object 80"/>
                      <p:cNvPicPr preferRelativeResize="0">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5181600" y="3794125"/>
                        <a:ext cx="3962400"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657" name="Object 81"/>
          <p:cNvGraphicFramePr>
            <a:graphicFrameLocks noChangeAspect="1"/>
          </p:cNvGraphicFramePr>
          <p:nvPr/>
        </p:nvGraphicFramePr>
        <p:xfrm>
          <a:off x="5181600" y="4241800"/>
          <a:ext cx="2743200" cy="406400"/>
        </p:xfrm>
        <a:graphic>
          <a:graphicData uri="http://schemas.openxmlformats.org/presentationml/2006/ole">
            <mc:AlternateContent xmlns:mc="http://schemas.openxmlformats.org/markup-compatibility/2006">
              <mc:Choice xmlns:v="urn:schemas-microsoft-com:vml" Requires="v">
                <p:oleObj spid="_x0000_s130385" name="Equation" r:id="rId23" imgW="1371600" imgH="203200" progId="Equation.3">
                  <p:embed/>
                </p:oleObj>
              </mc:Choice>
              <mc:Fallback>
                <p:oleObj name="Equation" r:id="rId23" imgW="1371600" imgH="203200" progId="Equation.3">
                  <p:embed/>
                  <p:pic>
                    <p:nvPicPr>
                      <p:cNvPr id="152657" name="Object 81"/>
                      <p:cNvPicPr preferRelativeResize="0">
                        <a:picLocks noChangeAspect="1" noChangeArrowheads="1"/>
                      </p:cNvPicPr>
                      <p:nvPr/>
                    </p:nvPicPr>
                    <p:blipFill>
                      <a:blip r:embed="rId24">
                        <a:lum bright="100000"/>
                        <a:extLst>
                          <a:ext uri="{28A0092B-C50C-407E-A947-70E740481C1C}">
                            <a14:useLocalDpi xmlns:a14="http://schemas.microsoft.com/office/drawing/2010/main" val="0"/>
                          </a:ext>
                        </a:extLst>
                      </a:blip>
                      <a:srcRect/>
                      <a:stretch>
                        <a:fillRect/>
                      </a:stretch>
                    </p:blipFill>
                    <p:spPr bwMode="auto">
                      <a:xfrm>
                        <a:off x="5181600" y="4241800"/>
                        <a:ext cx="2743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658" name="Object 82"/>
          <p:cNvGraphicFramePr>
            <a:graphicFrameLocks noChangeAspect="1"/>
          </p:cNvGraphicFramePr>
          <p:nvPr/>
        </p:nvGraphicFramePr>
        <p:xfrm>
          <a:off x="990600" y="1981200"/>
          <a:ext cx="3276600" cy="1038225"/>
        </p:xfrm>
        <a:graphic>
          <a:graphicData uri="http://schemas.openxmlformats.org/presentationml/2006/ole">
            <mc:AlternateContent xmlns:mc="http://schemas.openxmlformats.org/markup-compatibility/2006">
              <mc:Choice xmlns:v="urn:schemas-microsoft-com:vml" Requires="v">
                <p:oleObj spid="_x0000_s130386" name="Equation" r:id="rId25" imgW="1524000" imgH="482600" progId="Equation.3">
                  <p:embed/>
                </p:oleObj>
              </mc:Choice>
              <mc:Fallback>
                <p:oleObj name="Equation" r:id="rId25" imgW="1524000" imgH="482600" progId="Equation.3">
                  <p:embed/>
                  <p:pic>
                    <p:nvPicPr>
                      <p:cNvPr id="152658" name="Object 82"/>
                      <p:cNvPicPr preferRelativeResize="0">
                        <a:picLocks noChangeAspect="1" noChangeArrowheads="1"/>
                      </p:cNvPicPr>
                      <p:nvPr/>
                    </p:nvPicPr>
                    <p:blipFill>
                      <a:blip r:embed="rId26">
                        <a:lum bright="100000"/>
                        <a:extLst>
                          <a:ext uri="{28A0092B-C50C-407E-A947-70E740481C1C}">
                            <a14:useLocalDpi xmlns:a14="http://schemas.microsoft.com/office/drawing/2010/main" val="0"/>
                          </a:ext>
                        </a:extLst>
                      </a:blip>
                      <a:srcRect/>
                      <a:stretch>
                        <a:fillRect/>
                      </a:stretch>
                    </p:blipFill>
                    <p:spPr bwMode="auto">
                      <a:xfrm>
                        <a:off x="990600" y="1981200"/>
                        <a:ext cx="3276600"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2659" name="AutoShape 83"/>
          <p:cNvSpPr>
            <a:spLocks/>
          </p:cNvSpPr>
          <p:nvPr/>
        </p:nvSpPr>
        <p:spPr bwMode="auto">
          <a:xfrm>
            <a:off x="5029200" y="3886200"/>
            <a:ext cx="76200" cy="685800"/>
          </a:xfrm>
          <a:prstGeom prst="leftBrace">
            <a:avLst>
              <a:gd name="adj1" fmla="val 75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60" name="AutoShape 84"/>
          <p:cNvSpPr>
            <a:spLocks/>
          </p:cNvSpPr>
          <p:nvPr/>
        </p:nvSpPr>
        <p:spPr bwMode="auto">
          <a:xfrm>
            <a:off x="5029200" y="5029200"/>
            <a:ext cx="76200" cy="685800"/>
          </a:xfrm>
          <a:prstGeom prst="leftBrace">
            <a:avLst>
              <a:gd name="adj1" fmla="val 75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nvGrpSpPr>
          <p:cNvPr id="152667" name="Group 91"/>
          <p:cNvGrpSpPr>
            <a:grpSpLocks/>
          </p:cNvGrpSpPr>
          <p:nvPr/>
        </p:nvGrpSpPr>
        <p:grpSpPr bwMode="auto">
          <a:xfrm>
            <a:off x="6324600" y="1905000"/>
            <a:ext cx="704850" cy="838200"/>
            <a:chOff x="3984" y="1200"/>
            <a:chExt cx="444" cy="528"/>
          </a:xfrm>
        </p:grpSpPr>
        <p:grpSp>
          <p:nvGrpSpPr>
            <p:cNvPr id="152664" name="Group 88"/>
            <p:cNvGrpSpPr>
              <a:grpSpLocks/>
            </p:cNvGrpSpPr>
            <p:nvPr/>
          </p:nvGrpSpPr>
          <p:grpSpPr bwMode="auto">
            <a:xfrm>
              <a:off x="3984" y="1200"/>
              <a:ext cx="432" cy="528"/>
              <a:chOff x="3984" y="1200"/>
              <a:chExt cx="432" cy="528"/>
            </a:xfrm>
          </p:grpSpPr>
          <p:sp>
            <p:nvSpPr>
              <p:cNvPr id="152661" name="Line 85"/>
              <p:cNvSpPr>
                <a:spLocks noChangeShapeType="1"/>
              </p:cNvSpPr>
              <p:nvPr/>
            </p:nvSpPr>
            <p:spPr bwMode="auto">
              <a:xfrm flipH="1">
                <a:off x="4176" y="1200"/>
                <a:ext cx="240" cy="43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62" name="Line 86"/>
              <p:cNvSpPr>
                <a:spLocks noChangeShapeType="1"/>
              </p:cNvSpPr>
              <p:nvPr/>
            </p:nvSpPr>
            <p:spPr bwMode="auto">
              <a:xfrm>
                <a:off x="4416" y="1248"/>
                <a:ext cx="0" cy="384"/>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52663" name="Text Box 87"/>
              <p:cNvSpPr txBox="1">
                <a:spLocks noChangeArrowheads="1"/>
              </p:cNvSpPr>
              <p:nvPr/>
            </p:nvSpPr>
            <p:spPr bwMode="auto">
              <a:xfrm>
                <a:off x="3984" y="1478"/>
                <a:ext cx="24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N</a:t>
                </a:r>
              </a:p>
            </p:txBody>
          </p:sp>
        </p:grpSp>
        <p:sp>
          <p:nvSpPr>
            <p:cNvPr id="152665" name="Freeform 89"/>
            <p:cNvSpPr>
              <a:spLocks/>
            </p:cNvSpPr>
            <p:nvPr/>
          </p:nvSpPr>
          <p:spPr bwMode="auto">
            <a:xfrm>
              <a:off x="4334" y="1362"/>
              <a:ext cx="82" cy="83"/>
            </a:xfrm>
            <a:custGeom>
              <a:avLst/>
              <a:gdLst>
                <a:gd name="T0" fmla="*/ 0 w 82"/>
                <a:gd name="T1" fmla="*/ 0 h 83"/>
                <a:gd name="T2" fmla="*/ 27 w 82"/>
                <a:gd name="T3" fmla="*/ 64 h 83"/>
                <a:gd name="T4" fmla="*/ 55 w 82"/>
                <a:gd name="T5" fmla="*/ 73 h 83"/>
                <a:gd name="T6" fmla="*/ 82 w 82"/>
                <a:gd name="T7" fmla="*/ 83 h 83"/>
              </a:gdLst>
              <a:ahLst/>
              <a:cxnLst>
                <a:cxn ang="0">
                  <a:pos x="T0" y="T1"/>
                </a:cxn>
                <a:cxn ang="0">
                  <a:pos x="T2" y="T3"/>
                </a:cxn>
                <a:cxn ang="0">
                  <a:pos x="T4" y="T5"/>
                </a:cxn>
                <a:cxn ang="0">
                  <a:pos x="T6" y="T7"/>
                </a:cxn>
              </a:cxnLst>
              <a:rect l="0" t="0" r="r" b="b"/>
              <a:pathLst>
                <a:path w="82" h="83">
                  <a:moveTo>
                    <a:pt x="0" y="0"/>
                  </a:moveTo>
                  <a:cubicBezTo>
                    <a:pt x="5" y="21"/>
                    <a:pt x="7" y="49"/>
                    <a:pt x="27" y="64"/>
                  </a:cubicBezTo>
                  <a:cubicBezTo>
                    <a:pt x="35" y="70"/>
                    <a:pt x="46" y="70"/>
                    <a:pt x="55" y="73"/>
                  </a:cubicBezTo>
                  <a:cubicBezTo>
                    <a:pt x="64" y="76"/>
                    <a:pt x="82" y="83"/>
                    <a:pt x="82" y="83"/>
                  </a:cubicBez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52666" name="Object 90"/>
            <p:cNvGraphicFramePr>
              <a:graphicFrameLocks noChangeAspect="1"/>
            </p:cNvGraphicFramePr>
            <p:nvPr/>
          </p:nvGraphicFramePr>
          <p:xfrm>
            <a:off x="4272" y="1440"/>
            <a:ext cx="156" cy="208"/>
          </p:xfrm>
          <a:graphic>
            <a:graphicData uri="http://schemas.openxmlformats.org/presentationml/2006/ole">
              <mc:AlternateContent xmlns:mc="http://schemas.openxmlformats.org/markup-compatibility/2006">
                <mc:Choice xmlns:v="urn:schemas-microsoft-com:vml" Requires="v">
                  <p:oleObj spid="_x0000_s130387" name="Equation" r:id="rId27" imgW="152268" imgH="203024" progId="Equation.3">
                    <p:embed/>
                  </p:oleObj>
                </mc:Choice>
                <mc:Fallback>
                  <p:oleObj name="Equation" r:id="rId27" imgW="152268" imgH="203024" progId="Equation.3">
                    <p:embed/>
                    <p:pic>
                      <p:nvPicPr>
                        <p:cNvPr id="152666" name="Object 90"/>
                        <p:cNvPicPr preferRelativeResize="0">
                          <a:picLocks noChangeAspect="1" noChangeArrowheads="1"/>
                        </p:cNvPicPr>
                        <p:nvPr/>
                      </p:nvPicPr>
                      <p:blipFill>
                        <a:blip r:embed="rId28">
                          <a:lum bright="100000"/>
                          <a:extLst>
                            <a:ext uri="{28A0092B-C50C-407E-A947-70E740481C1C}">
                              <a14:useLocalDpi xmlns:a14="http://schemas.microsoft.com/office/drawing/2010/main" val="0"/>
                            </a:ext>
                          </a:extLst>
                        </a:blip>
                        <a:srcRect/>
                        <a:stretch>
                          <a:fillRect/>
                        </a:stretch>
                      </p:blipFill>
                      <p:spPr bwMode="auto">
                        <a:xfrm>
                          <a:off x="4272" y="1440"/>
                          <a:ext cx="156"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345016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2638"/>
                                        </p:tgtEl>
                                        <p:attrNameLst>
                                          <p:attrName>style.visibility</p:attrName>
                                        </p:attrNameLst>
                                      </p:cBhvr>
                                      <p:to>
                                        <p:strVal val="visible"/>
                                      </p:to>
                                    </p:set>
                                    <p:animEffect transition="in" filter="wipe(left)">
                                      <p:cBhvr>
                                        <p:cTn id="7" dur="500"/>
                                        <p:tgtEl>
                                          <p:spTgt spid="1526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2578"/>
                                        </p:tgtEl>
                                        <p:attrNameLst>
                                          <p:attrName>style.visibility</p:attrName>
                                        </p:attrNameLst>
                                      </p:cBhvr>
                                      <p:to>
                                        <p:strVal val="visible"/>
                                      </p:to>
                                    </p:set>
                                    <p:animEffect transition="in" filter="wipe(left)">
                                      <p:cBhvr>
                                        <p:cTn id="12" dur="500"/>
                                        <p:tgtEl>
                                          <p:spTgt spid="1525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2579"/>
                                        </p:tgtEl>
                                        <p:attrNameLst>
                                          <p:attrName>style.visibility</p:attrName>
                                        </p:attrNameLst>
                                      </p:cBhvr>
                                      <p:to>
                                        <p:strVal val="visible"/>
                                      </p:to>
                                    </p:set>
                                    <p:animEffect transition="in" filter="wipe(left)">
                                      <p:cBhvr>
                                        <p:cTn id="17" dur="500"/>
                                        <p:tgtEl>
                                          <p:spTgt spid="1525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2629"/>
                                        </p:tgtEl>
                                        <p:attrNameLst>
                                          <p:attrName>style.visibility</p:attrName>
                                        </p:attrNameLst>
                                      </p:cBhvr>
                                      <p:to>
                                        <p:strVal val="visible"/>
                                      </p:to>
                                    </p:set>
                                    <p:animEffect transition="in" filter="wipe(left)">
                                      <p:cBhvr>
                                        <p:cTn id="22" dur="500"/>
                                        <p:tgtEl>
                                          <p:spTgt spid="1526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2639"/>
                                        </p:tgtEl>
                                        <p:attrNameLst>
                                          <p:attrName>style.visibility</p:attrName>
                                        </p:attrNameLst>
                                      </p:cBhvr>
                                      <p:to>
                                        <p:strVal val="visible"/>
                                      </p:to>
                                    </p:set>
                                    <p:animEffect transition="in" filter="wipe(left)">
                                      <p:cBhvr>
                                        <p:cTn id="27" dur="500"/>
                                        <p:tgtEl>
                                          <p:spTgt spid="15263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2640"/>
                                        </p:tgtEl>
                                        <p:attrNameLst>
                                          <p:attrName>style.visibility</p:attrName>
                                        </p:attrNameLst>
                                      </p:cBhvr>
                                      <p:to>
                                        <p:strVal val="visible"/>
                                      </p:to>
                                    </p:set>
                                    <p:animEffect transition="in" filter="wipe(left)">
                                      <p:cBhvr>
                                        <p:cTn id="32" dur="500"/>
                                        <p:tgtEl>
                                          <p:spTgt spid="15264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2641"/>
                                        </p:tgtEl>
                                        <p:attrNameLst>
                                          <p:attrName>style.visibility</p:attrName>
                                        </p:attrNameLst>
                                      </p:cBhvr>
                                      <p:to>
                                        <p:strVal val="visible"/>
                                      </p:to>
                                    </p:set>
                                    <p:animEffect transition="in" filter="wipe(left)">
                                      <p:cBhvr>
                                        <p:cTn id="37" dur="500"/>
                                        <p:tgtEl>
                                          <p:spTgt spid="15264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2642"/>
                                        </p:tgtEl>
                                        <p:attrNameLst>
                                          <p:attrName>style.visibility</p:attrName>
                                        </p:attrNameLst>
                                      </p:cBhvr>
                                      <p:to>
                                        <p:strVal val="visible"/>
                                      </p:to>
                                    </p:set>
                                    <p:animEffect transition="in" filter="wipe(left)">
                                      <p:cBhvr>
                                        <p:cTn id="42" dur="500"/>
                                        <p:tgtEl>
                                          <p:spTgt spid="15264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52658"/>
                                        </p:tgtEl>
                                        <p:attrNameLst>
                                          <p:attrName>style.visibility</p:attrName>
                                        </p:attrNameLst>
                                      </p:cBhvr>
                                      <p:to>
                                        <p:strVal val="visible"/>
                                      </p:to>
                                    </p:set>
                                    <p:animEffect transition="in" filter="wipe(left)">
                                      <p:cBhvr>
                                        <p:cTn id="47" dur="500"/>
                                        <p:tgtEl>
                                          <p:spTgt spid="15265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52644"/>
                                        </p:tgtEl>
                                        <p:attrNameLst>
                                          <p:attrName>style.visibility</p:attrName>
                                        </p:attrNameLst>
                                      </p:cBhvr>
                                      <p:to>
                                        <p:strVal val="visible"/>
                                      </p:to>
                                    </p:set>
                                    <p:animEffect transition="in" filter="wipe(left)">
                                      <p:cBhvr>
                                        <p:cTn id="52" dur="500"/>
                                        <p:tgtEl>
                                          <p:spTgt spid="15264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52647"/>
                                        </p:tgtEl>
                                        <p:attrNameLst>
                                          <p:attrName>style.visibility</p:attrName>
                                        </p:attrNameLst>
                                      </p:cBhvr>
                                      <p:to>
                                        <p:strVal val="visible"/>
                                      </p:to>
                                    </p:set>
                                    <p:animEffect transition="in" filter="wipe(left)">
                                      <p:cBhvr>
                                        <p:cTn id="57" dur="500"/>
                                        <p:tgtEl>
                                          <p:spTgt spid="15264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52646"/>
                                        </p:tgtEl>
                                        <p:attrNameLst>
                                          <p:attrName>style.visibility</p:attrName>
                                        </p:attrNameLst>
                                      </p:cBhvr>
                                      <p:to>
                                        <p:strVal val="visible"/>
                                      </p:to>
                                    </p:set>
                                    <p:animEffect transition="in" filter="wipe(left)">
                                      <p:cBhvr>
                                        <p:cTn id="62" dur="500"/>
                                        <p:tgtEl>
                                          <p:spTgt spid="15264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52645"/>
                                        </p:tgtEl>
                                        <p:attrNameLst>
                                          <p:attrName>style.visibility</p:attrName>
                                        </p:attrNameLst>
                                      </p:cBhvr>
                                      <p:to>
                                        <p:strVal val="visible"/>
                                      </p:to>
                                    </p:set>
                                    <p:animEffect transition="in" filter="wipe(left)">
                                      <p:cBhvr>
                                        <p:cTn id="67" dur="500"/>
                                        <p:tgtEl>
                                          <p:spTgt spid="15264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2648"/>
                                        </p:tgtEl>
                                        <p:attrNameLst>
                                          <p:attrName>style.visibility</p:attrName>
                                        </p:attrNameLst>
                                      </p:cBhvr>
                                      <p:to>
                                        <p:strVal val="visible"/>
                                      </p:to>
                                    </p:set>
                                    <p:animEffect transition="in" filter="wipe(left)">
                                      <p:cBhvr>
                                        <p:cTn id="72" dur="500"/>
                                        <p:tgtEl>
                                          <p:spTgt spid="15264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52649"/>
                                        </p:tgtEl>
                                        <p:attrNameLst>
                                          <p:attrName>style.visibility</p:attrName>
                                        </p:attrNameLst>
                                      </p:cBhvr>
                                      <p:to>
                                        <p:strVal val="visible"/>
                                      </p:to>
                                    </p:set>
                                    <p:animEffect transition="in" filter="wipe(left)">
                                      <p:cBhvr>
                                        <p:cTn id="77" dur="500"/>
                                        <p:tgtEl>
                                          <p:spTgt spid="1526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52650"/>
                                        </p:tgtEl>
                                        <p:attrNameLst>
                                          <p:attrName>style.visibility</p:attrName>
                                        </p:attrNameLst>
                                      </p:cBhvr>
                                      <p:to>
                                        <p:strVal val="visible"/>
                                      </p:to>
                                    </p:set>
                                    <p:animEffect transition="in" filter="wipe(left)">
                                      <p:cBhvr>
                                        <p:cTn id="82" dur="500"/>
                                        <p:tgtEl>
                                          <p:spTgt spid="15265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52651"/>
                                        </p:tgtEl>
                                        <p:attrNameLst>
                                          <p:attrName>style.visibility</p:attrName>
                                        </p:attrNameLst>
                                      </p:cBhvr>
                                      <p:to>
                                        <p:strVal val="visible"/>
                                      </p:to>
                                    </p:set>
                                    <p:animEffect transition="in" filter="wipe(left)">
                                      <p:cBhvr>
                                        <p:cTn id="87" dur="500"/>
                                        <p:tgtEl>
                                          <p:spTgt spid="15265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52652"/>
                                        </p:tgtEl>
                                        <p:attrNameLst>
                                          <p:attrName>style.visibility</p:attrName>
                                        </p:attrNameLst>
                                      </p:cBhvr>
                                      <p:to>
                                        <p:strVal val="visible"/>
                                      </p:to>
                                    </p:set>
                                    <p:animEffect transition="in" filter="wipe(left)">
                                      <p:cBhvr>
                                        <p:cTn id="92" dur="500"/>
                                        <p:tgtEl>
                                          <p:spTgt spid="15265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52653"/>
                                        </p:tgtEl>
                                        <p:attrNameLst>
                                          <p:attrName>style.visibility</p:attrName>
                                        </p:attrNameLst>
                                      </p:cBhvr>
                                      <p:to>
                                        <p:strVal val="visible"/>
                                      </p:to>
                                    </p:set>
                                    <p:animEffect transition="in" filter="wipe(left)">
                                      <p:cBhvr>
                                        <p:cTn id="97" dur="500"/>
                                        <p:tgtEl>
                                          <p:spTgt spid="15265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52654"/>
                                        </p:tgtEl>
                                        <p:attrNameLst>
                                          <p:attrName>style.visibility</p:attrName>
                                        </p:attrNameLst>
                                      </p:cBhvr>
                                      <p:to>
                                        <p:strVal val="visible"/>
                                      </p:to>
                                    </p:set>
                                    <p:animEffect transition="in" filter="wipe(left)">
                                      <p:cBhvr>
                                        <p:cTn id="102" dur="500"/>
                                        <p:tgtEl>
                                          <p:spTgt spid="15265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52667"/>
                                        </p:tgtEl>
                                        <p:attrNameLst>
                                          <p:attrName>style.visibility</p:attrName>
                                        </p:attrNameLst>
                                      </p:cBhvr>
                                      <p:to>
                                        <p:strVal val="visible"/>
                                      </p:to>
                                    </p:set>
                                    <p:animEffect transition="in" filter="wipe(left)">
                                      <p:cBhvr>
                                        <p:cTn id="107" dur="500"/>
                                        <p:tgtEl>
                                          <p:spTgt spid="15266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152656"/>
                                        </p:tgtEl>
                                        <p:attrNameLst>
                                          <p:attrName>style.visibility</p:attrName>
                                        </p:attrNameLst>
                                      </p:cBhvr>
                                      <p:to>
                                        <p:strVal val="visible"/>
                                      </p:to>
                                    </p:set>
                                    <p:animEffect transition="in" filter="wipe(left)">
                                      <p:cBhvr>
                                        <p:cTn id="112" dur="500"/>
                                        <p:tgtEl>
                                          <p:spTgt spid="152656"/>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52657"/>
                                        </p:tgtEl>
                                        <p:attrNameLst>
                                          <p:attrName>style.visibility</p:attrName>
                                        </p:attrNameLst>
                                      </p:cBhvr>
                                      <p:to>
                                        <p:strVal val="visible"/>
                                      </p:to>
                                    </p:set>
                                    <p:animEffect transition="in" filter="wipe(left)">
                                      <p:cBhvr>
                                        <p:cTn id="117" dur="500"/>
                                        <p:tgtEl>
                                          <p:spTgt spid="152657"/>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52659"/>
                                        </p:tgtEl>
                                        <p:attrNameLst>
                                          <p:attrName>style.visibility</p:attrName>
                                        </p:attrNameLst>
                                      </p:cBhvr>
                                      <p:to>
                                        <p:strVal val="visible"/>
                                      </p:to>
                                    </p:set>
                                    <p:animEffect transition="in" filter="wipe(left)">
                                      <p:cBhvr>
                                        <p:cTn id="122" dur="500"/>
                                        <p:tgtEl>
                                          <p:spTgt spid="15265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152660"/>
                                        </p:tgtEl>
                                        <p:attrNameLst>
                                          <p:attrName>style.visibility</p:attrName>
                                        </p:attrNameLst>
                                      </p:cBhvr>
                                      <p:to>
                                        <p:strVal val="visible"/>
                                      </p:to>
                                    </p:set>
                                    <p:animEffect transition="in" filter="wipe(left)">
                                      <p:cBhvr>
                                        <p:cTn id="127" dur="500"/>
                                        <p:tgtEl>
                                          <p:spTgt spid="152660"/>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152643"/>
                                        </p:tgtEl>
                                        <p:attrNameLst>
                                          <p:attrName>style.visibility</p:attrName>
                                        </p:attrNameLst>
                                      </p:cBhvr>
                                      <p:to>
                                        <p:strVal val="visible"/>
                                      </p:to>
                                    </p:set>
                                    <p:animEffect transition="in" filter="wipe(left)">
                                      <p:cBhvr>
                                        <p:cTn id="132" dur="500"/>
                                        <p:tgtEl>
                                          <p:spTgt spid="152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autoUpdateAnimBg="0"/>
      <p:bldP spid="152579" grpId="0" autoUpdateAnimBg="0"/>
      <p:bldP spid="152629" grpId="0" autoUpdateAnimBg="0"/>
      <p:bldP spid="152639" grpId="0" autoUpdateAnimBg="0"/>
      <p:bldP spid="152642" grpId="0" autoUpdateAnimBg="0"/>
      <p:bldP spid="152648" grpId="0" autoUpdateAnimBg="0"/>
      <p:bldP spid="152649" grpId="0" autoUpdateAnimBg="0"/>
      <p:bldP spid="152653" grpId="0" autoUpdateAnimBg="0"/>
      <p:bldP spid="15265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152400" y="152400"/>
            <a:ext cx="685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例</a:t>
            </a:r>
            <a:r>
              <a:rPr kumimoji="1" lang="en-US" altLang="zh-CN"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4</a:t>
            </a:r>
          </a:p>
        </p:txBody>
      </p:sp>
      <p:sp>
        <p:nvSpPr>
          <p:cNvPr id="159747" name="Text Box 3"/>
          <p:cNvSpPr txBox="1">
            <a:spLocks noChangeArrowheads="1"/>
          </p:cNvSpPr>
          <p:nvPr/>
        </p:nvSpPr>
        <p:spPr bwMode="auto">
          <a:xfrm>
            <a:off x="762000" y="152400"/>
            <a:ext cx="5029200" cy="109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图示薄板，在</a:t>
            </a:r>
            <a:r>
              <a:rPr kumimoji="1" lang="en-US" altLang="zh-CN" sz="22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方向受均匀拉力作用，证明在板中间突出部分的尖点</a:t>
            </a:r>
            <a:r>
              <a:rPr kumimoji="1" lang="en-US" altLang="zh-CN" sz="22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处无应力存在。</a:t>
            </a:r>
          </a:p>
        </p:txBody>
      </p:sp>
      <p:pic>
        <p:nvPicPr>
          <p:cNvPr id="159748" name="Picture 4" descr="边界条件-07"/>
          <p:cNvPicPr preferRelativeResize="0">
            <a:picLocks noChangeAspect="1" noChangeArrowheads="1"/>
          </p:cNvPicPr>
          <p:nvPr/>
        </p:nvPicPr>
        <p:blipFill>
          <a:blip r:embed="rId3" cstate="print">
            <a:lum bright="10000"/>
            <a:extLst>
              <a:ext uri="{28A0092B-C50C-407E-A947-70E740481C1C}">
                <a14:useLocalDpi xmlns:a14="http://schemas.microsoft.com/office/drawing/2010/main" val="0"/>
              </a:ext>
            </a:extLst>
          </a:blip>
          <a:srcRect/>
          <a:stretch>
            <a:fillRect/>
          </a:stretch>
        </p:blipFill>
        <p:spPr bwMode="auto">
          <a:xfrm>
            <a:off x="6096000" y="228600"/>
            <a:ext cx="2700338" cy="2819400"/>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228600" y="1219200"/>
            <a:ext cx="533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解：</a:t>
            </a:r>
          </a:p>
        </p:txBody>
      </p:sp>
      <p:sp>
        <p:nvSpPr>
          <p:cNvPr id="159750" name="Text Box 6"/>
          <p:cNvSpPr txBox="1">
            <a:spLocks noChangeArrowheads="1"/>
          </p:cNvSpPr>
          <p:nvPr/>
        </p:nvSpPr>
        <p:spPr bwMode="auto">
          <a:xfrm>
            <a:off x="914400" y="1295400"/>
            <a:ext cx="48006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平面应力问题，在 </a:t>
            </a:r>
            <a:r>
              <a:rPr kumimoji="1" lang="en-US" altLang="zh-CN" sz="2000" b="1"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AC</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000" b="1"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AB  </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边界上无面力作用。即</a:t>
            </a:r>
            <a:endParaRPr kumimoji="1" lang="zh-CN" altLang="en-US"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59751" name="Object 7"/>
          <p:cNvGraphicFramePr>
            <a:graphicFrameLocks noChangeAspect="1"/>
          </p:cNvGraphicFramePr>
          <p:nvPr/>
        </p:nvGraphicFramePr>
        <p:xfrm>
          <a:off x="2286000" y="1970088"/>
          <a:ext cx="1524000" cy="468312"/>
        </p:xfrm>
        <a:graphic>
          <a:graphicData uri="http://schemas.openxmlformats.org/presentationml/2006/ole">
            <mc:AlternateContent xmlns:mc="http://schemas.openxmlformats.org/markup-compatibility/2006">
              <mc:Choice xmlns:v="urn:schemas-microsoft-com:vml" Requires="v">
                <p:oleObj spid="_x0000_s132273" name="Equation" r:id="rId4" imgW="660113" imgH="203112" progId="Equation.3">
                  <p:embed/>
                </p:oleObj>
              </mc:Choice>
              <mc:Fallback>
                <p:oleObj name="Equation" r:id="rId4" imgW="660113" imgH="203112" progId="Equation.3">
                  <p:embed/>
                  <p:pic>
                    <p:nvPicPr>
                      <p:cNvPr id="159751" name="Object 7"/>
                      <p:cNvPicPr preferRelativeResize="0">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86000" y="1970088"/>
                        <a:ext cx="1524000" cy="46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52" name="Text Box 8"/>
          <p:cNvSpPr txBox="1">
            <a:spLocks noChangeArrowheads="1"/>
          </p:cNvSpPr>
          <p:nvPr/>
        </p:nvSpPr>
        <p:spPr bwMode="auto">
          <a:xfrm>
            <a:off x="304800" y="2362200"/>
            <a:ext cx="1371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9933"/>
                </a:solidFill>
                <a:effectLst/>
                <a:uLnTx/>
                <a:uFillTx/>
                <a:latin typeface="Times New Roman" panose="02020603050405020304" pitchFamily="18" charset="0"/>
                <a:ea typeface="宋体" panose="02010600030101010101" pitchFamily="2" charset="-122"/>
                <a:cs typeface="+mn-cs"/>
              </a:rPr>
              <a:t>AB </a:t>
            </a:r>
            <a:r>
              <a:rPr kumimoji="1" lang="zh-CN" altLang="en-US" sz="2000" b="1" i="0" u="none" strike="noStrike" kern="1200" cap="none" spc="0" normalizeH="0" baseline="0" noProof="0" smtClean="0">
                <a:ln>
                  <a:noFill/>
                </a:ln>
                <a:solidFill>
                  <a:srgbClr val="FF9933"/>
                </a:solidFill>
                <a:effectLst/>
                <a:uLnTx/>
                <a:uFillTx/>
                <a:latin typeface="Times New Roman" panose="02020603050405020304" pitchFamily="18" charset="0"/>
                <a:ea typeface="宋体" panose="02010600030101010101" pitchFamily="2" charset="-122"/>
                <a:cs typeface="+mn-cs"/>
              </a:rPr>
              <a:t>边界：</a:t>
            </a:r>
          </a:p>
        </p:txBody>
      </p:sp>
      <p:graphicFrame>
        <p:nvGraphicFramePr>
          <p:cNvPr id="159753" name="Object 9"/>
          <p:cNvGraphicFramePr>
            <a:graphicFrameLocks noChangeAspect="1"/>
          </p:cNvGraphicFramePr>
          <p:nvPr/>
        </p:nvGraphicFramePr>
        <p:xfrm>
          <a:off x="1524000" y="2378075"/>
          <a:ext cx="2743200" cy="461963"/>
        </p:xfrm>
        <a:graphic>
          <a:graphicData uri="http://schemas.openxmlformats.org/presentationml/2006/ole">
            <mc:AlternateContent xmlns:mc="http://schemas.openxmlformats.org/markup-compatibility/2006">
              <mc:Choice xmlns:v="urn:schemas-microsoft-com:vml" Requires="v">
                <p:oleObj spid="_x0000_s132274" name="Equation" r:id="rId6" imgW="1282700" imgH="215900" progId="Equation.3">
                  <p:embed/>
                </p:oleObj>
              </mc:Choice>
              <mc:Fallback>
                <p:oleObj name="Equation" r:id="rId6" imgW="1282700" imgH="215900" progId="Equation.3">
                  <p:embed/>
                  <p:pic>
                    <p:nvPicPr>
                      <p:cNvPr id="159753" name="Object 9"/>
                      <p:cNvPicPr preferRelativeResize="0">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1524000" y="2378075"/>
                        <a:ext cx="2743200"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54" name="Text Box 10"/>
          <p:cNvSpPr txBox="1">
            <a:spLocks noChangeArrowheads="1"/>
          </p:cNvSpPr>
          <p:nvPr/>
        </p:nvSpPr>
        <p:spPr bwMode="auto">
          <a:xfrm>
            <a:off x="762000" y="2819400"/>
            <a:ext cx="3581400" cy="427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由应力边界条件公式，有</a:t>
            </a:r>
          </a:p>
        </p:txBody>
      </p:sp>
      <p:graphicFrame>
        <p:nvGraphicFramePr>
          <p:cNvPr id="159755" name="Object 11"/>
          <p:cNvGraphicFramePr>
            <a:graphicFrameLocks noChangeAspect="1"/>
          </p:cNvGraphicFramePr>
          <p:nvPr/>
        </p:nvGraphicFramePr>
        <p:xfrm>
          <a:off x="1066800" y="3200400"/>
          <a:ext cx="2819400" cy="1050925"/>
        </p:xfrm>
        <a:graphic>
          <a:graphicData uri="http://schemas.openxmlformats.org/presentationml/2006/ole">
            <mc:AlternateContent xmlns:mc="http://schemas.openxmlformats.org/markup-compatibility/2006">
              <mc:Choice xmlns:v="urn:schemas-microsoft-com:vml" Requires="v">
                <p:oleObj spid="_x0000_s132275" name="Equation" r:id="rId8" imgW="1295400" imgH="482600" progId="Equation.3">
                  <p:embed/>
                </p:oleObj>
              </mc:Choice>
              <mc:Fallback>
                <p:oleObj name="Equation" r:id="rId8" imgW="1295400" imgH="482600" progId="Equation.3">
                  <p:embed/>
                  <p:pic>
                    <p:nvPicPr>
                      <p:cNvPr id="159755" name="Object 11"/>
                      <p:cNvPicPr preferRelativeResize="0">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066800" y="3200400"/>
                        <a:ext cx="28194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159756" name="Object 12"/>
          <p:cNvGraphicFramePr>
            <a:graphicFrameLocks noChangeAspect="1"/>
          </p:cNvGraphicFramePr>
          <p:nvPr>
            <p:extLst>
              <p:ext uri="{D42A27DB-BD31-4B8C-83A1-F6EECF244321}">
                <p14:modId xmlns:p14="http://schemas.microsoft.com/office/powerpoint/2010/main" val="1002579622"/>
              </p:ext>
            </p:extLst>
          </p:nvPr>
        </p:nvGraphicFramePr>
        <p:xfrm>
          <a:off x="5030788" y="3200400"/>
          <a:ext cx="3427412" cy="1077913"/>
        </p:xfrm>
        <a:graphic>
          <a:graphicData uri="http://schemas.openxmlformats.org/presentationml/2006/ole">
            <mc:AlternateContent xmlns:mc="http://schemas.openxmlformats.org/markup-compatibility/2006">
              <mc:Choice xmlns:v="urn:schemas-microsoft-com:vml" Requires="v">
                <p:oleObj spid="_x0000_s132276" name="Equation" r:id="rId10" imgW="1536700" imgH="482600" progId="Equation.3">
                  <p:embed/>
                </p:oleObj>
              </mc:Choice>
              <mc:Fallback>
                <p:oleObj name="Equation" r:id="rId10" imgW="1536700" imgH="482600" progId="Equation.3">
                  <p:embed/>
                  <p:pic>
                    <p:nvPicPr>
                      <p:cNvPr id="159756" name="Object 12"/>
                      <p:cNvPicPr preferRelativeResize="0">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5030788" y="3200400"/>
                        <a:ext cx="3427412" cy="1077913"/>
                      </a:xfrm>
                      <a:prstGeom prst="rect">
                        <a:avLst/>
                      </a:prstGeom>
                      <a:noFill/>
                      <a:ln w="12700">
                        <a:solidFill>
                          <a:srgbClr val="FFFF00"/>
                        </a:solidFill>
                      </a:ln>
                      <a:extLst/>
                    </p:spPr>
                  </p:pic>
                </p:oleObj>
              </mc:Fallback>
            </mc:AlternateContent>
          </a:graphicData>
        </a:graphic>
      </p:graphicFrame>
      <p:sp>
        <p:nvSpPr>
          <p:cNvPr id="159757" name="Text Box 13"/>
          <p:cNvSpPr txBox="1">
            <a:spLocks noChangeArrowheads="1"/>
          </p:cNvSpPr>
          <p:nvPr/>
        </p:nvSpPr>
        <p:spPr bwMode="auto">
          <a:xfrm>
            <a:off x="3733800" y="4495800"/>
            <a:ext cx="838200" cy="427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59758" name="Text Box 14"/>
          <p:cNvSpPr txBox="1">
            <a:spLocks noChangeArrowheads="1"/>
          </p:cNvSpPr>
          <p:nvPr/>
        </p:nvSpPr>
        <p:spPr bwMode="auto">
          <a:xfrm>
            <a:off x="381000" y="5410200"/>
            <a:ext cx="1371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9933"/>
                </a:solidFill>
                <a:effectLst/>
                <a:uLnTx/>
                <a:uFillTx/>
                <a:latin typeface="Times New Roman" panose="02020603050405020304" pitchFamily="18" charset="0"/>
                <a:ea typeface="宋体" panose="02010600030101010101" pitchFamily="2" charset="-122"/>
                <a:cs typeface="+mn-cs"/>
              </a:rPr>
              <a:t>AC </a:t>
            </a:r>
            <a:r>
              <a:rPr kumimoji="1" lang="zh-CN" altLang="en-US" sz="2000" b="1" i="0" u="none" strike="noStrike" kern="1200" cap="none" spc="0" normalizeH="0" baseline="0" noProof="0" smtClean="0">
                <a:ln>
                  <a:noFill/>
                </a:ln>
                <a:solidFill>
                  <a:srgbClr val="FF9933"/>
                </a:solidFill>
                <a:effectLst/>
                <a:uLnTx/>
                <a:uFillTx/>
                <a:latin typeface="Times New Roman" panose="02020603050405020304" pitchFamily="18" charset="0"/>
                <a:ea typeface="宋体" panose="02010600030101010101" pitchFamily="2" charset="-122"/>
                <a:cs typeface="+mn-cs"/>
              </a:rPr>
              <a:t>边界：</a:t>
            </a:r>
          </a:p>
        </p:txBody>
      </p:sp>
      <p:graphicFrame>
        <p:nvGraphicFramePr>
          <p:cNvPr id="159760" name="Object 16"/>
          <p:cNvGraphicFramePr>
            <a:graphicFrameLocks noChangeAspect="1"/>
          </p:cNvGraphicFramePr>
          <p:nvPr/>
        </p:nvGraphicFramePr>
        <p:xfrm>
          <a:off x="1828800" y="5334000"/>
          <a:ext cx="2362200" cy="914400"/>
        </p:xfrm>
        <a:graphic>
          <a:graphicData uri="http://schemas.openxmlformats.org/presentationml/2006/ole">
            <mc:AlternateContent xmlns:mc="http://schemas.openxmlformats.org/markup-compatibility/2006">
              <mc:Choice xmlns:v="urn:schemas-microsoft-com:vml" Requires="v">
                <p:oleObj spid="_x0000_s132277" name="Equation" r:id="rId12" imgW="1181100" imgH="457200" progId="Equation.3">
                  <p:embed/>
                </p:oleObj>
              </mc:Choice>
              <mc:Fallback>
                <p:oleObj name="Equation" r:id="rId12" imgW="1181100" imgH="457200" progId="Equation.3">
                  <p:embed/>
                  <p:pic>
                    <p:nvPicPr>
                      <p:cNvPr id="159760" name="Object 16"/>
                      <p:cNvPicPr preferRelativeResize="0">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1828800" y="5334000"/>
                        <a:ext cx="2362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61" name="Text Box 17"/>
          <p:cNvSpPr txBox="1">
            <a:spLocks noChangeArrowheads="1"/>
          </p:cNvSpPr>
          <p:nvPr/>
        </p:nvSpPr>
        <p:spPr bwMode="auto">
          <a:xfrm>
            <a:off x="914400" y="6202363"/>
            <a:ext cx="4038600" cy="427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代入应力边界条件公式，有</a:t>
            </a:r>
          </a:p>
        </p:txBody>
      </p:sp>
      <p:graphicFrame>
        <p:nvGraphicFramePr>
          <p:cNvPr id="159762" name="Object 18"/>
          <p:cNvGraphicFramePr>
            <a:graphicFrameLocks noChangeAspect="1"/>
          </p:cNvGraphicFramePr>
          <p:nvPr>
            <p:extLst>
              <p:ext uri="{D42A27DB-BD31-4B8C-83A1-F6EECF244321}">
                <p14:modId xmlns:p14="http://schemas.microsoft.com/office/powerpoint/2010/main" val="3794170908"/>
              </p:ext>
            </p:extLst>
          </p:nvPr>
        </p:nvGraphicFramePr>
        <p:xfrm>
          <a:off x="609600" y="4191000"/>
          <a:ext cx="3200400" cy="1077913"/>
        </p:xfrm>
        <a:graphic>
          <a:graphicData uri="http://schemas.openxmlformats.org/presentationml/2006/ole">
            <mc:AlternateContent xmlns:mc="http://schemas.openxmlformats.org/markup-compatibility/2006">
              <mc:Choice xmlns:v="urn:schemas-microsoft-com:vml" Requires="v">
                <p:oleObj spid="_x0000_s132278" name="Equation" r:id="rId14" imgW="1435100" imgH="482600" progId="Equation.DSMT4">
                  <p:embed/>
                </p:oleObj>
              </mc:Choice>
              <mc:Fallback>
                <p:oleObj name="Equation" r:id="rId14" imgW="1435100" imgH="482600" progId="Equation.DSMT4">
                  <p:embed/>
                  <p:pic>
                    <p:nvPicPr>
                      <p:cNvPr id="159762" name="Object 18"/>
                      <p:cNvPicPr preferRelativeResize="0">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609600" y="4191000"/>
                        <a:ext cx="3200400" cy="1077913"/>
                      </a:xfrm>
                      <a:prstGeom prst="rect">
                        <a:avLst/>
                      </a:prstGeom>
                      <a:noFill/>
                      <a:ln>
                        <a:solidFill>
                          <a:srgbClr val="FFFF00"/>
                        </a:solidFill>
                      </a:ln>
                      <a:extLst/>
                    </p:spPr>
                  </p:pic>
                </p:oleObj>
              </mc:Fallback>
            </mc:AlternateContent>
          </a:graphicData>
        </a:graphic>
      </p:graphicFrame>
      <p:sp>
        <p:nvSpPr>
          <p:cNvPr id="159763" name="Text Box 19"/>
          <p:cNvSpPr txBox="1">
            <a:spLocks noChangeArrowheads="1"/>
          </p:cNvSpPr>
          <p:nvPr/>
        </p:nvSpPr>
        <p:spPr bwMode="auto">
          <a:xfrm>
            <a:off x="8229600" y="3429000"/>
            <a:ext cx="838200" cy="427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59764" name="Text Box 20"/>
          <p:cNvSpPr txBox="1">
            <a:spLocks noChangeArrowheads="1"/>
          </p:cNvSpPr>
          <p:nvPr/>
        </p:nvSpPr>
        <p:spPr bwMode="auto">
          <a:xfrm>
            <a:off x="4953000" y="4343400"/>
            <a:ext cx="3886200" cy="100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000" b="1"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 </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点同处于 </a:t>
            </a:r>
            <a:r>
              <a:rPr kumimoji="1" lang="en-US" altLang="zh-CN" sz="2000" b="1"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AB </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和 </a:t>
            </a:r>
            <a:r>
              <a:rPr kumimoji="1" lang="en-US" altLang="zh-CN" sz="2000" b="1"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AC  </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的边界，∴满足式（</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）和（</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），解得</a:t>
            </a:r>
          </a:p>
        </p:txBody>
      </p:sp>
      <p:graphicFrame>
        <p:nvGraphicFramePr>
          <p:cNvPr id="159765" name="Object 21"/>
          <p:cNvGraphicFramePr>
            <a:graphicFrameLocks noChangeAspect="1"/>
          </p:cNvGraphicFramePr>
          <p:nvPr/>
        </p:nvGraphicFramePr>
        <p:xfrm>
          <a:off x="5486400" y="5105400"/>
          <a:ext cx="2698750" cy="603250"/>
        </p:xfrm>
        <a:graphic>
          <a:graphicData uri="http://schemas.openxmlformats.org/presentationml/2006/ole">
            <mc:AlternateContent xmlns:mc="http://schemas.openxmlformats.org/markup-compatibility/2006">
              <mc:Choice xmlns:v="urn:schemas-microsoft-com:vml" Requires="v">
                <p:oleObj spid="_x0000_s132279" name="Equation" r:id="rId16" imgW="1079032" imgH="241195" progId="Equation.3">
                  <p:embed/>
                </p:oleObj>
              </mc:Choice>
              <mc:Fallback>
                <p:oleObj name="Equation" r:id="rId16" imgW="1079032" imgH="241195" progId="Equation.3">
                  <p:embed/>
                  <p:pic>
                    <p:nvPicPr>
                      <p:cNvPr id="159765" name="Object 21"/>
                      <p:cNvPicPr preferRelativeResize="0">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5486400" y="5105400"/>
                        <a:ext cx="2698750" cy="6032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66" name="Text Box 22"/>
          <p:cNvSpPr txBox="1">
            <a:spLocks noChangeArrowheads="1"/>
          </p:cNvSpPr>
          <p:nvPr/>
        </p:nvSpPr>
        <p:spPr bwMode="auto">
          <a:xfrm>
            <a:off x="5715000" y="5867400"/>
            <a:ext cx="26670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en-US" altLang="zh-CN" sz="2000" b="1"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 </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点处无应力作用</a:t>
            </a:r>
          </a:p>
        </p:txBody>
      </p:sp>
      <p:sp>
        <p:nvSpPr>
          <p:cNvPr id="159767" name="Line 23"/>
          <p:cNvSpPr>
            <a:spLocks noChangeShapeType="1"/>
          </p:cNvSpPr>
          <p:nvPr/>
        </p:nvSpPr>
        <p:spPr bwMode="auto">
          <a:xfrm>
            <a:off x="4724400" y="3200400"/>
            <a:ext cx="0" cy="3200400"/>
          </a:xfrm>
          <a:prstGeom prst="line">
            <a:avLst/>
          </a:prstGeom>
          <a:noFill/>
          <a:ln w="12700">
            <a:solidFill>
              <a:schemeClr val="tx1"/>
            </a:solidFill>
            <a:prstDash val="lg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39905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ChangeArrowheads="1"/>
          </p:cNvSpPr>
          <p:nvPr>
            <p:ph type="title"/>
          </p:nvPr>
        </p:nvSpPr>
        <p:spPr bwMode="auto">
          <a:xfrm>
            <a:off x="633249" y="86853"/>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例　题</a:t>
            </a:r>
            <a:endParaRPr lang="en-US" altLang="zh-CN" b="1" dirty="0">
              <a:solidFill>
                <a:srgbClr val="FF0000"/>
              </a:solidFill>
              <a:ea typeface="黑体" panose="02010609060101010101" pitchFamily="49" charset="-122"/>
            </a:endParaRPr>
          </a:p>
        </p:txBody>
      </p:sp>
      <p:sp>
        <p:nvSpPr>
          <p:cNvPr id="987139" name="Text Box 3"/>
          <p:cNvSpPr txBox="1">
            <a:spLocks noChangeArrowheads="1"/>
          </p:cNvSpPr>
          <p:nvPr/>
        </p:nvSpPr>
        <p:spPr bwMode="auto">
          <a:xfrm>
            <a:off x="703611" y="1036726"/>
            <a:ext cx="8021155" cy="100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a:solidFill>
                  <a:srgbClr val="0000FF"/>
                </a:solidFill>
                <a:latin typeface="黑体" panose="02010609060101010101" pitchFamily="49" charset="-122"/>
                <a:ea typeface="黑体" panose="02010609060101010101" pitchFamily="49" charset="-122"/>
              </a:rPr>
              <a:t>例2.6.2：</a:t>
            </a:r>
            <a:r>
              <a:rPr lang="zh-CN" altLang="en-US" sz="2586" b="1">
                <a:solidFill>
                  <a:srgbClr val="000000"/>
                </a:solidFill>
                <a:latin typeface="黑体" panose="02010609060101010101" pitchFamily="49" charset="-122"/>
                <a:ea typeface="黑体" panose="02010609060101010101" pitchFamily="49" charset="-122"/>
              </a:rPr>
              <a:t>如图，为上、下边分别受均布力作用的三角形悬臂梁，试写出其应力边界条件（固定边不写）。</a:t>
            </a:r>
          </a:p>
        </p:txBody>
      </p:sp>
      <p:graphicFrame>
        <p:nvGraphicFramePr>
          <p:cNvPr id="987140" name="Object 4"/>
          <p:cNvGraphicFramePr>
            <a:graphicFrameLocks noChangeAspect="1"/>
          </p:cNvGraphicFramePr>
          <p:nvPr/>
        </p:nvGraphicFramePr>
        <p:xfrm>
          <a:off x="6077433" y="2946735"/>
          <a:ext cx="1669609" cy="974793"/>
        </p:xfrm>
        <a:graphic>
          <a:graphicData uri="http://schemas.openxmlformats.org/presentationml/2006/ole">
            <mc:AlternateContent xmlns:mc="http://schemas.openxmlformats.org/markup-compatibility/2006">
              <mc:Choice xmlns:v="urn:schemas-microsoft-com:vml" Requires="v">
                <p:oleObj spid="_x0000_s29764" name="Equation" r:id="rId3" imgW="825480" imgH="482400" progId="Equation.3">
                  <p:embed/>
                </p:oleObj>
              </mc:Choice>
              <mc:Fallback>
                <p:oleObj name="Equation" r:id="rId3" imgW="825480" imgH="482400" progId="Equation.3">
                  <p:embed/>
                  <p:pic>
                    <p:nvPicPr>
                      <p:cNvPr id="9871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433" y="2946735"/>
                        <a:ext cx="1669609" cy="9747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7141" name="Text Box 5"/>
          <p:cNvSpPr txBox="1">
            <a:spLocks noChangeArrowheads="1"/>
          </p:cNvSpPr>
          <p:nvPr/>
        </p:nvSpPr>
        <p:spPr bwMode="auto">
          <a:xfrm>
            <a:off x="5417799" y="2375051"/>
            <a:ext cx="1518364" cy="44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586" b="1">
                <a:solidFill>
                  <a:srgbClr val="000000"/>
                </a:solidFill>
                <a:latin typeface="Arial" panose="020B0604020202020204" pitchFamily="34" charset="0"/>
                <a:ea typeface="黑体" panose="02010609060101010101" pitchFamily="49" charset="-122"/>
              </a:rPr>
              <a:t>上边界：</a:t>
            </a:r>
          </a:p>
        </p:txBody>
      </p:sp>
      <p:graphicFrame>
        <p:nvGraphicFramePr>
          <p:cNvPr id="987142" name="Object 6"/>
          <p:cNvGraphicFramePr>
            <a:graphicFrameLocks noChangeAspect="1"/>
          </p:cNvGraphicFramePr>
          <p:nvPr/>
        </p:nvGraphicFramePr>
        <p:xfrm>
          <a:off x="5250691" y="4836220"/>
          <a:ext cx="3312831" cy="974794"/>
        </p:xfrm>
        <a:graphic>
          <a:graphicData uri="http://schemas.openxmlformats.org/presentationml/2006/ole">
            <mc:AlternateContent xmlns:mc="http://schemas.openxmlformats.org/markup-compatibility/2006">
              <mc:Choice xmlns:v="urn:schemas-microsoft-com:vml" Requires="v">
                <p:oleObj spid="_x0000_s29765" name="Equation" r:id="rId5" imgW="1638000" imgH="482400" progId="Equation.3">
                  <p:embed/>
                </p:oleObj>
              </mc:Choice>
              <mc:Fallback>
                <p:oleObj name="Equation" r:id="rId5" imgW="1638000" imgH="482400" progId="Equation.3">
                  <p:embed/>
                  <p:pic>
                    <p:nvPicPr>
                      <p:cNvPr id="98714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0691" y="4836220"/>
                        <a:ext cx="3312831" cy="97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7143" name="Text Box 7"/>
          <p:cNvSpPr txBox="1">
            <a:spLocks noChangeArrowheads="1"/>
          </p:cNvSpPr>
          <p:nvPr/>
        </p:nvSpPr>
        <p:spPr bwMode="auto">
          <a:xfrm>
            <a:off x="4995632" y="4188313"/>
            <a:ext cx="1518364" cy="44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586" b="1">
                <a:solidFill>
                  <a:srgbClr val="000000"/>
                </a:solidFill>
                <a:latin typeface="Arial" panose="020B0604020202020204" pitchFamily="34" charset="0"/>
                <a:ea typeface="黑体" panose="02010609060101010101" pitchFamily="49" charset="-122"/>
              </a:rPr>
              <a:t>下边界：</a:t>
            </a:r>
          </a:p>
        </p:txBody>
      </p:sp>
      <p:pic>
        <p:nvPicPr>
          <p:cNvPr id="987144" name="Picture 8" descr="应力边界条件例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806" y="2619848"/>
            <a:ext cx="4393166" cy="235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15018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7141"/>
                                        </p:tgtEl>
                                        <p:attrNameLst>
                                          <p:attrName>style.visibility</p:attrName>
                                        </p:attrNameLst>
                                      </p:cBhvr>
                                      <p:to>
                                        <p:strVal val="visible"/>
                                      </p:to>
                                    </p:set>
                                    <p:anim calcmode="lin" valueType="num">
                                      <p:cBhvr additive="base">
                                        <p:cTn id="7" dur="500" fill="hold"/>
                                        <p:tgtEl>
                                          <p:spTgt spid="987141"/>
                                        </p:tgtEl>
                                        <p:attrNameLst>
                                          <p:attrName>ppt_x</p:attrName>
                                        </p:attrNameLst>
                                      </p:cBhvr>
                                      <p:tavLst>
                                        <p:tav tm="0">
                                          <p:val>
                                            <p:strVal val="0-#ppt_w/2"/>
                                          </p:val>
                                        </p:tav>
                                        <p:tav tm="100000">
                                          <p:val>
                                            <p:strVal val="#ppt_x"/>
                                          </p:val>
                                        </p:tav>
                                      </p:tavLst>
                                    </p:anim>
                                    <p:anim calcmode="lin" valueType="num">
                                      <p:cBhvr additive="base">
                                        <p:cTn id="8" dur="500" fill="hold"/>
                                        <p:tgtEl>
                                          <p:spTgt spid="98714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987140"/>
                                        </p:tgtEl>
                                        <p:attrNameLst>
                                          <p:attrName>style.visibility</p:attrName>
                                        </p:attrNameLst>
                                      </p:cBhvr>
                                      <p:to>
                                        <p:strVal val="visible"/>
                                      </p:to>
                                    </p:set>
                                    <p:anim calcmode="lin" valueType="num">
                                      <p:cBhvr additive="base">
                                        <p:cTn id="13" dur="500" fill="hold"/>
                                        <p:tgtEl>
                                          <p:spTgt spid="987140"/>
                                        </p:tgtEl>
                                        <p:attrNameLst>
                                          <p:attrName>ppt_x</p:attrName>
                                        </p:attrNameLst>
                                      </p:cBhvr>
                                      <p:tavLst>
                                        <p:tav tm="0">
                                          <p:val>
                                            <p:strVal val="0-#ppt_w/2"/>
                                          </p:val>
                                        </p:tav>
                                        <p:tav tm="100000">
                                          <p:val>
                                            <p:strVal val="#ppt_x"/>
                                          </p:val>
                                        </p:tav>
                                      </p:tavLst>
                                    </p:anim>
                                    <p:anim calcmode="lin" valueType="num">
                                      <p:cBhvr additive="base">
                                        <p:cTn id="14" dur="500" fill="hold"/>
                                        <p:tgtEl>
                                          <p:spTgt spid="98714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87143"/>
                                        </p:tgtEl>
                                        <p:attrNameLst>
                                          <p:attrName>style.visibility</p:attrName>
                                        </p:attrNameLst>
                                      </p:cBhvr>
                                      <p:to>
                                        <p:strVal val="visible"/>
                                      </p:to>
                                    </p:set>
                                    <p:anim calcmode="lin" valueType="num">
                                      <p:cBhvr additive="base">
                                        <p:cTn id="19" dur="500" fill="hold"/>
                                        <p:tgtEl>
                                          <p:spTgt spid="987143"/>
                                        </p:tgtEl>
                                        <p:attrNameLst>
                                          <p:attrName>ppt_x</p:attrName>
                                        </p:attrNameLst>
                                      </p:cBhvr>
                                      <p:tavLst>
                                        <p:tav tm="0">
                                          <p:val>
                                            <p:strVal val="0-#ppt_w/2"/>
                                          </p:val>
                                        </p:tav>
                                        <p:tav tm="100000">
                                          <p:val>
                                            <p:strVal val="#ppt_x"/>
                                          </p:val>
                                        </p:tav>
                                      </p:tavLst>
                                    </p:anim>
                                    <p:anim calcmode="lin" valueType="num">
                                      <p:cBhvr additive="base">
                                        <p:cTn id="20" dur="500" fill="hold"/>
                                        <p:tgtEl>
                                          <p:spTgt spid="98714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987142"/>
                                        </p:tgtEl>
                                        <p:attrNameLst>
                                          <p:attrName>style.visibility</p:attrName>
                                        </p:attrNameLst>
                                      </p:cBhvr>
                                      <p:to>
                                        <p:strVal val="visible"/>
                                      </p:to>
                                    </p:set>
                                    <p:anim calcmode="lin" valueType="num">
                                      <p:cBhvr additive="base">
                                        <p:cTn id="25" dur="500" fill="hold"/>
                                        <p:tgtEl>
                                          <p:spTgt spid="987142"/>
                                        </p:tgtEl>
                                        <p:attrNameLst>
                                          <p:attrName>ppt_x</p:attrName>
                                        </p:attrNameLst>
                                      </p:cBhvr>
                                      <p:tavLst>
                                        <p:tav tm="0">
                                          <p:val>
                                            <p:strVal val="0-#ppt_w/2"/>
                                          </p:val>
                                        </p:tav>
                                        <p:tav tm="100000">
                                          <p:val>
                                            <p:strVal val="#ppt_x"/>
                                          </p:val>
                                        </p:tav>
                                      </p:tavLst>
                                    </p:anim>
                                    <p:anim calcmode="lin" valueType="num">
                                      <p:cBhvr additive="base">
                                        <p:cTn id="26" dur="500" fill="hold"/>
                                        <p:tgtEl>
                                          <p:spTgt spid="9871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7141" grpId="0" autoUpdateAnimBg="0"/>
      <p:bldP spid="987143"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p:cNvSpPr>
            <a:spLocks noGrp="1" noChangeArrowheads="1"/>
          </p:cNvSpPr>
          <p:nvPr>
            <p:ph type="title"/>
          </p:nvPr>
        </p:nvSpPr>
        <p:spPr bwMode="auto">
          <a:xfrm>
            <a:off x="1231318" y="138236"/>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smtClean="0">
                <a:solidFill>
                  <a:srgbClr val="FF0000"/>
                </a:solidFill>
                <a:latin typeface="Times New Roman" panose="02020603050405020304" pitchFamily="18" charset="0"/>
                <a:ea typeface="黑体" panose="02010609060101010101" pitchFamily="49" charset="-122"/>
              </a:rPr>
              <a:t>§圣维南原理</a:t>
            </a:r>
            <a:r>
              <a:rPr lang="zh-CN" altLang="en-US" b="1" dirty="0">
                <a:solidFill>
                  <a:srgbClr val="FF0000"/>
                </a:solidFill>
                <a:latin typeface="Times New Roman" panose="02020603050405020304" pitchFamily="18" charset="0"/>
                <a:ea typeface="黑体" panose="02010609060101010101" pitchFamily="49" charset="-122"/>
              </a:rPr>
              <a:t>及应用</a:t>
            </a:r>
          </a:p>
        </p:txBody>
      </p:sp>
      <p:sp>
        <p:nvSpPr>
          <p:cNvPr id="990211" name="Text Box 3"/>
          <p:cNvSpPr txBox="1">
            <a:spLocks noChangeArrowheads="1"/>
          </p:cNvSpPr>
          <p:nvPr/>
        </p:nvSpPr>
        <p:spPr bwMode="auto">
          <a:xfrm>
            <a:off x="633250" y="966365"/>
            <a:ext cx="8021155" cy="270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401" b="1">
                <a:solidFill>
                  <a:srgbClr val="0000FF"/>
                </a:solidFill>
                <a:latin typeface="宋体" panose="02010600030101010101" pitchFamily="2" charset="-122"/>
                <a:ea typeface="黑体" panose="02010609060101010101" pitchFamily="49" charset="-122"/>
              </a:rPr>
              <a:t>弹性力学问题的求解是在给定的边界条件下求解三套基本方程。弹性力学的解必然要求物体表面的外力或者位移满足边界条件。</a:t>
            </a:r>
            <a:r>
              <a:rPr lang="zh-CN" altLang="en-US" sz="2401" b="1">
                <a:solidFill>
                  <a:srgbClr val="000000"/>
                </a:solidFill>
                <a:latin typeface="宋体" panose="02010600030101010101" pitchFamily="2" charset="-122"/>
                <a:ea typeface="黑体" panose="02010609060101010101" pitchFamily="49" charset="-122"/>
              </a:rPr>
              <a:t>对于工程实际问题，构件表面面力或者位移是很难完全满足这个要求。这使得弹性力学解的应用将受到极大的限制。为了扩大弹性力学解的适用范围，放宽这种限制，圣维南提出了局部影响原理。</a:t>
            </a:r>
            <a:r>
              <a:rPr lang="zh-CN" altLang="en-US" sz="2401" b="1">
                <a:solidFill>
                  <a:srgbClr val="000000"/>
                </a:solidFill>
                <a:latin typeface="Times New Roman" panose="02020603050405020304" pitchFamily="18" charset="0"/>
                <a:ea typeface="黑体" panose="02010609060101010101" pitchFamily="49" charset="-122"/>
              </a:rPr>
              <a:t>  </a:t>
            </a:r>
            <a:endParaRPr lang="zh-CN" altLang="en-US" sz="2401" b="1">
              <a:solidFill>
                <a:srgbClr val="000000"/>
              </a:solidFill>
              <a:latin typeface="黑体" panose="02010609060101010101" pitchFamily="49" charset="-122"/>
              <a:ea typeface="黑体" panose="02010609060101010101" pitchFamily="49" charset="-122"/>
            </a:endParaRPr>
          </a:p>
        </p:txBody>
      </p:sp>
      <p:sp>
        <p:nvSpPr>
          <p:cNvPr id="990212" name="Text Box 4"/>
          <p:cNvSpPr txBox="1">
            <a:spLocks noChangeArrowheads="1"/>
          </p:cNvSpPr>
          <p:nvPr/>
        </p:nvSpPr>
        <p:spPr bwMode="auto">
          <a:xfrm>
            <a:off x="633250" y="3851167"/>
            <a:ext cx="8021155" cy="226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401" b="1">
                <a:solidFill>
                  <a:srgbClr val="FF0000"/>
                </a:solidFill>
                <a:latin typeface="黑体" panose="02010609060101010101" pitchFamily="49" charset="-122"/>
                <a:ea typeface="黑体" panose="02010609060101010101" pitchFamily="49" charset="-122"/>
              </a:rPr>
              <a:t>圣维南原理主要内容：</a:t>
            </a:r>
            <a:r>
              <a:rPr lang="zh-CN" altLang="en-US" sz="2401" b="1">
                <a:solidFill>
                  <a:srgbClr val="000000"/>
                </a:solidFill>
                <a:latin typeface="黑体" panose="02010609060101010101" pitchFamily="49" charset="-122"/>
                <a:ea typeface="黑体" panose="02010609060101010101" pitchFamily="49" charset="-122"/>
              </a:rPr>
              <a:t>如果把物体</a:t>
            </a:r>
            <a:r>
              <a:rPr lang="zh-CN" altLang="en-US" sz="2401" b="1">
                <a:solidFill>
                  <a:srgbClr val="000000"/>
                </a:solidFill>
                <a:latin typeface="宋体" panose="02010600030101010101" pitchFamily="2" charset="-122"/>
                <a:ea typeface="黑体" panose="02010609060101010101" pitchFamily="49" charset="-122"/>
              </a:rPr>
              <a:t>表面一小部分边界上作用的外力力系，变换为分布不同但静力等效的力系（主失量相同，对同一点的主矩也相同），那么只在作用边界近处的应力有显著的改变，而在距离外力作用点较远处，其影响可以忽略不计。</a:t>
            </a:r>
          </a:p>
        </p:txBody>
      </p:sp>
    </p:spTree>
    <p:extLst>
      <p:ext uri="{BB962C8B-B14F-4D97-AF65-F5344CB8AC3E}">
        <p14:creationId xmlns:p14="http://schemas.microsoft.com/office/powerpoint/2010/main" val="43713657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0212"/>
                                        </p:tgtEl>
                                        <p:attrNameLst>
                                          <p:attrName>style.visibility</p:attrName>
                                        </p:attrNameLst>
                                      </p:cBhvr>
                                      <p:to>
                                        <p:strVal val="visible"/>
                                      </p:to>
                                    </p:set>
                                    <p:anim calcmode="lin" valueType="num">
                                      <p:cBhvr additive="base">
                                        <p:cTn id="7" dur="500" fill="hold"/>
                                        <p:tgtEl>
                                          <p:spTgt spid="990212"/>
                                        </p:tgtEl>
                                        <p:attrNameLst>
                                          <p:attrName>ppt_x</p:attrName>
                                        </p:attrNameLst>
                                      </p:cBhvr>
                                      <p:tavLst>
                                        <p:tav tm="0">
                                          <p:val>
                                            <p:strVal val="0-#ppt_w/2"/>
                                          </p:val>
                                        </p:tav>
                                        <p:tav tm="100000">
                                          <p:val>
                                            <p:strVal val="#ppt_x"/>
                                          </p:val>
                                        </p:tav>
                                      </p:tavLst>
                                    </p:anim>
                                    <p:anim calcmode="lin" valueType="num">
                                      <p:cBhvr additive="base">
                                        <p:cTn id="8" dur="500" fill="hold"/>
                                        <p:tgtEl>
                                          <p:spTgt spid="9902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0212"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bwMode="auto">
          <a:xfrm>
            <a:off x="1301679" y="102108"/>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圣维南原理及应用</a:t>
            </a:r>
          </a:p>
        </p:txBody>
      </p:sp>
      <p:sp>
        <p:nvSpPr>
          <p:cNvPr id="991235" name="Text Box 3"/>
          <p:cNvSpPr txBox="1">
            <a:spLocks noChangeArrowheads="1"/>
          </p:cNvSpPr>
          <p:nvPr/>
        </p:nvSpPr>
        <p:spPr bwMode="auto">
          <a:xfrm>
            <a:off x="985055" y="1669975"/>
            <a:ext cx="7458267" cy="3001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pPr>
            <a:r>
              <a:rPr lang="zh-CN" altLang="en-US" sz="2401" b="1">
                <a:solidFill>
                  <a:srgbClr val="000000"/>
                </a:solidFill>
                <a:latin typeface="黑体" panose="02010609060101010101" pitchFamily="49" charset="-122"/>
                <a:ea typeface="黑体" panose="02010609060101010101" pitchFamily="49" charset="-122"/>
              </a:rPr>
              <a:t>1、变换的外力必须与原外力是静力等效的：</a:t>
            </a:r>
            <a:r>
              <a:rPr lang="zh-CN" altLang="en-US" sz="2401" b="1">
                <a:solidFill>
                  <a:srgbClr val="FF0000"/>
                </a:solidFill>
                <a:latin typeface="宋体" panose="02010600030101010101" pitchFamily="2" charset="-122"/>
                <a:ea typeface="黑体" panose="02010609060101010101" pitchFamily="49" charset="-122"/>
              </a:rPr>
              <a:t>主矢量相同，对同一点的主矩也相同</a:t>
            </a:r>
            <a:endParaRPr lang="zh-CN" altLang="en-US" sz="2401" b="1">
              <a:solidFill>
                <a:srgbClr val="FF0000"/>
              </a:solidFill>
              <a:latin typeface="黑体" panose="02010609060101010101" pitchFamily="49" charset="-122"/>
              <a:ea typeface="黑体" panose="02010609060101010101" pitchFamily="49" charset="-122"/>
            </a:endParaRPr>
          </a:p>
          <a:p>
            <a:pPr defTabSz="844357" eaLnBrk="0" fontAlgn="base" hangingPunct="0">
              <a:lnSpc>
                <a:spcPct val="120000"/>
              </a:lnSpc>
              <a:spcBef>
                <a:spcPct val="40000"/>
              </a:spcBef>
              <a:spcAft>
                <a:spcPct val="0"/>
              </a:spcAft>
              <a:buClr>
                <a:srgbClr val="FF6600"/>
              </a:buClr>
              <a:buSzPct val="150000"/>
            </a:pPr>
            <a:r>
              <a:rPr lang="zh-CN" altLang="en-US" sz="2401" b="1">
                <a:solidFill>
                  <a:srgbClr val="000000"/>
                </a:solidFill>
                <a:latin typeface="黑体" panose="02010609060101010101" pitchFamily="49" charset="-122"/>
                <a:ea typeface="黑体" panose="02010609060101010101" pitchFamily="49" charset="-122"/>
              </a:rPr>
              <a:t>2、只能在局部边界上（小边界）进行静力等效变换。</a:t>
            </a:r>
          </a:p>
          <a:p>
            <a:pPr defTabSz="844357" eaLnBrk="0" fontAlgn="base" hangingPunct="0">
              <a:lnSpc>
                <a:spcPct val="120000"/>
              </a:lnSpc>
              <a:spcBef>
                <a:spcPct val="40000"/>
              </a:spcBef>
              <a:spcAft>
                <a:spcPct val="0"/>
              </a:spcAft>
              <a:buClr>
                <a:srgbClr val="FF6600"/>
              </a:buClr>
              <a:buSzPct val="150000"/>
            </a:pPr>
            <a:r>
              <a:rPr lang="zh-CN" altLang="en-US" sz="2401" b="1">
                <a:solidFill>
                  <a:srgbClr val="000000"/>
                </a:solidFill>
                <a:latin typeface="黑体" panose="02010609060101010101" pitchFamily="49" charset="-122"/>
                <a:ea typeface="黑体" panose="02010609060101010101" pitchFamily="49" charset="-122"/>
              </a:rPr>
              <a:t>3、根据圣维南局部影响原理，假如我们用一静力等效力系取代弹性体上作用的原外力，则其影响仅在力的作用区域附近。离此区域较远处，几乎不受影响。</a:t>
            </a:r>
            <a:r>
              <a:rPr lang="zh-CN" altLang="en-US" sz="2401" b="1">
                <a:solidFill>
                  <a:srgbClr val="000000"/>
                </a:solidFill>
                <a:latin typeface="Times New Roman" panose="02020603050405020304" pitchFamily="18" charset="0"/>
                <a:ea typeface="黑体" panose="02010609060101010101" pitchFamily="49" charset="-122"/>
              </a:rPr>
              <a:t>  </a:t>
            </a:r>
            <a:endParaRPr lang="zh-CN" altLang="en-US" sz="2401" b="1">
              <a:solidFill>
                <a:srgbClr val="000000"/>
              </a:solidFill>
              <a:latin typeface="黑体" panose="02010609060101010101" pitchFamily="49" charset="-122"/>
              <a:ea typeface="黑体" panose="02010609060101010101" pitchFamily="49" charset="-122"/>
            </a:endParaRPr>
          </a:p>
        </p:txBody>
      </p:sp>
      <p:sp>
        <p:nvSpPr>
          <p:cNvPr id="991236" name="Text Box 4"/>
          <p:cNvSpPr txBox="1">
            <a:spLocks noChangeArrowheads="1"/>
          </p:cNvSpPr>
          <p:nvPr/>
        </p:nvSpPr>
        <p:spPr bwMode="auto">
          <a:xfrm>
            <a:off x="351805" y="1036726"/>
            <a:ext cx="8443322" cy="48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401" b="1">
                <a:solidFill>
                  <a:srgbClr val="0000FF"/>
                </a:solidFill>
                <a:latin typeface="黑体" panose="02010609060101010101" pitchFamily="49" charset="-122"/>
                <a:ea typeface="黑体" panose="02010609060101010101" pitchFamily="49" charset="-122"/>
              </a:rPr>
              <a:t>应用圣维南原理时必须注意：</a:t>
            </a:r>
          </a:p>
        </p:txBody>
      </p:sp>
    </p:spTree>
    <p:extLst>
      <p:ext uri="{BB962C8B-B14F-4D97-AF65-F5344CB8AC3E}">
        <p14:creationId xmlns:p14="http://schemas.microsoft.com/office/powerpoint/2010/main" val="8716824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1235">
                                            <p:txEl>
                                              <p:pRg st="0" end="0"/>
                                            </p:txEl>
                                          </p:spTgt>
                                        </p:tgtEl>
                                        <p:attrNameLst>
                                          <p:attrName>style.visibility</p:attrName>
                                        </p:attrNameLst>
                                      </p:cBhvr>
                                      <p:to>
                                        <p:strVal val="visible"/>
                                      </p:to>
                                    </p:set>
                                    <p:anim calcmode="lin" valueType="num">
                                      <p:cBhvr additive="base">
                                        <p:cTn id="7" dur="500" fill="hold"/>
                                        <p:tgtEl>
                                          <p:spTgt spid="9912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1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1235">
                                            <p:txEl>
                                              <p:pRg st="1" end="1"/>
                                            </p:txEl>
                                          </p:spTgt>
                                        </p:tgtEl>
                                        <p:attrNameLst>
                                          <p:attrName>style.visibility</p:attrName>
                                        </p:attrNameLst>
                                      </p:cBhvr>
                                      <p:to>
                                        <p:strVal val="visible"/>
                                      </p:to>
                                    </p:set>
                                    <p:anim calcmode="lin" valueType="num">
                                      <p:cBhvr additive="base">
                                        <p:cTn id="13" dur="500" fill="hold"/>
                                        <p:tgtEl>
                                          <p:spTgt spid="9912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1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1235">
                                            <p:txEl>
                                              <p:pRg st="2" end="2"/>
                                            </p:txEl>
                                          </p:spTgt>
                                        </p:tgtEl>
                                        <p:attrNameLst>
                                          <p:attrName>style.visibility</p:attrName>
                                        </p:attrNameLst>
                                      </p:cBhvr>
                                      <p:to>
                                        <p:strVal val="visible"/>
                                      </p:to>
                                    </p:set>
                                    <p:anim calcmode="lin" valueType="num">
                                      <p:cBhvr additive="base">
                                        <p:cTn id="19" dur="500" fill="hold"/>
                                        <p:tgtEl>
                                          <p:spTgt spid="9912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123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235"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p:cNvSpPr>
            <a:spLocks noGrp="1" noChangeArrowheads="1"/>
          </p:cNvSpPr>
          <p:nvPr>
            <p:ph type="title"/>
          </p:nvPr>
        </p:nvSpPr>
        <p:spPr bwMode="auto">
          <a:xfrm>
            <a:off x="1305000" y="82858"/>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a:solidFill>
                  <a:srgbClr val="FF0000"/>
                </a:solidFill>
                <a:ea typeface="黑体" panose="02010609060101010101" pitchFamily="49" charset="-122"/>
              </a:rPr>
              <a:t>圣维南原理及应用</a:t>
            </a:r>
          </a:p>
        </p:txBody>
      </p:sp>
      <p:sp>
        <p:nvSpPr>
          <p:cNvPr id="994307" name="Text Box 3"/>
          <p:cNvSpPr txBox="1">
            <a:spLocks noChangeArrowheads="1"/>
          </p:cNvSpPr>
          <p:nvPr/>
        </p:nvSpPr>
        <p:spPr bwMode="auto">
          <a:xfrm>
            <a:off x="703611" y="1177448"/>
            <a:ext cx="7880433" cy="137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a:solidFill>
                  <a:srgbClr val="000000"/>
                </a:solidFill>
                <a:latin typeface="黑体" panose="02010609060101010101" pitchFamily="49" charset="-122"/>
                <a:ea typeface="黑体" panose="02010609060101010101" pitchFamily="49" charset="-122"/>
              </a:rPr>
              <a:t>通过圣维南原理的使用，可以将一些难以处理的边界条件转化为基本方程所能够满足的边界条件，使得弹性力学问题得到解答。</a:t>
            </a:r>
            <a:endParaRPr lang="en-US" altLang="zh-CN" sz="2401" b="1">
              <a:solidFill>
                <a:srgbClr val="0000FF"/>
              </a:solidFill>
              <a:latin typeface="黑体" panose="02010609060101010101" pitchFamily="49" charset="-122"/>
              <a:ea typeface="黑体" panose="02010609060101010101" pitchFamily="49" charset="-122"/>
            </a:endParaRPr>
          </a:p>
        </p:txBody>
      </p:sp>
      <p:sp>
        <p:nvSpPr>
          <p:cNvPr id="994308" name="Text Box 4"/>
          <p:cNvSpPr txBox="1">
            <a:spLocks noChangeArrowheads="1"/>
          </p:cNvSpPr>
          <p:nvPr/>
        </p:nvSpPr>
        <p:spPr bwMode="auto">
          <a:xfrm>
            <a:off x="703611" y="2946735"/>
            <a:ext cx="7880433" cy="226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a:solidFill>
                  <a:srgbClr val="000000"/>
                </a:solidFill>
                <a:latin typeface="Times New Roman" panose="02020603050405020304" pitchFamily="18" charset="0"/>
                <a:ea typeface="黑体" panose="02010609060101010101" pitchFamily="49" charset="-122"/>
              </a:rPr>
              <a:t>  </a:t>
            </a:r>
            <a:r>
              <a:rPr lang="zh-CN" altLang="en-US" sz="2401" b="1">
                <a:solidFill>
                  <a:srgbClr val="FF0000"/>
                </a:solidFill>
                <a:latin typeface="黑体" panose="02010609060101010101" pitchFamily="49" charset="-122"/>
                <a:ea typeface="黑体" panose="02010609060101010101" pitchFamily="49" charset="-122"/>
              </a:rPr>
              <a:t>圣维南原理的推广：</a:t>
            </a:r>
            <a:r>
              <a:rPr lang="zh-CN" altLang="en-US" sz="2401" b="1">
                <a:solidFill>
                  <a:srgbClr val="000000"/>
                </a:solidFill>
                <a:latin typeface="黑体" panose="02010609060101010101" pitchFamily="49" charset="-122"/>
                <a:ea typeface="黑体" panose="02010609060101010101" pitchFamily="49" charset="-122"/>
              </a:rPr>
              <a:t>如果物体一小部分边界上的面力是一个平衡力系（主失量和主矩都等于零），那么，这个面力就只会使近处产生显著的应力，而远处的应力可以不计。</a:t>
            </a:r>
            <a:r>
              <a:rPr lang="zh-CN" altLang="en-US" sz="2401" b="1">
                <a:solidFill>
                  <a:srgbClr val="0000FF"/>
                </a:solidFill>
                <a:latin typeface="黑体" panose="02010609060101010101" pitchFamily="49" charset="-122"/>
                <a:ea typeface="黑体" panose="02010609060101010101" pitchFamily="49" charset="-122"/>
              </a:rPr>
              <a:t>这是因为主失量和主矩都等于零的面力，与无面力状态是静力等效的，只能在近处产生显著的应力。</a:t>
            </a:r>
            <a:endParaRPr lang="en-US" altLang="zh-CN" sz="2401" b="1">
              <a:solidFill>
                <a:srgbClr val="0000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3484868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4308">
                                            <p:txEl>
                                              <p:pRg st="0" end="0"/>
                                            </p:txEl>
                                          </p:spTgt>
                                        </p:tgtEl>
                                        <p:attrNameLst>
                                          <p:attrName>style.visibility</p:attrName>
                                        </p:attrNameLst>
                                      </p:cBhvr>
                                      <p:to>
                                        <p:strVal val="visible"/>
                                      </p:to>
                                    </p:set>
                                    <p:anim calcmode="lin" valueType="num">
                                      <p:cBhvr additive="base">
                                        <p:cTn id="7" dur="500" fill="hold"/>
                                        <p:tgtEl>
                                          <p:spTgt spid="99430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430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8"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bwMode="auto">
          <a:xfrm>
            <a:off x="1231318" y="98579"/>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圣维南原理及应用</a:t>
            </a:r>
          </a:p>
        </p:txBody>
      </p:sp>
      <p:sp>
        <p:nvSpPr>
          <p:cNvPr id="995331" name="Text Box 3"/>
          <p:cNvSpPr txBox="1">
            <a:spLocks noChangeArrowheads="1"/>
          </p:cNvSpPr>
          <p:nvPr/>
        </p:nvSpPr>
        <p:spPr bwMode="auto">
          <a:xfrm>
            <a:off x="492528" y="1036725"/>
            <a:ext cx="7880433" cy="52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586" b="1">
                <a:solidFill>
                  <a:srgbClr val="0000FF"/>
                </a:solidFill>
                <a:latin typeface="黑体" panose="02010609060101010101" pitchFamily="49" charset="-122"/>
                <a:ea typeface="黑体" panose="02010609060101010101" pitchFamily="49" charset="-122"/>
              </a:rPr>
              <a:t>下面讨论在局部边界上具体如何应用圣维南原理</a:t>
            </a:r>
          </a:p>
        </p:txBody>
      </p:sp>
      <p:grpSp>
        <p:nvGrpSpPr>
          <p:cNvPr id="995332" name="Group 4"/>
          <p:cNvGrpSpPr>
            <a:grpSpLocks/>
          </p:cNvGrpSpPr>
          <p:nvPr/>
        </p:nvGrpSpPr>
        <p:grpSpPr bwMode="auto">
          <a:xfrm>
            <a:off x="703611" y="1740336"/>
            <a:ext cx="8021155" cy="3729134"/>
            <a:chOff x="480" y="1008"/>
            <a:chExt cx="5472" cy="2544"/>
          </a:xfrm>
        </p:grpSpPr>
        <p:sp>
          <p:nvSpPr>
            <p:cNvPr id="995333" name="Text Box 5"/>
            <p:cNvSpPr txBox="1">
              <a:spLocks noChangeArrowheads="1"/>
            </p:cNvSpPr>
            <p:nvPr/>
          </p:nvSpPr>
          <p:spPr bwMode="auto">
            <a:xfrm>
              <a:off x="480" y="1008"/>
              <a:ext cx="5376" cy="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pPr>
              <a:r>
                <a:rPr lang="zh-CN" altLang="en-US" sz="2401" b="1">
                  <a:solidFill>
                    <a:srgbClr val="000000"/>
                  </a:solidFill>
                  <a:latin typeface="黑体" panose="02010609060101010101" pitchFamily="49" charset="-122"/>
                  <a:ea typeface="黑体" panose="02010609060101010101" pitchFamily="49" charset="-122"/>
                </a:rPr>
                <a:t>　　如图所示，单位厚度的梁，其左右两端作用有一般分布的面力。试分析其边界条件。</a:t>
              </a:r>
            </a:p>
          </p:txBody>
        </p:sp>
        <p:pic>
          <p:nvPicPr>
            <p:cNvPr id="995334" name="Picture 6" descr="扫描0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948"/>
              <a:ext cx="5424" cy="1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63113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95332"/>
                                        </p:tgtEl>
                                        <p:attrNameLst>
                                          <p:attrName>style.visibility</p:attrName>
                                        </p:attrNameLst>
                                      </p:cBhvr>
                                      <p:to>
                                        <p:strVal val="visible"/>
                                      </p:to>
                                    </p:set>
                                    <p:anim calcmode="lin" valueType="num">
                                      <p:cBhvr additive="base">
                                        <p:cTn id="7" dur="500" fill="hold"/>
                                        <p:tgtEl>
                                          <p:spTgt spid="995332"/>
                                        </p:tgtEl>
                                        <p:attrNameLst>
                                          <p:attrName>ppt_x</p:attrName>
                                        </p:attrNameLst>
                                      </p:cBhvr>
                                      <p:tavLst>
                                        <p:tav tm="0">
                                          <p:val>
                                            <p:strVal val="0-#ppt_w/2"/>
                                          </p:val>
                                        </p:tav>
                                        <p:tav tm="100000">
                                          <p:val>
                                            <p:strVal val="#ppt_x"/>
                                          </p:val>
                                        </p:tav>
                                      </p:tavLst>
                                    </p:anim>
                                    <p:anim calcmode="lin" valueType="num">
                                      <p:cBhvr additive="base">
                                        <p:cTn id="8" dur="500" fill="hold"/>
                                        <p:tgtEl>
                                          <p:spTgt spid="9953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bwMode="auto">
          <a:xfrm>
            <a:off x="1305000" y="104978"/>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圣维南原理及应用</a:t>
            </a:r>
          </a:p>
        </p:txBody>
      </p:sp>
      <p:sp>
        <p:nvSpPr>
          <p:cNvPr id="996355" name="Text Box 3"/>
          <p:cNvSpPr txBox="1">
            <a:spLocks noChangeArrowheads="1"/>
          </p:cNvSpPr>
          <p:nvPr/>
        </p:nvSpPr>
        <p:spPr bwMode="auto">
          <a:xfrm>
            <a:off x="562889" y="1036726"/>
            <a:ext cx="7880433" cy="87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dirty="0">
                <a:solidFill>
                  <a:srgbClr val="000000"/>
                </a:solidFill>
                <a:latin typeface="黑体" panose="02010609060101010101" pitchFamily="49" charset="-122"/>
                <a:ea typeface="黑体" panose="02010609060101010101" pitchFamily="49" charset="-122"/>
              </a:rPr>
              <a:t>按照严格的应力</a:t>
            </a:r>
            <a:r>
              <a:rPr lang="zh-CN" altLang="en-US" sz="2401" b="1" dirty="0" smtClean="0">
                <a:solidFill>
                  <a:srgbClr val="000000"/>
                </a:solidFill>
                <a:latin typeface="黑体" panose="02010609060101010101" pitchFamily="49" charset="-122"/>
                <a:ea typeface="黑体" panose="02010609060101010101" pitchFamily="49" charset="-122"/>
              </a:rPr>
              <a:t>边界条件，</a:t>
            </a:r>
            <a:r>
              <a:rPr lang="zh-CN" altLang="en-US" sz="2401" b="1" dirty="0">
                <a:solidFill>
                  <a:srgbClr val="000000"/>
                </a:solidFill>
                <a:latin typeface="黑体" panose="02010609060101010101" pitchFamily="49" charset="-122"/>
                <a:ea typeface="黑体" panose="02010609060101010101" pitchFamily="49" charset="-122"/>
              </a:rPr>
              <a:t>应力分量在左右边界上应满足条件：</a:t>
            </a:r>
          </a:p>
        </p:txBody>
      </p:sp>
      <p:graphicFrame>
        <p:nvGraphicFramePr>
          <p:cNvPr id="996356" name="Object 4"/>
          <p:cNvGraphicFramePr>
            <a:graphicFrameLocks/>
          </p:cNvGraphicFramePr>
          <p:nvPr/>
        </p:nvGraphicFramePr>
        <p:xfrm>
          <a:off x="1751697" y="2099471"/>
          <a:ext cx="5715366" cy="485197"/>
        </p:xfrm>
        <a:graphic>
          <a:graphicData uri="http://schemas.openxmlformats.org/presentationml/2006/ole">
            <mc:AlternateContent xmlns:mc="http://schemas.openxmlformats.org/markup-compatibility/2006">
              <mc:Choice xmlns:v="urn:schemas-microsoft-com:vml" Requires="v">
                <p:oleObj spid="_x0000_s32804" name="Equation" r:id="rId3" imgW="2323800" imgH="253800" progId="Equation.3">
                  <p:embed/>
                </p:oleObj>
              </mc:Choice>
              <mc:Fallback>
                <p:oleObj name="Equation" r:id="rId3" imgW="2323800" imgH="253800" progId="Equation.3">
                  <p:embed/>
                  <p:pic>
                    <p:nvPicPr>
                      <p:cNvPr id="996356" name="Object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697" y="2099471"/>
                        <a:ext cx="5715366" cy="48519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996357" name="Text Box 5"/>
          <p:cNvSpPr txBox="1">
            <a:spLocks noChangeArrowheads="1"/>
          </p:cNvSpPr>
          <p:nvPr/>
        </p:nvSpPr>
        <p:spPr bwMode="auto">
          <a:xfrm>
            <a:off x="562888" y="2655029"/>
            <a:ext cx="8091517" cy="2853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a:solidFill>
                  <a:srgbClr val="000000"/>
                </a:solidFill>
                <a:latin typeface="黑体" panose="02010609060101010101" pitchFamily="49" charset="-122"/>
                <a:ea typeface="黑体" panose="02010609060101010101" pitchFamily="49" charset="-122"/>
              </a:rPr>
              <a:t>它要求在边界上不同点（所有</a:t>
            </a:r>
            <a:r>
              <a:rPr lang="en-US" altLang="zh-CN" sz="2401" b="1">
                <a:solidFill>
                  <a:srgbClr val="000000"/>
                </a:solidFill>
                <a:latin typeface="黑体" panose="02010609060101010101" pitchFamily="49" charset="-122"/>
                <a:ea typeface="黑体" panose="02010609060101010101" pitchFamily="49" charset="-122"/>
              </a:rPr>
              <a:t>y</a:t>
            </a:r>
            <a:r>
              <a:rPr lang="zh-CN" altLang="en-US" sz="2401" b="1">
                <a:solidFill>
                  <a:srgbClr val="000000"/>
                </a:solidFill>
                <a:latin typeface="黑体" panose="02010609060101010101" pitchFamily="49" charset="-122"/>
                <a:ea typeface="黑体" panose="02010609060101010101" pitchFamily="49" charset="-122"/>
              </a:rPr>
              <a:t>值处），应力分量必须处处与面力分量对等。这种严格的边界条件是较难满足的。</a:t>
            </a:r>
          </a:p>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a:solidFill>
                  <a:srgbClr val="000000"/>
                </a:solidFill>
                <a:latin typeface="黑体" panose="02010609060101010101" pitchFamily="49" charset="-122"/>
                <a:ea typeface="黑体" panose="02010609060101010101" pitchFamily="49" charset="-122"/>
              </a:rPr>
              <a:t>但是当</a:t>
            </a:r>
            <a:r>
              <a:rPr lang="en-US" altLang="zh-CN" sz="2401" b="1" i="1">
                <a:solidFill>
                  <a:srgbClr val="000000"/>
                </a:solidFill>
                <a:latin typeface="Times New Roman" panose="02020603050405020304" pitchFamily="18" charset="0"/>
                <a:ea typeface="黑体" panose="02010609060101010101" pitchFamily="49" charset="-122"/>
              </a:rPr>
              <a:t>l≥h</a:t>
            </a:r>
            <a:r>
              <a:rPr lang="zh-CN" altLang="en-US" sz="2401" b="1">
                <a:solidFill>
                  <a:srgbClr val="000000"/>
                </a:solidFill>
                <a:latin typeface="Times New Roman" panose="02020603050405020304" pitchFamily="18" charset="0"/>
                <a:ea typeface="黑体" panose="02010609060101010101" pitchFamily="49" charset="-122"/>
              </a:rPr>
              <a:t>时，左右两端边界是小边界，这时可应用圣维南原理，用如下静力等效条件来代替上述条件：</a:t>
            </a:r>
            <a:r>
              <a:rPr lang="zh-CN" altLang="en-US" sz="2401" b="1">
                <a:solidFill>
                  <a:srgbClr val="0000FF"/>
                </a:solidFill>
                <a:latin typeface="Times New Roman" panose="02020603050405020304" pitchFamily="18" charset="0"/>
                <a:ea typeface="黑体" panose="02010609060101010101" pitchFamily="49" charset="-122"/>
              </a:rPr>
              <a:t>在这一局部边界上，使应力的主失量和主矩分别等于对应的面力的主失量和主矩。</a:t>
            </a:r>
            <a:r>
              <a:rPr lang="zh-CN" altLang="en-US" sz="2401" b="1">
                <a:solidFill>
                  <a:srgbClr val="FF0000"/>
                </a:solidFill>
                <a:latin typeface="Times New Roman" panose="02020603050405020304" pitchFamily="18" charset="0"/>
                <a:ea typeface="黑体" panose="02010609060101010101" pitchFamily="49" charset="-122"/>
              </a:rPr>
              <a:t>（绝对值相等，方向相同）</a:t>
            </a:r>
          </a:p>
        </p:txBody>
      </p:sp>
    </p:spTree>
    <p:extLst>
      <p:ext uri="{BB962C8B-B14F-4D97-AF65-F5344CB8AC3E}">
        <p14:creationId xmlns:p14="http://schemas.microsoft.com/office/powerpoint/2010/main" val="55963975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96356"/>
                                        </p:tgtEl>
                                        <p:attrNameLst>
                                          <p:attrName>style.visibility</p:attrName>
                                        </p:attrNameLst>
                                      </p:cBhvr>
                                      <p:to>
                                        <p:strVal val="visible"/>
                                      </p:to>
                                    </p:set>
                                    <p:anim calcmode="lin" valueType="num">
                                      <p:cBhvr additive="base">
                                        <p:cTn id="7" dur="500" fill="hold"/>
                                        <p:tgtEl>
                                          <p:spTgt spid="996356"/>
                                        </p:tgtEl>
                                        <p:attrNameLst>
                                          <p:attrName>ppt_x</p:attrName>
                                        </p:attrNameLst>
                                      </p:cBhvr>
                                      <p:tavLst>
                                        <p:tav tm="0">
                                          <p:val>
                                            <p:strVal val="0-#ppt_w/2"/>
                                          </p:val>
                                        </p:tav>
                                        <p:tav tm="100000">
                                          <p:val>
                                            <p:strVal val="#ppt_x"/>
                                          </p:val>
                                        </p:tav>
                                      </p:tavLst>
                                    </p:anim>
                                    <p:anim calcmode="lin" valueType="num">
                                      <p:cBhvr additive="base">
                                        <p:cTn id="8" dur="500" fill="hold"/>
                                        <p:tgtEl>
                                          <p:spTgt spid="99635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6357">
                                            <p:txEl>
                                              <p:pRg st="0" end="0"/>
                                            </p:txEl>
                                          </p:spTgt>
                                        </p:tgtEl>
                                        <p:attrNameLst>
                                          <p:attrName>style.visibility</p:attrName>
                                        </p:attrNameLst>
                                      </p:cBhvr>
                                      <p:to>
                                        <p:strVal val="visible"/>
                                      </p:to>
                                    </p:set>
                                    <p:anim calcmode="lin" valueType="num">
                                      <p:cBhvr additive="base">
                                        <p:cTn id="13" dur="500" fill="hold"/>
                                        <p:tgtEl>
                                          <p:spTgt spid="99635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635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6357">
                                            <p:txEl>
                                              <p:pRg st="1" end="1"/>
                                            </p:txEl>
                                          </p:spTgt>
                                        </p:tgtEl>
                                        <p:attrNameLst>
                                          <p:attrName>style.visibility</p:attrName>
                                        </p:attrNameLst>
                                      </p:cBhvr>
                                      <p:to>
                                        <p:strVal val="visible"/>
                                      </p:to>
                                    </p:set>
                                    <p:anim calcmode="lin" valueType="num">
                                      <p:cBhvr additive="base">
                                        <p:cTn id="19" dur="500" fill="hold"/>
                                        <p:tgtEl>
                                          <p:spTgt spid="99635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635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6357"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bwMode="auto">
          <a:xfrm>
            <a:off x="1196138" y="102109"/>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圣维南原理及应用</a:t>
            </a:r>
          </a:p>
        </p:txBody>
      </p:sp>
      <p:sp>
        <p:nvSpPr>
          <p:cNvPr id="997379" name="Text Box 3"/>
          <p:cNvSpPr txBox="1">
            <a:spLocks noChangeArrowheads="1"/>
          </p:cNvSpPr>
          <p:nvPr/>
        </p:nvSpPr>
        <p:spPr bwMode="auto">
          <a:xfrm>
            <a:off x="562889" y="1036726"/>
            <a:ext cx="7880433" cy="48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a:solidFill>
                  <a:srgbClr val="000000"/>
                </a:solidFill>
                <a:latin typeface="黑体" panose="02010609060101010101" pitchFamily="49" charset="-122"/>
                <a:ea typeface="黑体" panose="02010609060101010101" pitchFamily="49" charset="-122"/>
              </a:rPr>
              <a:t>应用圣维南原理后的积分边界条件具体表达式为：</a:t>
            </a:r>
          </a:p>
        </p:txBody>
      </p:sp>
      <p:graphicFrame>
        <p:nvGraphicFramePr>
          <p:cNvPr id="997380" name="Object 4"/>
          <p:cNvGraphicFramePr>
            <a:graphicFrameLocks/>
          </p:cNvGraphicFramePr>
          <p:nvPr/>
        </p:nvGraphicFramePr>
        <p:xfrm>
          <a:off x="1720914" y="1558570"/>
          <a:ext cx="5775466" cy="1940791"/>
        </p:xfrm>
        <a:graphic>
          <a:graphicData uri="http://schemas.openxmlformats.org/presentationml/2006/ole">
            <mc:AlternateContent xmlns:mc="http://schemas.openxmlformats.org/markup-compatibility/2006">
              <mc:Choice xmlns:v="urn:schemas-microsoft-com:vml" Requires="v">
                <p:oleObj spid="_x0000_s33827" name="Equation" r:id="rId3" imgW="2349360" imgH="1015920" progId="Equation.3">
                  <p:embed/>
                </p:oleObj>
              </mc:Choice>
              <mc:Fallback>
                <p:oleObj name="Equation" r:id="rId3" imgW="2349360" imgH="1015920" progId="Equation.3">
                  <p:embed/>
                  <p:pic>
                    <p:nvPicPr>
                      <p:cNvPr id="997380" name="Object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914" y="1558570"/>
                        <a:ext cx="5775466" cy="1940791"/>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997381" name="Text Box 5"/>
          <p:cNvSpPr txBox="1">
            <a:spLocks noChangeArrowheads="1"/>
          </p:cNvSpPr>
          <p:nvPr/>
        </p:nvSpPr>
        <p:spPr bwMode="auto">
          <a:xfrm>
            <a:off x="633250" y="3744159"/>
            <a:ext cx="7880433" cy="255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pPr>
            <a:r>
              <a:rPr lang="zh-CN" altLang="en-US" sz="2401" b="1" dirty="0">
                <a:solidFill>
                  <a:srgbClr val="000000"/>
                </a:solidFill>
                <a:latin typeface="黑体" panose="02010609060101010101" pitchFamily="49" charset="-122"/>
                <a:ea typeface="黑体" panose="02010609060101010101" pitchFamily="49" charset="-122"/>
              </a:rPr>
              <a:t>上式表明：</a:t>
            </a:r>
          </a:p>
          <a:p>
            <a:pPr defTabSz="844357" eaLnBrk="0" fontAlgn="base" hangingPunct="0">
              <a:lnSpc>
                <a:spcPct val="120000"/>
              </a:lnSpc>
              <a:spcBef>
                <a:spcPct val="40000"/>
              </a:spcBef>
              <a:spcAft>
                <a:spcPct val="0"/>
              </a:spcAft>
              <a:buClr>
                <a:srgbClr val="FF6600"/>
              </a:buClr>
              <a:buSzPct val="150000"/>
            </a:pPr>
            <a:r>
              <a:rPr lang="zh-CN" altLang="en-US" sz="2401" b="1" dirty="0">
                <a:solidFill>
                  <a:srgbClr val="000000"/>
                </a:solidFill>
                <a:latin typeface="黑体" panose="02010609060101010101" pitchFamily="49" charset="-122"/>
                <a:ea typeface="黑体" panose="02010609060101010101" pitchFamily="49" charset="-122"/>
              </a:rPr>
              <a:t> （1）等式左右两边的数值是相等的、方向是一致的。</a:t>
            </a:r>
          </a:p>
          <a:p>
            <a:pPr defTabSz="844357" eaLnBrk="0" fontAlgn="base" hangingPunct="0">
              <a:lnSpc>
                <a:spcPct val="120000"/>
              </a:lnSpc>
              <a:spcBef>
                <a:spcPct val="40000"/>
              </a:spcBef>
              <a:spcAft>
                <a:spcPct val="0"/>
              </a:spcAft>
              <a:buClr>
                <a:srgbClr val="FF6600"/>
              </a:buClr>
              <a:buSzPct val="150000"/>
            </a:pPr>
            <a:r>
              <a:rPr lang="zh-CN" altLang="en-US" sz="2401" b="1" dirty="0">
                <a:solidFill>
                  <a:srgbClr val="000000"/>
                </a:solidFill>
                <a:latin typeface="黑体" panose="02010609060101010101" pitchFamily="49" charset="-122"/>
                <a:ea typeface="黑体" panose="02010609060101010101" pitchFamily="49" charset="-122"/>
              </a:rPr>
              <a:t> （2）等式左边的符号可以按照应力的符号规定来确定：</a:t>
            </a:r>
            <a:r>
              <a:rPr lang="zh-CN" altLang="en-US" sz="2401" b="1" dirty="0">
                <a:solidFill>
                  <a:srgbClr val="0000FF"/>
                </a:solidFill>
                <a:latin typeface="黑体" panose="02010609060101010101" pitchFamily="49" charset="-122"/>
                <a:ea typeface="黑体" panose="02010609060101010101" pitchFamily="49" charset="-122"/>
              </a:rPr>
              <a:t>应力的正方向就是应力失量的正方向；正的应力乘以正的矩臂就是应力主矩的正方向。</a:t>
            </a:r>
          </a:p>
        </p:txBody>
      </p:sp>
    </p:spTree>
    <p:extLst>
      <p:ext uri="{BB962C8B-B14F-4D97-AF65-F5344CB8AC3E}">
        <p14:creationId xmlns:p14="http://schemas.microsoft.com/office/powerpoint/2010/main" val="272069778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97380"/>
                                        </p:tgtEl>
                                        <p:attrNameLst>
                                          <p:attrName>style.visibility</p:attrName>
                                        </p:attrNameLst>
                                      </p:cBhvr>
                                      <p:to>
                                        <p:strVal val="visible"/>
                                      </p:to>
                                    </p:set>
                                    <p:anim calcmode="lin" valueType="num">
                                      <p:cBhvr additive="base">
                                        <p:cTn id="7" dur="500" fill="hold"/>
                                        <p:tgtEl>
                                          <p:spTgt spid="997380"/>
                                        </p:tgtEl>
                                        <p:attrNameLst>
                                          <p:attrName>ppt_x</p:attrName>
                                        </p:attrNameLst>
                                      </p:cBhvr>
                                      <p:tavLst>
                                        <p:tav tm="0">
                                          <p:val>
                                            <p:strVal val="0-#ppt_w/2"/>
                                          </p:val>
                                        </p:tav>
                                        <p:tav tm="100000">
                                          <p:val>
                                            <p:strVal val="#ppt_x"/>
                                          </p:val>
                                        </p:tav>
                                      </p:tavLst>
                                    </p:anim>
                                    <p:anim calcmode="lin" valueType="num">
                                      <p:cBhvr additive="base">
                                        <p:cTn id="8" dur="500" fill="hold"/>
                                        <p:tgtEl>
                                          <p:spTgt spid="99738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7381"/>
                                        </p:tgtEl>
                                        <p:attrNameLst>
                                          <p:attrName>style.visibility</p:attrName>
                                        </p:attrNameLst>
                                      </p:cBhvr>
                                      <p:to>
                                        <p:strVal val="visible"/>
                                      </p:to>
                                    </p:set>
                                    <p:anim calcmode="lin" valueType="num">
                                      <p:cBhvr additive="base">
                                        <p:cTn id="13" dur="500" fill="hold"/>
                                        <p:tgtEl>
                                          <p:spTgt spid="997381"/>
                                        </p:tgtEl>
                                        <p:attrNameLst>
                                          <p:attrName>ppt_x</p:attrName>
                                        </p:attrNameLst>
                                      </p:cBhvr>
                                      <p:tavLst>
                                        <p:tav tm="0">
                                          <p:val>
                                            <p:strVal val="0-#ppt_w/2"/>
                                          </p:val>
                                        </p:tav>
                                        <p:tav tm="100000">
                                          <p:val>
                                            <p:strVal val="#ppt_x"/>
                                          </p:val>
                                        </p:tav>
                                      </p:tavLst>
                                    </p:anim>
                                    <p:anim calcmode="lin" valueType="num">
                                      <p:cBhvr additive="base">
                                        <p:cTn id="14" dur="500" fill="hold"/>
                                        <p:tgtEl>
                                          <p:spTgt spid="9973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7381"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bwMode="auto">
          <a:xfrm>
            <a:off x="1276124" y="139891"/>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圣维南原理及应用</a:t>
            </a:r>
          </a:p>
        </p:txBody>
      </p:sp>
      <p:sp>
        <p:nvSpPr>
          <p:cNvPr id="998403" name="Text Box 3"/>
          <p:cNvSpPr txBox="1">
            <a:spLocks noChangeArrowheads="1"/>
          </p:cNvSpPr>
          <p:nvPr/>
        </p:nvSpPr>
        <p:spPr bwMode="auto">
          <a:xfrm>
            <a:off x="562889" y="1036726"/>
            <a:ext cx="7880433" cy="932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a:solidFill>
                  <a:srgbClr val="000000"/>
                </a:solidFill>
                <a:latin typeface="黑体" panose="02010609060101010101" pitchFamily="49" charset="-122"/>
                <a:ea typeface="黑体" panose="02010609060101010101" pitchFamily="49" charset="-122"/>
              </a:rPr>
              <a:t>如果给出的不是面力的分布，而是单位宽度上面力的主失量和主矩，则具体表达式为：</a:t>
            </a:r>
          </a:p>
        </p:txBody>
      </p:sp>
      <p:graphicFrame>
        <p:nvGraphicFramePr>
          <p:cNvPr id="998404" name="Object 4"/>
          <p:cNvGraphicFramePr>
            <a:graphicFrameLocks/>
          </p:cNvGraphicFramePr>
          <p:nvPr/>
        </p:nvGraphicFramePr>
        <p:xfrm>
          <a:off x="2890666" y="2285634"/>
          <a:ext cx="3434497" cy="1940791"/>
        </p:xfrm>
        <a:graphic>
          <a:graphicData uri="http://schemas.openxmlformats.org/presentationml/2006/ole">
            <mc:AlternateContent xmlns:mc="http://schemas.openxmlformats.org/markup-compatibility/2006">
              <mc:Choice xmlns:v="urn:schemas-microsoft-com:vml" Requires="v">
                <p:oleObj spid="_x0000_s34851" name="Equation" r:id="rId3" imgW="1396800" imgH="1015920" progId="Equation.3">
                  <p:embed/>
                </p:oleObj>
              </mc:Choice>
              <mc:Fallback>
                <p:oleObj name="Equation" r:id="rId3" imgW="1396800" imgH="1015920" progId="Equation.3">
                  <p:embed/>
                  <p:pic>
                    <p:nvPicPr>
                      <p:cNvPr id="998404" name="Object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666" y="2285634"/>
                        <a:ext cx="3434497" cy="1940791"/>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Tree>
    <p:extLst>
      <p:ext uri="{BB962C8B-B14F-4D97-AF65-F5344CB8AC3E}">
        <p14:creationId xmlns:p14="http://schemas.microsoft.com/office/powerpoint/2010/main" val="793758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98404"/>
                                        </p:tgtEl>
                                        <p:attrNameLst>
                                          <p:attrName>style.visibility</p:attrName>
                                        </p:attrNameLst>
                                      </p:cBhvr>
                                      <p:to>
                                        <p:strVal val="visible"/>
                                      </p:to>
                                    </p:set>
                                    <p:anim calcmode="lin" valueType="num">
                                      <p:cBhvr additive="base">
                                        <p:cTn id="7" dur="500" fill="hold"/>
                                        <p:tgtEl>
                                          <p:spTgt spid="998404"/>
                                        </p:tgtEl>
                                        <p:attrNameLst>
                                          <p:attrName>ppt_x</p:attrName>
                                        </p:attrNameLst>
                                      </p:cBhvr>
                                      <p:tavLst>
                                        <p:tav tm="0">
                                          <p:val>
                                            <p:strVal val="0-#ppt_w/2"/>
                                          </p:val>
                                        </p:tav>
                                        <p:tav tm="100000">
                                          <p:val>
                                            <p:strVal val="#ppt_x"/>
                                          </p:val>
                                        </p:tav>
                                      </p:tavLst>
                                    </p:anim>
                                    <p:anim calcmode="lin" valueType="num">
                                      <p:cBhvr additive="base">
                                        <p:cTn id="8" dur="500" fill="hold"/>
                                        <p:tgtEl>
                                          <p:spTgt spid="998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52" name="Group 40"/>
          <p:cNvGrpSpPr>
            <a:grpSpLocks/>
          </p:cNvGrpSpPr>
          <p:nvPr/>
        </p:nvGrpSpPr>
        <p:grpSpPr bwMode="auto">
          <a:xfrm>
            <a:off x="5105400" y="228600"/>
            <a:ext cx="4038600" cy="2530475"/>
            <a:chOff x="3168" y="144"/>
            <a:chExt cx="2544" cy="1594"/>
          </a:xfrm>
        </p:grpSpPr>
        <p:sp>
          <p:nvSpPr>
            <p:cNvPr id="115714" name="Rectangle 2"/>
            <p:cNvSpPr>
              <a:spLocks noChangeArrowheads="1"/>
            </p:cNvSpPr>
            <p:nvPr/>
          </p:nvSpPr>
          <p:spPr bwMode="auto">
            <a:xfrm>
              <a:off x="3792" y="432"/>
              <a:ext cx="960" cy="624"/>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15" name="Rectangle 3"/>
            <p:cNvSpPr>
              <a:spLocks noChangeArrowheads="1"/>
            </p:cNvSpPr>
            <p:nvPr/>
          </p:nvSpPr>
          <p:spPr bwMode="auto">
            <a:xfrm>
              <a:off x="5232" y="432"/>
              <a:ext cx="96" cy="624"/>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nvGrpSpPr>
            <p:cNvPr id="115716" name="Group 4"/>
            <p:cNvGrpSpPr>
              <a:grpSpLocks/>
            </p:cNvGrpSpPr>
            <p:nvPr/>
          </p:nvGrpSpPr>
          <p:grpSpPr bwMode="auto">
            <a:xfrm>
              <a:off x="3408" y="144"/>
              <a:ext cx="1296" cy="1200"/>
              <a:chOff x="3120" y="1776"/>
              <a:chExt cx="1296" cy="1200"/>
            </a:xfrm>
          </p:grpSpPr>
          <p:sp>
            <p:nvSpPr>
              <p:cNvPr id="115717" name="Line 5"/>
              <p:cNvSpPr>
                <a:spLocks noChangeShapeType="1"/>
              </p:cNvSpPr>
              <p:nvPr/>
            </p:nvSpPr>
            <p:spPr bwMode="auto">
              <a:xfrm>
                <a:off x="3120" y="2160"/>
                <a:ext cx="384" cy="0"/>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18" name="Line 6"/>
              <p:cNvSpPr>
                <a:spLocks noChangeShapeType="1"/>
              </p:cNvSpPr>
              <p:nvPr/>
            </p:nvSpPr>
            <p:spPr bwMode="auto">
              <a:xfrm>
                <a:off x="3696" y="1776"/>
                <a:ext cx="0" cy="288"/>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19" name="Line 7"/>
              <p:cNvSpPr>
                <a:spLocks noChangeShapeType="1"/>
              </p:cNvSpPr>
              <p:nvPr/>
            </p:nvSpPr>
            <p:spPr bwMode="auto">
              <a:xfrm flipV="1">
                <a:off x="3696" y="2688"/>
                <a:ext cx="0" cy="288"/>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20" name="Line 8"/>
              <p:cNvSpPr>
                <a:spLocks noChangeShapeType="1"/>
              </p:cNvSpPr>
              <p:nvPr/>
            </p:nvSpPr>
            <p:spPr bwMode="auto">
              <a:xfrm flipH="1">
                <a:off x="4080" y="1776"/>
                <a:ext cx="336" cy="288"/>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21" name="Line 9"/>
              <p:cNvSpPr>
                <a:spLocks noChangeShapeType="1"/>
              </p:cNvSpPr>
              <p:nvPr/>
            </p:nvSpPr>
            <p:spPr bwMode="auto">
              <a:xfrm flipV="1">
                <a:off x="4416" y="2688"/>
                <a:ext cx="0" cy="240"/>
              </a:xfrm>
              <a:prstGeom prst="line">
                <a:avLst/>
              </a:prstGeom>
              <a:noFill/>
              <a:ln w="19050"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grpSp>
          <p:nvGrpSpPr>
            <p:cNvPr id="115722" name="Group 10"/>
            <p:cNvGrpSpPr>
              <a:grpSpLocks/>
            </p:cNvGrpSpPr>
            <p:nvPr/>
          </p:nvGrpSpPr>
          <p:grpSpPr bwMode="auto">
            <a:xfrm>
              <a:off x="4176" y="432"/>
              <a:ext cx="864" cy="1056"/>
              <a:chOff x="3888" y="2064"/>
              <a:chExt cx="864" cy="1056"/>
            </a:xfrm>
          </p:grpSpPr>
          <p:sp>
            <p:nvSpPr>
              <p:cNvPr id="115723" name="Line 11"/>
              <p:cNvSpPr>
                <a:spLocks noChangeShapeType="1"/>
              </p:cNvSpPr>
              <p:nvPr/>
            </p:nvSpPr>
            <p:spPr bwMode="auto">
              <a:xfrm>
                <a:off x="3888" y="2352"/>
                <a:ext cx="768" cy="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24" name="Line 12"/>
              <p:cNvSpPr>
                <a:spLocks noChangeShapeType="1"/>
              </p:cNvSpPr>
              <p:nvPr/>
            </p:nvSpPr>
            <p:spPr bwMode="auto">
              <a:xfrm>
                <a:off x="3888" y="2352"/>
                <a:ext cx="0" cy="72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25" name="Text Box 13"/>
              <p:cNvSpPr txBox="1">
                <a:spLocks noChangeArrowheads="1"/>
              </p:cNvSpPr>
              <p:nvPr/>
            </p:nvSpPr>
            <p:spPr bwMode="auto">
              <a:xfrm>
                <a:off x="4512" y="2064"/>
                <a:ext cx="24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a:t>
                </a:r>
              </a:p>
            </p:txBody>
          </p:sp>
          <p:sp>
            <p:nvSpPr>
              <p:cNvPr id="115726" name="Text Box 14"/>
              <p:cNvSpPr txBox="1">
                <a:spLocks noChangeArrowheads="1"/>
              </p:cNvSpPr>
              <p:nvPr/>
            </p:nvSpPr>
            <p:spPr bwMode="auto">
              <a:xfrm>
                <a:off x="3936" y="2832"/>
                <a:ext cx="24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a:t>
                </a:r>
              </a:p>
            </p:txBody>
          </p:sp>
        </p:grpSp>
        <p:grpSp>
          <p:nvGrpSpPr>
            <p:cNvPr id="115727" name="Group 15"/>
            <p:cNvGrpSpPr>
              <a:grpSpLocks/>
            </p:cNvGrpSpPr>
            <p:nvPr/>
          </p:nvGrpSpPr>
          <p:grpSpPr bwMode="auto">
            <a:xfrm>
              <a:off x="5088" y="432"/>
              <a:ext cx="624" cy="1056"/>
              <a:chOff x="4800" y="2064"/>
              <a:chExt cx="624" cy="1056"/>
            </a:xfrm>
          </p:grpSpPr>
          <p:sp>
            <p:nvSpPr>
              <p:cNvPr id="115728" name="Line 16"/>
              <p:cNvSpPr>
                <a:spLocks noChangeShapeType="1"/>
              </p:cNvSpPr>
              <p:nvPr/>
            </p:nvSpPr>
            <p:spPr bwMode="auto">
              <a:xfrm>
                <a:off x="4992" y="2352"/>
                <a:ext cx="0" cy="72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29" name="Text Box 17"/>
              <p:cNvSpPr txBox="1">
                <a:spLocks noChangeArrowheads="1"/>
              </p:cNvSpPr>
              <p:nvPr/>
            </p:nvSpPr>
            <p:spPr bwMode="auto">
              <a:xfrm>
                <a:off x="5040" y="2832"/>
                <a:ext cx="24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a:t>
                </a:r>
              </a:p>
            </p:txBody>
          </p:sp>
          <p:sp>
            <p:nvSpPr>
              <p:cNvPr id="115730" name="Line 18"/>
              <p:cNvSpPr>
                <a:spLocks noChangeShapeType="1"/>
              </p:cNvSpPr>
              <p:nvPr/>
            </p:nvSpPr>
            <p:spPr bwMode="auto">
              <a:xfrm>
                <a:off x="4800" y="2352"/>
                <a:ext cx="528" cy="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31" name="Text Box 19"/>
              <p:cNvSpPr txBox="1">
                <a:spLocks noChangeArrowheads="1"/>
              </p:cNvSpPr>
              <p:nvPr/>
            </p:nvSpPr>
            <p:spPr bwMode="auto">
              <a:xfrm>
                <a:off x="5184" y="2064"/>
                <a:ext cx="24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z</a:t>
                </a:r>
              </a:p>
            </p:txBody>
          </p:sp>
        </p:grpSp>
        <p:grpSp>
          <p:nvGrpSpPr>
            <p:cNvPr id="115732" name="Group 20"/>
            <p:cNvGrpSpPr>
              <a:grpSpLocks/>
            </p:cNvGrpSpPr>
            <p:nvPr/>
          </p:nvGrpSpPr>
          <p:grpSpPr bwMode="auto">
            <a:xfrm>
              <a:off x="5232" y="144"/>
              <a:ext cx="96" cy="1152"/>
              <a:chOff x="4944" y="1776"/>
              <a:chExt cx="96" cy="1152"/>
            </a:xfrm>
          </p:grpSpPr>
          <p:sp>
            <p:nvSpPr>
              <p:cNvPr id="115733" name="Line 21"/>
              <p:cNvSpPr>
                <a:spLocks noChangeShapeType="1"/>
              </p:cNvSpPr>
              <p:nvPr/>
            </p:nvSpPr>
            <p:spPr bwMode="auto">
              <a:xfrm>
                <a:off x="4944" y="1776"/>
                <a:ext cx="0" cy="288"/>
              </a:xfrm>
              <a:prstGeom prst="line">
                <a:avLst/>
              </a:prstGeom>
              <a:noFill/>
              <a:ln w="22225"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34" name="Line 22"/>
              <p:cNvSpPr>
                <a:spLocks noChangeShapeType="1"/>
              </p:cNvSpPr>
              <p:nvPr/>
            </p:nvSpPr>
            <p:spPr bwMode="auto">
              <a:xfrm>
                <a:off x="5040" y="1776"/>
                <a:ext cx="0" cy="288"/>
              </a:xfrm>
              <a:prstGeom prst="line">
                <a:avLst/>
              </a:prstGeom>
              <a:noFill/>
              <a:ln w="22225"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35" name="Line 23"/>
              <p:cNvSpPr>
                <a:spLocks noChangeShapeType="1"/>
              </p:cNvSpPr>
              <p:nvPr/>
            </p:nvSpPr>
            <p:spPr bwMode="auto">
              <a:xfrm>
                <a:off x="4992" y="1776"/>
                <a:ext cx="0" cy="288"/>
              </a:xfrm>
              <a:prstGeom prst="line">
                <a:avLst/>
              </a:prstGeom>
              <a:noFill/>
              <a:ln w="22225"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36" name="Line 24"/>
              <p:cNvSpPr>
                <a:spLocks noChangeShapeType="1"/>
              </p:cNvSpPr>
              <p:nvPr/>
            </p:nvSpPr>
            <p:spPr bwMode="auto">
              <a:xfrm flipV="1">
                <a:off x="4944" y="2688"/>
                <a:ext cx="0" cy="240"/>
              </a:xfrm>
              <a:prstGeom prst="line">
                <a:avLst/>
              </a:prstGeom>
              <a:noFill/>
              <a:ln w="22225"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37" name="Line 25"/>
              <p:cNvSpPr>
                <a:spLocks noChangeShapeType="1"/>
              </p:cNvSpPr>
              <p:nvPr/>
            </p:nvSpPr>
            <p:spPr bwMode="auto">
              <a:xfrm flipV="1">
                <a:off x="5040" y="2688"/>
                <a:ext cx="0" cy="240"/>
              </a:xfrm>
              <a:prstGeom prst="line">
                <a:avLst/>
              </a:prstGeom>
              <a:noFill/>
              <a:ln w="22225" cap="sq">
                <a:solidFill>
                  <a:srgbClr val="FFFF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grpSp>
          <p:nvGrpSpPr>
            <p:cNvPr id="115738" name="Group 26"/>
            <p:cNvGrpSpPr>
              <a:grpSpLocks/>
            </p:cNvGrpSpPr>
            <p:nvPr/>
          </p:nvGrpSpPr>
          <p:grpSpPr bwMode="auto">
            <a:xfrm>
              <a:off x="5040" y="710"/>
              <a:ext cx="528" cy="250"/>
              <a:chOff x="4752" y="2342"/>
              <a:chExt cx="528" cy="250"/>
            </a:xfrm>
          </p:grpSpPr>
          <p:sp>
            <p:nvSpPr>
              <p:cNvPr id="115739" name="Line 27"/>
              <p:cNvSpPr>
                <a:spLocks noChangeShapeType="1"/>
              </p:cNvSpPr>
              <p:nvPr/>
            </p:nvSpPr>
            <p:spPr bwMode="auto">
              <a:xfrm>
                <a:off x="4752" y="2544"/>
                <a:ext cx="192" cy="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40" name="Line 28"/>
              <p:cNvSpPr>
                <a:spLocks noChangeShapeType="1"/>
              </p:cNvSpPr>
              <p:nvPr/>
            </p:nvSpPr>
            <p:spPr bwMode="auto">
              <a:xfrm flipH="1">
                <a:off x="5040" y="2544"/>
                <a:ext cx="192" cy="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41" name="Text Box 29"/>
              <p:cNvSpPr txBox="1">
                <a:spLocks noChangeArrowheads="1"/>
              </p:cNvSpPr>
              <p:nvPr/>
            </p:nvSpPr>
            <p:spPr bwMode="auto">
              <a:xfrm>
                <a:off x="5136" y="2342"/>
                <a:ext cx="14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t</a:t>
                </a:r>
              </a:p>
            </p:txBody>
          </p:sp>
        </p:grpSp>
        <p:grpSp>
          <p:nvGrpSpPr>
            <p:cNvPr id="115742" name="Group 30"/>
            <p:cNvGrpSpPr>
              <a:grpSpLocks/>
            </p:cNvGrpSpPr>
            <p:nvPr/>
          </p:nvGrpSpPr>
          <p:grpSpPr bwMode="auto">
            <a:xfrm>
              <a:off x="3168" y="432"/>
              <a:ext cx="576" cy="624"/>
              <a:chOff x="2880" y="2064"/>
              <a:chExt cx="576" cy="624"/>
            </a:xfrm>
          </p:grpSpPr>
          <p:sp>
            <p:nvSpPr>
              <p:cNvPr id="115743" name="Line 31"/>
              <p:cNvSpPr>
                <a:spLocks noChangeShapeType="1"/>
              </p:cNvSpPr>
              <p:nvPr/>
            </p:nvSpPr>
            <p:spPr bwMode="auto">
              <a:xfrm>
                <a:off x="2976" y="2064"/>
                <a:ext cx="48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44" name="Line 32"/>
              <p:cNvSpPr>
                <a:spLocks noChangeShapeType="1"/>
              </p:cNvSpPr>
              <p:nvPr/>
            </p:nvSpPr>
            <p:spPr bwMode="auto">
              <a:xfrm>
                <a:off x="2976" y="2688"/>
                <a:ext cx="48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45" name="Line 33"/>
              <p:cNvSpPr>
                <a:spLocks noChangeShapeType="1"/>
              </p:cNvSpPr>
              <p:nvPr/>
            </p:nvSpPr>
            <p:spPr bwMode="auto">
              <a:xfrm>
                <a:off x="3072" y="2064"/>
                <a:ext cx="0" cy="62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46" name="Text Box 34"/>
              <p:cNvSpPr txBox="1">
                <a:spLocks noChangeArrowheads="1"/>
              </p:cNvSpPr>
              <p:nvPr/>
            </p:nvSpPr>
            <p:spPr bwMode="auto">
              <a:xfrm>
                <a:off x="2880" y="2256"/>
                <a:ext cx="192"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b</a:t>
                </a:r>
              </a:p>
            </p:txBody>
          </p:sp>
        </p:grpSp>
        <p:grpSp>
          <p:nvGrpSpPr>
            <p:cNvPr id="115747" name="Group 35"/>
            <p:cNvGrpSpPr>
              <a:grpSpLocks/>
            </p:cNvGrpSpPr>
            <p:nvPr/>
          </p:nvGrpSpPr>
          <p:grpSpPr bwMode="auto">
            <a:xfrm>
              <a:off x="3792" y="1248"/>
              <a:ext cx="960" cy="490"/>
              <a:chOff x="3504" y="2880"/>
              <a:chExt cx="960" cy="490"/>
            </a:xfrm>
          </p:grpSpPr>
          <p:sp>
            <p:nvSpPr>
              <p:cNvPr id="115748" name="Line 36"/>
              <p:cNvSpPr>
                <a:spLocks noChangeShapeType="1"/>
              </p:cNvSpPr>
              <p:nvPr/>
            </p:nvSpPr>
            <p:spPr bwMode="auto">
              <a:xfrm>
                <a:off x="3504" y="2880"/>
                <a:ext cx="0" cy="33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49" name="Line 37"/>
              <p:cNvSpPr>
                <a:spLocks noChangeShapeType="1"/>
              </p:cNvSpPr>
              <p:nvPr/>
            </p:nvSpPr>
            <p:spPr bwMode="auto">
              <a:xfrm>
                <a:off x="4464" y="2880"/>
                <a:ext cx="0" cy="33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50" name="Line 38"/>
              <p:cNvSpPr>
                <a:spLocks noChangeShapeType="1"/>
              </p:cNvSpPr>
              <p:nvPr/>
            </p:nvSpPr>
            <p:spPr bwMode="auto">
              <a:xfrm>
                <a:off x="3504" y="3168"/>
                <a:ext cx="96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51" name="Text Box 39"/>
              <p:cNvSpPr txBox="1">
                <a:spLocks noChangeArrowheads="1"/>
              </p:cNvSpPr>
              <p:nvPr/>
            </p:nvSpPr>
            <p:spPr bwMode="auto">
              <a:xfrm>
                <a:off x="3840" y="3120"/>
                <a:ext cx="192"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p>
            </p:txBody>
          </p:sp>
        </p:grpSp>
      </p:grpSp>
      <p:sp>
        <p:nvSpPr>
          <p:cNvPr id="115753" name="Text Box 41"/>
          <p:cNvSpPr txBox="1">
            <a:spLocks noChangeArrowheads="1"/>
          </p:cNvSpPr>
          <p:nvPr/>
        </p:nvSpPr>
        <p:spPr bwMode="auto">
          <a:xfrm>
            <a:off x="304800" y="152400"/>
            <a:ext cx="2362200" cy="519113"/>
          </a:xfrm>
          <a:prstGeom prst="rect">
            <a:avLst/>
          </a:prstGeom>
          <a:solidFill>
            <a:srgbClr val="FF99FF"/>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t>(3)  </a:t>
            </a:r>
            <a:r>
              <a:rPr kumimoji="1"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t>应力特征</a:t>
            </a:r>
          </a:p>
        </p:txBody>
      </p:sp>
      <p:sp>
        <p:nvSpPr>
          <p:cNvPr id="115754" name="Text Box 42"/>
          <p:cNvSpPr txBox="1">
            <a:spLocks noChangeArrowheads="1"/>
          </p:cNvSpPr>
          <p:nvPr/>
        </p:nvSpPr>
        <p:spPr bwMode="auto">
          <a:xfrm>
            <a:off x="152400" y="655638"/>
            <a:ext cx="4648200" cy="1096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indent="577850">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57785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如图选取坐标系，以板的中面为</a:t>
            </a:r>
            <a:r>
              <a:rPr kumimoji="1" lang="en-US" altLang="zh-CN" sz="22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xy</a:t>
            </a:r>
            <a:r>
              <a:rPr kumimoji="1" lang="en-US" altLang="zh-CN"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平面，垂直于中面的任一直线为 </a:t>
            </a:r>
            <a:r>
              <a:rPr kumimoji="1" lang="en-US" altLang="zh-CN" sz="22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z </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轴。</a:t>
            </a:r>
          </a:p>
        </p:txBody>
      </p:sp>
      <p:sp>
        <p:nvSpPr>
          <p:cNvPr id="115755" name="Text Box 43"/>
          <p:cNvSpPr txBox="1">
            <a:spLocks noChangeArrowheads="1"/>
          </p:cNvSpPr>
          <p:nvPr/>
        </p:nvSpPr>
        <p:spPr bwMode="auto">
          <a:xfrm>
            <a:off x="1143000" y="1295400"/>
            <a:ext cx="3352800" cy="427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由于板面上不受力，有</a:t>
            </a:r>
          </a:p>
        </p:txBody>
      </p:sp>
      <p:graphicFrame>
        <p:nvGraphicFramePr>
          <p:cNvPr id="115756" name="Object 44"/>
          <p:cNvGraphicFramePr>
            <a:graphicFrameLocks noChangeAspect="1"/>
          </p:cNvGraphicFramePr>
          <p:nvPr/>
        </p:nvGraphicFramePr>
        <p:xfrm>
          <a:off x="457200" y="1892300"/>
          <a:ext cx="1600200" cy="612775"/>
        </p:xfrm>
        <a:graphic>
          <a:graphicData uri="http://schemas.openxmlformats.org/presentationml/2006/ole">
            <mc:AlternateContent xmlns:mc="http://schemas.openxmlformats.org/markup-compatibility/2006">
              <mc:Choice xmlns:v="urn:schemas-microsoft-com:vml" Requires="v">
                <p:oleObj spid="_x0000_s113117" name="Equation" r:id="rId3" imgW="761669" imgH="291973" progId="Equation.3">
                  <p:embed/>
                </p:oleObj>
              </mc:Choice>
              <mc:Fallback>
                <p:oleObj name="Equation" r:id="rId3" imgW="761669" imgH="291973" progId="Equation.3">
                  <p:embed/>
                  <p:pic>
                    <p:nvPicPr>
                      <p:cNvPr id="115756"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92300"/>
                        <a:ext cx="1600200"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57" name="Object 45"/>
          <p:cNvGraphicFramePr>
            <a:graphicFrameLocks noChangeAspect="1"/>
          </p:cNvGraphicFramePr>
          <p:nvPr/>
        </p:nvGraphicFramePr>
        <p:xfrm>
          <a:off x="457200" y="2501900"/>
          <a:ext cx="1600200" cy="639763"/>
        </p:xfrm>
        <a:graphic>
          <a:graphicData uri="http://schemas.openxmlformats.org/presentationml/2006/ole">
            <mc:AlternateContent xmlns:mc="http://schemas.openxmlformats.org/markup-compatibility/2006">
              <mc:Choice xmlns:v="urn:schemas-microsoft-com:vml" Requires="v">
                <p:oleObj spid="_x0000_s113118" name="Equation" r:id="rId5" imgW="761669" imgH="304668" progId="Equation.3">
                  <p:embed/>
                </p:oleObj>
              </mc:Choice>
              <mc:Fallback>
                <p:oleObj name="Equation" r:id="rId5" imgW="761669" imgH="304668" progId="Equation.3">
                  <p:embed/>
                  <p:pic>
                    <p:nvPicPr>
                      <p:cNvPr id="115757"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501900"/>
                        <a:ext cx="160020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58" name="Object 46"/>
          <p:cNvGraphicFramePr>
            <a:graphicFrameLocks noChangeAspect="1"/>
          </p:cNvGraphicFramePr>
          <p:nvPr/>
        </p:nvGraphicFramePr>
        <p:xfrm>
          <a:off x="457200" y="3111500"/>
          <a:ext cx="1676400" cy="698500"/>
        </p:xfrm>
        <a:graphic>
          <a:graphicData uri="http://schemas.openxmlformats.org/presentationml/2006/ole">
            <mc:AlternateContent xmlns:mc="http://schemas.openxmlformats.org/markup-compatibility/2006">
              <mc:Choice xmlns:v="urn:schemas-microsoft-com:vml" Requires="v">
                <p:oleObj spid="_x0000_s113119" name="Equation" r:id="rId7" imgW="761669" imgH="317362" progId="Equation.3">
                  <p:embed/>
                </p:oleObj>
              </mc:Choice>
              <mc:Fallback>
                <p:oleObj name="Equation" r:id="rId7" imgW="761669" imgH="317362" progId="Equation.3">
                  <p:embed/>
                  <p:pic>
                    <p:nvPicPr>
                      <p:cNvPr id="115758"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111500"/>
                        <a:ext cx="16764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59" name="AutoShape 47"/>
          <p:cNvSpPr>
            <a:spLocks/>
          </p:cNvSpPr>
          <p:nvPr/>
        </p:nvSpPr>
        <p:spPr bwMode="auto">
          <a:xfrm>
            <a:off x="228600" y="2120900"/>
            <a:ext cx="76200" cy="1371600"/>
          </a:xfrm>
          <a:prstGeom prst="leftBrace">
            <a:avLst>
              <a:gd name="adj1" fmla="val 150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60" name="Line 48"/>
          <p:cNvSpPr>
            <a:spLocks noChangeShapeType="1"/>
          </p:cNvSpPr>
          <p:nvPr/>
        </p:nvSpPr>
        <p:spPr bwMode="auto">
          <a:xfrm>
            <a:off x="2209800" y="2743200"/>
            <a:ext cx="1981200" cy="0"/>
          </a:xfrm>
          <a:prstGeom prst="line">
            <a:avLst/>
          </a:prstGeom>
          <a:noFill/>
          <a:ln w="57150" cap="sq">
            <a:solidFill>
              <a:schemeClr val="tx2"/>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61" name="Text Box 49"/>
          <p:cNvSpPr txBox="1">
            <a:spLocks noChangeArrowheads="1"/>
          </p:cNvSpPr>
          <p:nvPr/>
        </p:nvSpPr>
        <p:spPr bwMode="auto">
          <a:xfrm>
            <a:off x="2133600" y="2044700"/>
            <a:ext cx="22860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因板很薄，且外力沿 </a:t>
            </a:r>
            <a:r>
              <a:rPr kumimoji="1" lang="en-US" altLang="zh-CN" sz="2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z </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轴方向不变。</a:t>
            </a:r>
          </a:p>
        </p:txBody>
      </p:sp>
      <p:sp>
        <p:nvSpPr>
          <p:cNvPr id="115762" name="AutoShape 50"/>
          <p:cNvSpPr>
            <a:spLocks/>
          </p:cNvSpPr>
          <p:nvPr/>
        </p:nvSpPr>
        <p:spPr bwMode="auto">
          <a:xfrm>
            <a:off x="4419600" y="2209800"/>
            <a:ext cx="76200" cy="1219200"/>
          </a:xfrm>
          <a:prstGeom prst="leftBrace">
            <a:avLst>
              <a:gd name="adj1" fmla="val 133333"/>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15764" name="Object 52"/>
          <p:cNvGraphicFramePr>
            <a:graphicFrameLocks noChangeAspect="1"/>
          </p:cNvGraphicFramePr>
          <p:nvPr/>
        </p:nvGraphicFramePr>
        <p:xfrm>
          <a:off x="4572000" y="1981200"/>
          <a:ext cx="990600" cy="495300"/>
        </p:xfrm>
        <a:graphic>
          <a:graphicData uri="http://schemas.openxmlformats.org/presentationml/2006/ole">
            <mc:AlternateContent xmlns:mc="http://schemas.openxmlformats.org/markup-compatibility/2006">
              <mc:Choice xmlns:v="urn:schemas-microsoft-com:vml" Requires="v">
                <p:oleObj spid="_x0000_s113120" name="Equation" r:id="rId9" imgW="431613" imgH="215806" progId="Equation.3">
                  <p:embed/>
                </p:oleObj>
              </mc:Choice>
              <mc:Fallback>
                <p:oleObj name="Equation" r:id="rId9" imgW="431613" imgH="215806" progId="Equation.3">
                  <p:embed/>
                  <p:pic>
                    <p:nvPicPr>
                      <p:cNvPr id="115764" name="Object 52"/>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4572000" y="1981200"/>
                        <a:ext cx="9906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65" name="Object 53"/>
          <p:cNvGraphicFramePr>
            <a:graphicFrameLocks noChangeAspect="1"/>
          </p:cNvGraphicFramePr>
          <p:nvPr/>
        </p:nvGraphicFramePr>
        <p:xfrm>
          <a:off x="4572000" y="2501900"/>
          <a:ext cx="1066800" cy="547688"/>
        </p:xfrm>
        <a:graphic>
          <a:graphicData uri="http://schemas.openxmlformats.org/presentationml/2006/ole">
            <mc:AlternateContent xmlns:mc="http://schemas.openxmlformats.org/markup-compatibility/2006">
              <mc:Choice xmlns:v="urn:schemas-microsoft-com:vml" Requires="v">
                <p:oleObj spid="_x0000_s113121" name="Equation" r:id="rId11" imgW="444307" imgH="228501" progId="Equation.3">
                  <p:embed/>
                </p:oleObj>
              </mc:Choice>
              <mc:Fallback>
                <p:oleObj name="Equation" r:id="rId11" imgW="444307" imgH="228501" progId="Equation.3">
                  <p:embed/>
                  <p:pic>
                    <p:nvPicPr>
                      <p:cNvPr id="115765" name="Object 53"/>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4572000" y="2501900"/>
                        <a:ext cx="1066800"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66" name="Text Box 54"/>
          <p:cNvSpPr txBox="1">
            <a:spLocks noChangeArrowheads="1"/>
          </p:cNvSpPr>
          <p:nvPr/>
        </p:nvSpPr>
        <p:spPr bwMode="auto">
          <a:xfrm>
            <a:off x="2209800" y="2819400"/>
            <a:ext cx="22860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可认为</a:t>
            </a:r>
            <a:r>
              <a:rPr kumimoji="1" lang="zh-CN" altLang="en-US" sz="2000" b="1" i="0" u="none" strike="noStrike" kern="1200" cap="none" spc="0" normalizeH="0" baseline="0" noProof="0" smtClean="0">
                <a:ln>
                  <a:noFill/>
                </a:ln>
                <a:solidFill>
                  <a:srgbClr val="00FFFF"/>
                </a:solidFill>
                <a:effectLst/>
                <a:uLnTx/>
                <a:uFillTx/>
                <a:latin typeface="Times New Roman" panose="02020603050405020304" pitchFamily="18" charset="0"/>
                <a:ea typeface="宋体" panose="02010600030101010101" pitchFamily="2" charset="-122"/>
                <a:cs typeface="+mn-cs"/>
              </a:rPr>
              <a:t>整个薄板的各点</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都有：</a:t>
            </a:r>
          </a:p>
        </p:txBody>
      </p:sp>
      <p:sp>
        <p:nvSpPr>
          <p:cNvPr id="115767" name="Text Box 55"/>
          <p:cNvSpPr txBox="1">
            <a:spLocks noChangeArrowheads="1"/>
          </p:cNvSpPr>
          <p:nvPr/>
        </p:nvSpPr>
        <p:spPr bwMode="auto">
          <a:xfrm>
            <a:off x="381000" y="3733800"/>
            <a:ext cx="3200400" cy="427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由剪应力互等定理，有</a:t>
            </a:r>
          </a:p>
        </p:txBody>
      </p:sp>
      <p:graphicFrame>
        <p:nvGraphicFramePr>
          <p:cNvPr id="115768" name="Object 56"/>
          <p:cNvGraphicFramePr>
            <a:graphicFrameLocks noChangeAspect="1"/>
          </p:cNvGraphicFramePr>
          <p:nvPr/>
        </p:nvGraphicFramePr>
        <p:xfrm>
          <a:off x="4572000" y="3035300"/>
          <a:ext cx="1066800" cy="577850"/>
        </p:xfrm>
        <a:graphic>
          <a:graphicData uri="http://schemas.openxmlformats.org/presentationml/2006/ole">
            <mc:AlternateContent xmlns:mc="http://schemas.openxmlformats.org/markup-compatibility/2006">
              <mc:Choice xmlns:v="urn:schemas-microsoft-com:vml" Requires="v">
                <p:oleObj spid="_x0000_s113122" name="Equation" r:id="rId13" imgW="444307" imgH="241195" progId="Equation.3">
                  <p:embed/>
                </p:oleObj>
              </mc:Choice>
              <mc:Fallback>
                <p:oleObj name="Equation" r:id="rId13" imgW="444307" imgH="241195" progId="Equation.3">
                  <p:embed/>
                  <p:pic>
                    <p:nvPicPr>
                      <p:cNvPr id="115768" name="Object 56"/>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4572000" y="3035300"/>
                        <a:ext cx="1066800"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69" name="Object 57"/>
          <p:cNvGraphicFramePr>
            <a:graphicFrameLocks noChangeAspect="1"/>
          </p:cNvGraphicFramePr>
          <p:nvPr/>
        </p:nvGraphicFramePr>
        <p:xfrm>
          <a:off x="5562600" y="3657600"/>
          <a:ext cx="1828800" cy="581025"/>
        </p:xfrm>
        <a:graphic>
          <a:graphicData uri="http://schemas.openxmlformats.org/presentationml/2006/ole">
            <mc:AlternateContent xmlns:mc="http://schemas.openxmlformats.org/markup-compatibility/2006">
              <mc:Choice xmlns:v="urn:schemas-microsoft-com:vml" Requires="v">
                <p:oleObj spid="_x0000_s113123" name="Equation" r:id="rId15" imgW="761669" imgH="241195" progId="Equation.3">
                  <p:embed/>
                </p:oleObj>
              </mc:Choice>
              <mc:Fallback>
                <p:oleObj name="Equation" r:id="rId15" imgW="761669" imgH="241195" progId="Equation.3">
                  <p:embed/>
                  <p:pic>
                    <p:nvPicPr>
                      <p:cNvPr id="115769" name="Object 57"/>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5562600" y="3657600"/>
                        <a:ext cx="182880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70" name="Object 58"/>
          <p:cNvGraphicFramePr>
            <a:graphicFrameLocks noChangeAspect="1"/>
          </p:cNvGraphicFramePr>
          <p:nvPr/>
        </p:nvGraphicFramePr>
        <p:xfrm>
          <a:off x="3581400" y="3657600"/>
          <a:ext cx="1828800" cy="549275"/>
        </p:xfrm>
        <a:graphic>
          <a:graphicData uri="http://schemas.openxmlformats.org/presentationml/2006/ole">
            <mc:AlternateContent xmlns:mc="http://schemas.openxmlformats.org/markup-compatibility/2006">
              <mc:Choice xmlns:v="urn:schemas-microsoft-com:vml" Requires="v">
                <p:oleObj spid="_x0000_s113124" name="Equation" r:id="rId17" imgW="761669" imgH="228501" progId="Equation.3">
                  <p:embed/>
                </p:oleObj>
              </mc:Choice>
              <mc:Fallback>
                <p:oleObj name="Equation" r:id="rId17" imgW="761669" imgH="228501" progId="Equation.3">
                  <p:embed/>
                  <p:pic>
                    <p:nvPicPr>
                      <p:cNvPr id="115770" name="Object 58"/>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3581400" y="3657600"/>
                        <a:ext cx="1828800"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71" name="Text Box 59"/>
          <p:cNvSpPr txBox="1">
            <a:spLocks noChangeArrowheads="1"/>
          </p:cNvSpPr>
          <p:nvPr/>
        </p:nvSpPr>
        <p:spPr bwMode="auto">
          <a:xfrm>
            <a:off x="304800" y="4343400"/>
            <a:ext cx="1066800" cy="519113"/>
          </a:xfrm>
          <a:prstGeom prst="rect">
            <a:avLst/>
          </a:prstGeom>
          <a:solidFill>
            <a:schemeClr val="tx2"/>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结论：</a:t>
            </a:r>
          </a:p>
        </p:txBody>
      </p:sp>
      <p:sp>
        <p:nvSpPr>
          <p:cNvPr id="115772" name="Text Box 60"/>
          <p:cNvSpPr txBox="1">
            <a:spLocks noChangeArrowheads="1"/>
          </p:cNvSpPr>
          <p:nvPr/>
        </p:nvSpPr>
        <p:spPr bwMode="auto">
          <a:xfrm>
            <a:off x="1447800" y="4373563"/>
            <a:ext cx="4724400" cy="469900"/>
          </a:xfrm>
          <a:prstGeom prst="rect">
            <a:avLst/>
          </a:prstGeom>
          <a:solidFill>
            <a:srgbClr val="FF99FF"/>
          </a:solidFill>
          <a:ln w="12700" cap="sq">
            <a:solidFill>
              <a:srgbClr val="FF99FF"/>
            </a:solidFill>
            <a:miter lim="800000"/>
            <a:headEnd type="none" w="sm" len="sm"/>
            <a:tailEnd type="none" w="sm" len="sm"/>
          </a:ln>
        </p:spPr>
        <p:txBody>
          <a:bodyPr>
            <a:spAutoFit/>
          </a:bodyP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平面应力问题只有三个应力分量：</a:t>
            </a:r>
          </a:p>
        </p:txBody>
      </p:sp>
      <p:sp>
        <p:nvSpPr>
          <p:cNvPr id="115773" name="AutoShape 61"/>
          <p:cNvSpPr>
            <a:spLocks/>
          </p:cNvSpPr>
          <p:nvPr/>
        </p:nvSpPr>
        <p:spPr bwMode="auto">
          <a:xfrm>
            <a:off x="1290638" y="5033963"/>
            <a:ext cx="76200" cy="1066800"/>
          </a:xfrm>
          <a:prstGeom prst="leftBrace">
            <a:avLst>
              <a:gd name="adj1" fmla="val 116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15774" name="Object 62"/>
          <p:cNvGraphicFramePr>
            <a:graphicFrameLocks noChangeAspect="1"/>
          </p:cNvGraphicFramePr>
          <p:nvPr/>
        </p:nvGraphicFramePr>
        <p:xfrm>
          <a:off x="1519238" y="5719763"/>
          <a:ext cx="2595562" cy="604837"/>
        </p:xfrm>
        <a:graphic>
          <a:graphicData uri="http://schemas.openxmlformats.org/presentationml/2006/ole">
            <mc:AlternateContent xmlns:mc="http://schemas.openxmlformats.org/markup-compatibility/2006">
              <mc:Choice xmlns:v="urn:schemas-microsoft-com:vml" Requires="v">
                <p:oleObj spid="_x0000_s113125" name="Equation" r:id="rId19" imgW="1206500" imgH="241300" progId="Equation.3">
                  <p:embed/>
                </p:oleObj>
              </mc:Choice>
              <mc:Fallback>
                <p:oleObj name="Equation" r:id="rId19" imgW="1206500" imgH="241300" progId="Equation.3">
                  <p:embed/>
                  <p:pic>
                    <p:nvPicPr>
                      <p:cNvPr id="115774" name="Object 62"/>
                      <p:cNvPicPr preferRelativeResize="0">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1519238" y="5719763"/>
                        <a:ext cx="2595562"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75" name="Object 63"/>
          <p:cNvGraphicFramePr>
            <a:graphicFrameLocks noChangeAspect="1"/>
          </p:cNvGraphicFramePr>
          <p:nvPr/>
        </p:nvGraphicFramePr>
        <p:xfrm>
          <a:off x="1519238" y="4805363"/>
          <a:ext cx="1828800" cy="573087"/>
        </p:xfrm>
        <a:graphic>
          <a:graphicData uri="http://schemas.openxmlformats.org/presentationml/2006/ole">
            <mc:AlternateContent xmlns:mc="http://schemas.openxmlformats.org/markup-compatibility/2006">
              <mc:Choice xmlns:v="urn:schemas-microsoft-com:vml" Requires="v">
                <p:oleObj spid="_x0000_s113126" name="Equation" r:id="rId21" imgW="850900" imgH="228600" progId="Equation.3">
                  <p:embed/>
                </p:oleObj>
              </mc:Choice>
              <mc:Fallback>
                <p:oleObj name="Equation" r:id="rId21" imgW="850900" imgH="228600" progId="Equation.3">
                  <p:embed/>
                  <p:pic>
                    <p:nvPicPr>
                      <p:cNvPr id="115775" name="Object 63"/>
                      <p:cNvPicPr preferRelativeResize="0">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1519238" y="4805363"/>
                        <a:ext cx="1828800"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76" name="Object 64"/>
          <p:cNvGraphicFramePr>
            <a:graphicFrameLocks noChangeAspect="1"/>
          </p:cNvGraphicFramePr>
          <p:nvPr/>
        </p:nvGraphicFramePr>
        <p:xfrm>
          <a:off x="1519238" y="5262563"/>
          <a:ext cx="1857375" cy="604837"/>
        </p:xfrm>
        <a:graphic>
          <a:graphicData uri="http://schemas.openxmlformats.org/presentationml/2006/ole">
            <mc:AlternateContent xmlns:mc="http://schemas.openxmlformats.org/markup-compatibility/2006">
              <mc:Choice xmlns:v="urn:schemas-microsoft-com:vml" Requires="v">
                <p:oleObj spid="_x0000_s113127" name="Equation" r:id="rId23" imgW="863225" imgH="241195" progId="Equation.3">
                  <p:embed/>
                </p:oleObj>
              </mc:Choice>
              <mc:Fallback>
                <p:oleObj name="Equation" r:id="rId23" imgW="863225" imgH="241195" progId="Equation.3">
                  <p:embed/>
                  <p:pic>
                    <p:nvPicPr>
                      <p:cNvPr id="115776" name="Object 64"/>
                      <p:cNvPicPr preferRelativeResize="0">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1519238" y="5262563"/>
                        <a:ext cx="1857375"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77" name="Rectangle 65"/>
          <p:cNvSpPr>
            <a:spLocks noChangeArrowheads="1"/>
          </p:cNvSpPr>
          <p:nvPr/>
        </p:nvSpPr>
        <p:spPr bwMode="auto">
          <a:xfrm>
            <a:off x="7239000" y="4887913"/>
            <a:ext cx="914400" cy="8382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nvGrpSpPr>
          <p:cNvPr id="115790" name="Group 78"/>
          <p:cNvGrpSpPr>
            <a:grpSpLocks/>
          </p:cNvGrpSpPr>
          <p:nvPr/>
        </p:nvGrpSpPr>
        <p:grpSpPr bwMode="auto">
          <a:xfrm>
            <a:off x="7696200" y="5268913"/>
            <a:ext cx="1524000" cy="1295400"/>
            <a:chOff x="4800" y="3216"/>
            <a:chExt cx="960" cy="816"/>
          </a:xfrm>
        </p:grpSpPr>
        <p:sp>
          <p:nvSpPr>
            <p:cNvPr id="115778" name="Line 66"/>
            <p:cNvSpPr>
              <a:spLocks noChangeShapeType="1"/>
            </p:cNvSpPr>
            <p:nvPr/>
          </p:nvSpPr>
          <p:spPr bwMode="auto">
            <a:xfrm>
              <a:off x="4800" y="3264"/>
              <a:ext cx="768" cy="0"/>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79" name="Line 67"/>
            <p:cNvSpPr>
              <a:spLocks noChangeShapeType="1"/>
            </p:cNvSpPr>
            <p:nvPr/>
          </p:nvSpPr>
          <p:spPr bwMode="auto">
            <a:xfrm>
              <a:off x="4800" y="3264"/>
              <a:ext cx="0" cy="624"/>
            </a:xfrm>
            <a:prstGeom prst="line">
              <a:avLst/>
            </a:prstGeom>
            <a:noFill/>
            <a:ln w="19050" cap="sq">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80" name="Text Box 68"/>
            <p:cNvSpPr txBox="1">
              <a:spLocks noChangeArrowheads="1"/>
            </p:cNvSpPr>
            <p:nvPr/>
          </p:nvSpPr>
          <p:spPr bwMode="auto">
            <a:xfrm>
              <a:off x="5520" y="3216"/>
              <a:ext cx="24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a:t>
              </a:r>
            </a:p>
          </p:txBody>
        </p:sp>
        <p:sp>
          <p:nvSpPr>
            <p:cNvPr id="115781" name="Text Box 69"/>
            <p:cNvSpPr txBox="1">
              <a:spLocks noChangeArrowheads="1"/>
            </p:cNvSpPr>
            <p:nvPr/>
          </p:nvSpPr>
          <p:spPr bwMode="auto">
            <a:xfrm>
              <a:off x="4800" y="3744"/>
              <a:ext cx="24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a:t>
              </a:r>
            </a:p>
          </p:txBody>
        </p:sp>
      </p:grpSp>
      <p:grpSp>
        <p:nvGrpSpPr>
          <p:cNvPr id="115804" name="Group 92"/>
          <p:cNvGrpSpPr>
            <a:grpSpLocks/>
          </p:cNvGrpSpPr>
          <p:nvPr/>
        </p:nvGrpSpPr>
        <p:grpSpPr bwMode="auto">
          <a:xfrm>
            <a:off x="6324600" y="4038600"/>
            <a:ext cx="2501900" cy="2316163"/>
            <a:chOff x="3936" y="2441"/>
            <a:chExt cx="1576" cy="1459"/>
          </a:xfrm>
        </p:grpSpPr>
        <p:sp>
          <p:nvSpPr>
            <p:cNvPr id="115783" name="Line 71"/>
            <p:cNvSpPr>
              <a:spLocks noChangeShapeType="1"/>
            </p:cNvSpPr>
            <p:nvPr/>
          </p:nvSpPr>
          <p:spPr bwMode="auto">
            <a:xfrm>
              <a:off x="5136" y="3264"/>
              <a:ext cx="192" cy="0"/>
            </a:xfrm>
            <a:prstGeom prst="line">
              <a:avLst/>
            </a:prstGeom>
            <a:noFill/>
            <a:ln w="25400" cap="sq">
              <a:solidFill>
                <a:srgbClr val="00FF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nvGrpSpPr>
            <p:cNvPr id="115801" name="Group 89"/>
            <p:cNvGrpSpPr>
              <a:grpSpLocks/>
            </p:cNvGrpSpPr>
            <p:nvPr/>
          </p:nvGrpSpPr>
          <p:grpSpPr bwMode="auto">
            <a:xfrm>
              <a:off x="3936" y="2441"/>
              <a:ext cx="1576" cy="1459"/>
              <a:chOff x="3936" y="2448"/>
              <a:chExt cx="1576" cy="1459"/>
            </a:xfrm>
          </p:grpSpPr>
          <p:sp>
            <p:nvSpPr>
              <p:cNvPr id="115782" name="Line 70"/>
              <p:cNvSpPr>
                <a:spLocks noChangeShapeType="1"/>
              </p:cNvSpPr>
              <p:nvPr/>
            </p:nvSpPr>
            <p:spPr bwMode="auto">
              <a:xfrm>
                <a:off x="5136" y="3072"/>
                <a:ext cx="0" cy="384"/>
              </a:xfrm>
              <a:prstGeom prst="line">
                <a:avLst/>
              </a:prstGeom>
              <a:noFill/>
              <a:ln w="25400" cap="sq">
                <a:solidFill>
                  <a:srgbClr val="00FF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84" name="Line 72"/>
              <p:cNvSpPr>
                <a:spLocks noChangeShapeType="1"/>
              </p:cNvSpPr>
              <p:nvPr/>
            </p:nvSpPr>
            <p:spPr bwMode="auto">
              <a:xfrm flipH="1">
                <a:off x="4608" y="2928"/>
                <a:ext cx="336" cy="0"/>
              </a:xfrm>
              <a:prstGeom prst="line">
                <a:avLst/>
              </a:prstGeom>
              <a:noFill/>
              <a:ln w="25400" cap="sq">
                <a:solidFill>
                  <a:srgbClr val="00FF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85" name="Line 73"/>
              <p:cNvSpPr>
                <a:spLocks noChangeShapeType="1"/>
              </p:cNvSpPr>
              <p:nvPr/>
            </p:nvSpPr>
            <p:spPr bwMode="auto">
              <a:xfrm flipV="1">
                <a:off x="4800" y="2736"/>
                <a:ext cx="0" cy="240"/>
              </a:xfrm>
              <a:prstGeom prst="line">
                <a:avLst/>
              </a:prstGeom>
              <a:noFill/>
              <a:ln w="25400" cap="sq">
                <a:solidFill>
                  <a:srgbClr val="00FF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86" name="Line 74"/>
              <p:cNvSpPr>
                <a:spLocks noChangeShapeType="1"/>
              </p:cNvSpPr>
              <p:nvPr/>
            </p:nvSpPr>
            <p:spPr bwMode="auto">
              <a:xfrm flipV="1">
                <a:off x="4464" y="3072"/>
                <a:ext cx="0" cy="336"/>
              </a:xfrm>
              <a:prstGeom prst="line">
                <a:avLst/>
              </a:prstGeom>
              <a:noFill/>
              <a:ln w="25400" cap="sq">
                <a:solidFill>
                  <a:srgbClr val="00FF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87" name="Line 75"/>
              <p:cNvSpPr>
                <a:spLocks noChangeShapeType="1"/>
              </p:cNvSpPr>
              <p:nvPr/>
            </p:nvSpPr>
            <p:spPr bwMode="auto">
              <a:xfrm flipH="1">
                <a:off x="4224" y="3264"/>
                <a:ext cx="240" cy="0"/>
              </a:xfrm>
              <a:prstGeom prst="line">
                <a:avLst/>
              </a:prstGeom>
              <a:noFill/>
              <a:ln w="25400" cap="sq">
                <a:solidFill>
                  <a:srgbClr val="00FF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88" name="Line 76"/>
              <p:cNvSpPr>
                <a:spLocks noChangeShapeType="1"/>
              </p:cNvSpPr>
              <p:nvPr/>
            </p:nvSpPr>
            <p:spPr bwMode="auto">
              <a:xfrm>
                <a:off x="4656" y="3552"/>
                <a:ext cx="336" cy="0"/>
              </a:xfrm>
              <a:prstGeom prst="line">
                <a:avLst/>
              </a:prstGeom>
              <a:noFill/>
              <a:ln w="25400" cap="sq">
                <a:solidFill>
                  <a:srgbClr val="00FF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5789" name="Line 77"/>
              <p:cNvSpPr>
                <a:spLocks noChangeShapeType="1"/>
              </p:cNvSpPr>
              <p:nvPr/>
            </p:nvSpPr>
            <p:spPr bwMode="auto">
              <a:xfrm>
                <a:off x="4800" y="3552"/>
                <a:ext cx="0" cy="192"/>
              </a:xfrm>
              <a:prstGeom prst="line">
                <a:avLst/>
              </a:prstGeom>
              <a:noFill/>
              <a:ln w="25400" cap="sq">
                <a:solidFill>
                  <a:srgbClr val="00FF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15791" name="Object 79"/>
              <p:cNvGraphicFramePr>
                <a:graphicFrameLocks noChangeAspect="1"/>
              </p:cNvGraphicFramePr>
              <p:nvPr/>
            </p:nvGraphicFramePr>
            <p:xfrm>
              <a:off x="4176" y="3264"/>
              <a:ext cx="324" cy="384"/>
            </p:xfrm>
            <a:graphic>
              <a:graphicData uri="http://schemas.openxmlformats.org/presentationml/2006/ole">
                <mc:AlternateContent xmlns:mc="http://schemas.openxmlformats.org/markup-compatibility/2006">
                  <mc:Choice xmlns:v="urn:schemas-microsoft-com:vml" Requires="v">
                    <p:oleObj spid="_x0000_s113128" name="Equation" r:id="rId25" imgW="203112" imgH="241195" progId="Equation.3">
                      <p:embed/>
                    </p:oleObj>
                  </mc:Choice>
                  <mc:Fallback>
                    <p:oleObj name="Equation" r:id="rId25" imgW="203112" imgH="241195" progId="Equation.3">
                      <p:embed/>
                      <p:pic>
                        <p:nvPicPr>
                          <p:cNvPr id="115791" name="Object 7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76" y="3264"/>
                            <a:ext cx="32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92" name="Object 80"/>
              <p:cNvGraphicFramePr>
                <a:graphicFrameLocks noChangeAspect="1"/>
              </p:cNvGraphicFramePr>
              <p:nvPr/>
            </p:nvGraphicFramePr>
            <p:xfrm>
              <a:off x="3936" y="3072"/>
              <a:ext cx="280" cy="336"/>
            </p:xfrm>
            <a:graphic>
              <a:graphicData uri="http://schemas.openxmlformats.org/presentationml/2006/ole">
                <mc:AlternateContent xmlns:mc="http://schemas.openxmlformats.org/markup-compatibility/2006">
                  <mc:Choice xmlns:v="urn:schemas-microsoft-com:vml" Requires="v">
                    <p:oleObj spid="_x0000_s113129" name="Equation" r:id="rId27" imgW="190500" imgH="228600" progId="Equation.3">
                      <p:embed/>
                    </p:oleObj>
                  </mc:Choice>
                  <mc:Fallback>
                    <p:oleObj name="Equation" r:id="rId27" imgW="190500" imgH="228600" progId="Equation.3">
                      <p:embed/>
                      <p:pic>
                        <p:nvPicPr>
                          <p:cNvPr id="115792" name="Object 8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36" y="3072"/>
                            <a:ext cx="280"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93" name="Object 81"/>
              <p:cNvGraphicFramePr>
                <a:graphicFrameLocks noChangeAspect="1"/>
              </p:cNvGraphicFramePr>
              <p:nvPr/>
            </p:nvGraphicFramePr>
            <p:xfrm>
              <a:off x="4848" y="3486"/>
              <a:ext cx="336" cy="354"/>
            </p:xfrm>
            <a:graphic>
              <a:graphicData uri="http://schemas.openxmlformats.org/presentationml/2006/ole">
                <mc:AlternateContent xmlns:mc="http://schemas.openxmlformats.org/markup-compatibility/2006">
                  <mc:Choice xmlns:v="urn:schemas-microsoft-com:vml" Requires="v">
                    <p:oleObj spid="_x0000_s113130" name="Equation" r:id="rId29" imgW="203112" imgH="241195" progId="Equation.3">
                      <p:embed/>
                    </p:oleObj>
                  </mc:Choice>
                  <mc:Fallback>
                    <p:oleObj name="Equation" r:id="rId29" imgW="203112" imgH="241195" progId="Equation.3">
                      <p:embed/>
                      <p:pic>
                        <p:nvPicPr>
                          <p:cNvPr id="115793" name="Object 8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48" y="3486"/>
                            <a:ext cx="336" cy="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94" name="Object 82"/>
              <p:cNvGraphicFramePr>
                <a:graphicFrameLocks noChangeAspect="1"/>
              </p:cNvGraphicFramePr>
              <p:nvPr/>
            </p:nvGraphicFramePr>
            <p:xfrm>
              <a:off x="4502" y="3552"/>
              <a:ext cx="298" cy="355"/>
            </p:xfrm>
            <a:graphic>
              <a:graphicData uri="http://schemas.openxmlformats.org/presentationml/2006/ole">
                <mc:AlternateContent xmlns:mc="http://schemas.openxmlformats.org/markup-compatibility/2006">
                  <mc:Choice xmlns:v="urn:schemas-microsoft-com:vml" Requires="v">
                    <p:oleObj spid="_x0000_s113131" name="Equation" r:id="rId31" imgW="203112" imgH="241195" progId="Equation.3">
                      <p:embed/>
                    </p:oleObj>
                  </mc:Choice>
                  <mc:Fallback>
                    <p:oleObj name="Equation" r:id="rId31" imgW="203112" imgH="241195" progId="Equation.3">
                      <p:embed/>
                      <p:pic>
                        <p:nvPicPr>
                          <p:cNvPr id="115794" name="Object 8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02" y="3552"/>
                            <a:ext cx="298" cy="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95" name="Object 83"/>
              <p:cNvGraphicFramePr>
                <a:graphicFrameLocks noChangeAspect="1"/>
              </p:cNvGraphicFramePr>
              <p:nvPr/>
            </p:nvGraphicFramePr>
            <p:xfrm>
              <a:off x="5148" y="3264"/>
              <a:ext cx="324" cy="384"/>
            </p:xfrm>
            <a:graphic>
              <a:graphicData uri="http://schemas.openxmlformats.org/presentationml/2006/ole">
                <mc:AlternateContent xmlns:mc="http://schemas.openxmlformats.org/markup-compatibility/2006">
                  <mc:Choice xmlns:v="urn:schemas-microsoft-com:vml" Requires="v">
                    <p:oleObj spid="_x0000_s113132" name="Equation" r:id="rId33" imgW="203112" imgH="241195" progId="Equation.3">
                      <p:embed/>
                    </p:oleObj>
                  </mc:Choice>
                  <mc:Fallback>
                    <p:oleObj name="Equation" r:id="rId33" imgW="203112" imgH="241195" progId="Equation.3">
                      <p:embed/>
                      <p:pic>
                        <p:nvPicPr>
                          <p:cNvPr id="115795" name="Object 8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48" y="3264"/>
                            <a:ext cx="32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96" name="Object 84"/>
              <p:cNvGraphicFramePr>
                <a:graphicFrameLocks noChangeAspect="1"/>
              </p:cNvGraphicFramePr>
              <p:nvPr/>
            </p:nvGraphicFramePr>
            <p:xfrm>
              <a:off x="4896" y="2640"/>
              <a:ext cx="336" cy="354"/>
            </p:xfrm>
            <a:graphic>
              <a:graphicData uri="http://schemas.openxmlformats.org/presentationml/2006/ole">
                <mc:AlternateContent xmlns:mc="http://schemas.openxmlformats.org/markup-compatibility/2006">
                  <mc:Choice xmlns:v="urn:schemas-microsoft-com:vml" Requires="v">
                    <p:oleObj spid="_x0000_s113133" name="Equation" r:id="rId35" imgW="203112" imgH="241195" progId="Equation.3">
                      <p:embed/>
                    </p:oleObj>
                  </mc:Choice>
                  <mc:Fallback>
                    <p:oleObj name="Equation" r:id="rId35" imgW="203112" imgH="241195" progId="Equation.3">
                      <p:embed/>
                      <p:pic>
                        <p:nvPicPr>
                          <p:cNvPr id="115796" name="Object 8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896" y="2640"/>
                            <a:ext cx="336" cy="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99" name="Object 87"/>
              <p:cNvGraphicFramePr>
                <a:graphicFrameLocks noChangeAspect="1"/>
              </p:cNvGraphicFramePr>
              <p:nvPr/>
            </p:nvGraphicFramePr>
            <p:xfrm>
              <a:off x="5232" y="2928"/>
              <a:ext cx="280" cy="336"/>
            </p:xfrm>
            <a:graphic>
              <a:graphicData uri="http://schemas.openxmlformats.org/presentationml/2006/ole">
                <mc:AlternateContent xmlns:mc="http://schemas.openxmlformats.org/markup-compatibility/2006">
                  <mc:Choice xmlns:v="urn:schemas-microsoft-com:vml" Requires="v">
                    <p:oleObj spid="_x0000_s113134" name="Equation" r:id="rId37" imgW="190500" imgH="228600" progId="Equation.3">
                      <p:embed/>
                    </p:oleObj>
                  </mc:Choice>
                  <mc:Fallback>
                    <p:oleObj name="Equation" r:id="rId37" imgW="190500" imgH="228600" progId="Equation.3">
                      <p:embed/>
                      <p:pic>
                        <p:nvPicPr>
                          <p:cNvPr id="115799" name="Object 8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32" y="2928"/>
                            <a:ext cx="280"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800" name="Object 88"/>
              <p:cNvGraphicFramePr>
                <a:graphicFrameLocks noChangeAspect="1"/>
              </p:cNvGraphicFramePr>
              <p:nvPr/>
            </p:nvGraphicFramePr>
            <p:xfrm>
              <a:off x="4512" y="2448"/>
              <a:ext cx="298" cy="355"/>
            </p:xfrm>
            <a:graphic>
              <a:graphicData uri="http://schemas.openxmlformats.org/presentationml/2006/ole">
                <mc:AlternateContent xmlns:mc="http://schemas.openxmlformats.org/markup-compatibility/2006">
                  <mc:Choice xmlns:v="urn:schemas-microsoft-com:vml" Requires="v">
                    <p:oleObj spid="_x0000_s113135" name="Equation" r:id="rId39" imgW="203112" imgH="241195" progId="Equation.3">
                      <p:embed/>
                    </p:oleObj>
                  </mc:Choice>
                  <mc:Fallback>
                    <p:oleObj name="Equation" r:id="rId39" imgW="203112" imgH="241195" progId="Equation.3">
                      <p:embed/>
                      <p:pic>
                        <p:nvPicPr>
                          <p:cNvPr id="115800" name="Object 8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512" y="2448"/>
                            <a:ext cx="298" cy="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15803" name="Text Box 91"/>
          <p:cNvSpPr txBox="1">
            <a:spLocks noChangeArrowheads="1"/>
          </p:cNvSpPr>
          <p:nvPr/>
        </p:nvSpPr>
        <p:spPr bwMode="auto">
          <a:xfrm>
            <a:off x="304800" y="6324600"/>
            <a:ext cx="7162800" cy="457200"/>
          </a:xfrm>
          <a:prstGeom prst="rect">
            <a:avLst/>
          </a:prstGeom>
          <a:solidFill>
            <a:srgbClr val="FF99FF"/>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955675">
              <a:spcBef>
                <a:spcPct val="0"/>
              </a:spcBef>
              <a:defRPr kumimoji="1" sz="2400">
                <a:solidFill>
                  <a:schemeClr val="tx1"/>
                </a:solidFill>
                <a:latin typeface="Times New Roman" panose="02020603050405020304" pitchFamily="18" charset="0"/>
                <a:ea typeface="宋体" panose="02010600030101010101" pitchFamily="2" charset="-122"/>
              </a:defRPr>
            </a:lvl2pPr>
            <a:lvl3pPr marL="1146175">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应变分量、位移分量也仅为 </a:t>
            </a:r>
            <a:r>
              <a:rPr kumimoji="1" lang="en-US" altLang="zh-CN" sz="24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1"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y </a:t>
            </a:r>
            <a:r>
              <a:rPr kumimoji="1"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的函数，与 </a:t>
            </a:r>
            <a:r>
              <a:rPr kumimoji="1" lang="en-US" altLang="zh-CN" sz="24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z </a:t>
            </a:r>
            <a:r>
              <a:rPr kumimoji="1"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无关。</a:t>
            </a:r>
          </a:p>
        </p:txBody>
      </p:sp>
    </p:spTree>
    <p:extLst>
      <p:ext uri="{BB962C8B-B14F-4D97-AF65-F5344CB8AC3E}">
        <p14:creationId xmlns:p14="http://schemas.microsoft.com/office/powerpoint/2010/main" val="1021726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57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57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57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575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1575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157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1575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1575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1576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576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576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1576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1576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1576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157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15767"/>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11577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11576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1577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1577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115773"/>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115775"/>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115776"/>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11577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499"/>
                                          </p:stCondLst>
                                        </p:cTn>
                                        <p:tgtEl>
                                          <p:spTgt spid="11577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499"/>
                                          </p:stCondLst>
                                        </p:cTn>
                                        <p:tgtEl>
                                          <p:spTgt spid="115790"/>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499"/>
                                          </p:stCondLst>
                                        </p:cTn>
                                        <p:tgtEl>
                                          <p:spTgt spid="115804"/>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499"/>
                                          </p:stCondLst>
                                        </p:cTn>
                                        <p:tgtEl>
                                          <p:spTgt spid="115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53" grpId="0" animBg="1" autoUpdateAnimBg="0"/>
      <p:bldP spid="115754" grpId="0" autoUpdateAnimBg="0"/>
      <p:bldP spid="115755" grpId="0" autoUpdateAnimBg="0"/>
      <p:bldP spid="115761" grpId="0" autoUpdateAnimBg="0"/>
      <p:bldP spid="115766" grpId="0" autoUpdateAnimBg="0"/>
      <p:bldP spid="115767" grpId="0" autoUpdateAnimBg="0"/>
      <p:bldP spid="115771" grpId="0" animBg="1" autoUpdateAnimBg="0"/>
      <p:bldP spid="115772" grpId="0" animBg="1" autoUpdateAnimBg="0"/>
      <p:bldP spid="115803"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bwMode="auto">
          <a:xfrm>
            <a:off x="250662" y="1633329"/>
            <a:ext cx="8091517" cy="132953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a:solidFill>
                  <a:srgbClr val="0000FF"/>
                </a:solidFill>
                <a:latin typeface="Times New Roman" panose="02020603050405020304" pitchFamily="18" charset="0"/>
                <a:ea typeface="黑体" panose="02010609060101010101" pitchFamily="49" charset="-122"/>
              </a:rPr>
              <a:t>平面问题的应力边界条件</a:t>
            </a:r>
            <a:br>
              <a:rPr lang="zh-CN" altLang="en-US" b="1">
                <a:solidFill>
                  <a:srgbClr val="0000FF"/>
                </a:solidFill>
                <a:latin typeface="Times New Roman" panose="02020603050405020304" pitchFamily="18" charset="0"/>
                <a:ea typeface="黑体" panose="02010609060101010101" pitchFamily="49" charset="-122"/>
              </a:rPr>
            </a:br>
            <a:r>
              <a:rPr lang="zh-CN" altLang="en-US" b="1">
                <a:solidFill>
                  <a:srgbClr val="0000FF"/>
                </a:solidFill>
                <a:latin typeface="Times New Roman" panose="02020603050405020304" pitchFamily="18" charset="0"/>
                <a:ea typeface="黑体" panose="02010609060101010101" pitchFamily="49" charset="-122"/>
              </a:rPr>
              <a:t>处理方法</a:t>
            </a:r>
            <a:endParaRPr lang="en-US" altLang="zh-CN" b="1">
              <a:solidFill>
                <a:srgbClr val="0000FF"/>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448057675"/>
      </p:ext>
    </p:extLst>
  </p:cSld>
  <p:clrMapOvr>
    <a:masterClrMapping/>
  </p:clrMapOvr>
  <p:transition spd="med">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Grp="1" noChangeArrowheads="1"/>
          </p:cNvSpPr>
          <p:nvPr>
            <p:ph type="title"/>
          </p:nvPr>
        </p:nvSpPr>
        <p:spPr bwMode="auto">
          <a:xfrm>
            <a:off x="598068" y="130985"/>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平面问题的应力边界条件</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02499" name="Text Box 3"/>
          <p:cNvSpPr txBox="1">
            <a:spLocks noChangeArrowheads="1"/>
          </p:cNvSpPr>
          <p:nvPr/>
        </p:nvSpPr>
        <p:spPr bwMode="auto">
          <a:xfrm>
            <a:off x="844333" y="1035261"/>
            <a:ext cx="7598989" cy="147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en-US" altLang="zh-CN" sz="2586" b="1" dirty="0">
                <a:solidFill>
                  <a:srgbClr val="0033CC"/>
                </a:solidFill>
                <a:latin typeface="黑体" panose="02010609060101010101" pitchFamily="49" charset="-122"/>
                <a:ea typeface="黑体" panose="02010609060101010101" pitchFamily="49" charset="-122"/>
              </a:rPr>
              <a:t>1</a:t>
            </a:r>
            <a:r>
              <a:rPr lang="zh-CN" altLang="en-US" sz="2586" b="1" dirty="0">
                <a:solidFill>
                  <a:srgbClr val="0033CC"/>
                </a:solidFill>
                <a:latin typeface="黑体" panose="02010609060101010101" pitchFamily="49" charset="-122"/>
                <a:ea typeface="黑体" panose="02010609060101010101" pitchFamily="49" charset="-122"/>
              </a:rPr>
              <a:t>、主要边界上的</a:t>
            </a:r>
            <a:r>
              <a:rPr lang="zh-CN" altLang="en-US" sz="2586" b="1" dirty="0">
                <a:solidFill>
                  <a:srgbClr val="FF0000"/>
                </a:solidFill>
                <a:latin typeface="黑体" panose="02010609060101010101" pitchFamily="49" charset="-122"/>
                <a:ea typeface="黑体" panose="02010609060101010101" pitchFamily="49" charset="-122"/>
              </a:rPr>
              <a:t>精确应力边界条件 </a:t>
            </a:r>
          </a:p>
          <a:p>
            <a:pPr defTabSz="844357" eaLnBrk="0" fontAlgn="base" hangingPunct="0">
              <a:lnSpc>
                <a:spcPct val="120000"/>
              </a:lnSpc>
              <a:spcBef>
                <a:spcPct val="0"/>
              </a:spcBef>
              <a:spcAft>
                <a:spcPct val="0"/>
              </a:spcAft>
              <a:buClr>
                <a:srgbClr val="FF6600"/>
              </a:buClr>
              <a:buSzPct val="150000"/>
            </a:pPr>
            <a:r>
              <a:rPr lang="zh-CN" altLang="en-US" sz="2586" b="1" dirty="0">
                <a:solidFill>
                  <a:srgbClr val="000000"/>
                </a:solidFill>
                <a:latin typeface="黑体" panose="02010609060101010101" pitchFamily="49" charset="-122"/>
                <a:ea typeface="黑体" panose="02010609060101010101" pitchFamily="49" charset="-122"/>
              </a:rPr>
              <a:t>  在主要边界上，若给定了部分边界上面力分量，则边界上每一点的应力与面力的关系式：</a:t>
            </a:r>
          </a:p>
        </p:txBody>
      </p:sp>
      <p:graphicFrame>
        <p:nvGraphicFramePr>
          <p:cNvPr id="1002500" name="Object 4"/>
          <p:cNvGraphicFramePr>
            <a:graphicFrameLocks/>
          </p:cNvGraphicFramePr>
          <p:nvPr/>
        </p:nvGraphicFramePr>
        <p:xfrm>
          <a:off x="2311653" y="2995108"/>
          <a:ext cx="3633853" cy="1298747"/>
        </p:xfrm>
        <a:graphic>
          <a:graphicData uri="http://schemas.openxmlformats.org/presentationml/2006/ole">
            <mc:AlternateContent xmlns:mc="http://schemas.openxmlformats.org/markup-compatibility/2006">
              <mc:Choice xmlns:v="urn:schemas-microsoft-com:vml" Requires="v">
                <p:oleObj spid="_x0000_s35875" name="Equation" r:id="rId3" imgW="1307880" imgH="533160" progId="Equation.3">
                  <p:embed/>
                </p:oleObj>
              </mc:Choice>
              <mc:Fallback>
                <p:oleObj name="Equation" r:id="rId3" imgW="1307880" imgH="533160" progId="Equation.3">
                  <p:embed/>
                  <p:pic>
                    <p:nvPicPr>
                      <p:cNvPr id="1002500" name="Object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653" y="2995108"/>
                        <a:ext cx="3633853" cy="129874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Tree>
    <p:extLst>
      <p:ext uri="{BB962C8B-B14F-4D97-AF65-F5344CB8AC3E}">
        <p14:creationId xmlns:p14="http://schemas.microsoft.com/office/powerpoint/2010/main" val="711228422"/>
      </p:ext>
    </p:extLst>
  </p:cSld>
  <p:clrMapOvr>
    <a:masterClrMapping/>
  </p:clrMapOvr>
  <p:transition spd="med">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bwMode="auto">
          <a:xfrm>
            <a:off x="457347" y="58267"/>
            <a:ext cx="8229307" cy="60246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sz="3694" b="1" dirty="0">
                <a:solidFill>
                  <a:srgbClr val="FF0000"/>
                </a:solidFill>
                <a:latin typeface="Times New Roman" panose="02020603050405020304" pitchFamily="18" charset="0"/>
                <a:ea typeface="黑体" panose="02010609060101010101" pitchFamily="49" charset="-122"/>
              </a:rPr>
              <a:t>平面问题的应力边界条件</a:t>
            </a:r>
            <a:endParaRPr lang="en-US" altLang="zh-CN" sz="3694" b="1" dirty="0">
              <a:solidFill>
                <a:srgbClr val="FF0000"/>
              </a:solidFill>
              <a:latin typeface="Times New Roman" panose="02020603050405020304" pitchFamily="18" charset="0"/>
              <a:ea typeface="黑体" panose="02010609060101010101" pitchFamily="49" charset="-122"/>
            </a:endParaRPr>
          </a:p>
        </p:txBody>
      </p:sp>
      <p:sp>
        <p:nvSpPr>
          <p:cNvPr id="1003523" name="Text Box 3"/>
          <p:cNvSpPr txBox="1">
            <a:spLocks noChangeArrowheads="1"/>
          </p:cNvSpPr>
          <p:nvPr/>
        </p:nvSpPr>
        <p:spPr bwMode="auto">
          <a:xfrm>
            <a:off x="562889" y="2247521"/>
            <a:ext cx="7880433" cy="52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586" b="1">
                <a:solidFill>
                  <a:srgbClr val="000000"/>
                </a:solidFill>
                <a:latin typeface="黑体" panose="02010609060101010101" pitchFamily="49" charset="-122"/>
                <a:ea typeface="黑体" panose="02010609060101010101" pitchFamily="49" charset="-122"/>
              </a:rPr>
              <a:t>对于上述应力边界条件，应注意以下几点：</a:t>
            </a:r>
          </a:p>
        </p:txBody>
      </p:sp>
      <p:sp>
        <p:nvSpPr>
          <p:cNvPr id="1003524" name="Text Box 4"/>
          <p:cNvSpPr txBox="1">
            <a:spLocks noChangeArrowheads="1"/>
          </p:cNvSpPr>
          <p:nvPr/>
        </p:nvSpPr>
        <p:spPr bwMode="auto">
          <a:xfrm>
            <a:off x="985055" y="2889566"/>
            <a:ext cx="7458267" cy="303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pPr>
            <a:r>
              <a:rPr lang="zh-CN" altLang="en-US" sz="2401" b="1">
                <a:solidFill>
                  <a:srgbClr val="FF0000"/>
                </a:solidFill>
                <a:latin typeface="Times New Roman" panose="02020603050405020304" pitchFamily="18" charset="0"/>
                <a:ea typeface="黑体" panose="02010609060101010101" pitchFamily="49" charset="-122"/>
              </a:rPr>
              <a:t>1、</a:t>
            </a:r>
            <a:r>
              <a:rPr lang="zh-CN" altLang="en-US" sz="2401" b="1">
                <a:solidFill>
                  <a:srgbClr val="000000"/>
                </a:solidFill>
                <a:latin typeface="Times New Roman" panose="02020603050405020304" pitchFamily="18" charset="0"/>
                <a:ea typeface="黑体" panose="02010609060101010101" pitchFamily="49" charset="-122"/>
              </a:rPr>
              <a:t>表示</a:t>
            </a:r>
            <a:r>
              <a:rPr lang="zh-CN" altLang="en-US" sz="2401" b="1">
                <a:solidFill>
                  <a:srgbClr val="FF0000"/>
                </a:solidFill>
                <a:latin typeface="Times New Roman" panose="02020603050405020304" pitchFamily="18" charset="0"/>
                <a:ea typeface="黑体" panose="02010609060101010101" pitchFamily="49" charset="-122"/>
              </a:rPr>
              <a:t>主要边界上</a:t>
            </a:r>
            <a:r>
              <a:rPr lang="zh-CN" altLang="en-US" sz="2401" b="1">
                <a:solidFill>
                  <a:srgbClr val="000000"/>
                </a:solidFill>
                <a:latin typeface="Times New Roman" panose="02020603050405020304" pitchFamily="18" charset="0"/>
                <a:ea typeface="黑体" panose="02010609060101010101" pitchFamily="49" charset="-122"/>
              </a:rPr>
              <a:t>任一点的应力和面力之间的关系， 是函数方程，在边界上每一点都应满足（要将边界面方程代入式中各项）；</a:t>
            </a:r>
          </a:p>
          <a:p>
            <a:pPr defTabSz="844357" eaLnBrk="0" fontAlgn="base" hangingPunct="0">
              <a:lnSpc>
                <a:spcPct val="120000"/>
              </a:lnSpc>
              <a:spcBef>
                <a:spcPct val="40000"/>
              </a:spcBef>
              <a:spcAft>
                <a:spcPct val="0"/>
              </a:spcAft>
              <a:buClr>
                <a:srgbClr val="FF6600"/>
              </a:buClr>
              <a:buSzPct val="150000"/>
            </a:pPr>
            <a:r>
              <a:rPr lang="zh-CN" altLang="en-US" sz="2401" b="1">
                <a:solidFill>
                  <a:srgbClr val="FF0000"/>
                </a:solidFill>
                <a:latin typeface="Times New Roman" panose="02020603050405020304" pitchFamily="18" charset="0"/>
                <a:ea typeface="黑体" panose="02010609060101010101" pitchFamily="49" charset="-122"/>
              </a:rPr>
              <a:t>2、</a:t>
            </a:r>
            <a:r>
              <a:rPr lang="zh-CN" altLang="en-US" sz="2401" b="1">
                <a:solidFill>
                  <a:srgbClr val="000000"/>
                </a:solidFill>
                <a:latin typeface="Times New Roman" panose="02020603050405020304" pitchFamily="18" charset="0"/>
                <a:ea typeface="黑体" panose="02010609060101010101" pitchFamily="49" charset="-122"/>
              </a:rPr>
              <a:t>式中的面力和应力分别应用各自的正负号规定，外法线方向余弦</a:t>
            </a:r>
            <a:r>
              <a:rPr lang="en-US" altLang="zh-CN" sz="2586" b="1" i="1">
                <a:solidFill>
                  <a:srgbClr val="FF0000"/>
                </a:solidFill>
                <a:latin typeface="Times New Roman" panose="02020603050405020304" pitchFamily="18" charset="0"/>
                <a:ea typeface="黑体" panose="02010609060101010101" pitchFamily="49" charset="-122"/>
              </a:rPr>
              <a:t>l </a:t>
            </a:r>
            <a:r>
              <a:rPr lang="zh-CN" altLang="en-US" sz="2586" b="1">
                <a:solidFill>
                  <a:srgbClr val="000000"/>
                </a:solidFill>
                <a:latin typeface="Times New Roman" panose="02020603050405020304" pitchFamily="18" charset="0"/>
                <a:ea typeface="黑体" panose="02010609060101010101" pitchFamily="49" charset="-122"/>
              </a:rPr>
              <a:t>和 </a:t>
            </a:r>
            <a:r>
              <a:rPr lang="en-US" altLang="zh-CN" sz="2586" b="1" i="1">
                <a:solidFill>
                  <a:srgbClr val="FF0000"/>
                </a:solidFill>
                <a:latin typeface="Times New Roman" panose="02020603050405020304" pitchFamily="18" charset="0"/>
                <a:ea typeface="黑体" panose="02010609060101010101" pitchFamily="49" charset="-122"/>
              </a:rPr>
              <a:t>m</a:t>
            </a:r>
            <a:r>
              <a:rPr lang="en-US" altLang="zh-CN" sz="2586" b="1">
                <a:solidFill>
                  <a:srgbClr val="000000"/>
                </a:solidFill>
                <a:latin typeface="Times New Roman" panose="02020603050405020304" pitchFamily="18" charset="0"/>
                <a:ea typeface="黑体" panose="02010609060101010101" pitchFamily="49" charset="-122"/>
              </a:rPr>
              <a:t> </a:t>
            </a:r>
            <a:r>
              <a:rPr lang="zh-CN" altLang="en-US" sz="2401" b="1">
                <a:solidFill>
                  <a:srgbClr val="000000"/>
                </a:solidFill>
                <a:latin typeface="Times New Roman" panose="02020603050405020304" pitchFamily="18" charset="0"/>
                <a:ea typeface="黑体" panose="02010609060101010101" pitchFamily="49" charset="-122"/>
              </a:rPr>
              <a:t>则按三角公式确定正负号。</a:t>
            </a:r>
          </a:p>
          <a:p>
            <a:pPr defTabSz="844357" eaLnBrk="0" fontAlgn="base" hangingPunct="0">
              <a:lnSpc>
                <a:spcPct val="120000"/>
              </a:lnSpc>
              <a:spcBef>
                <a:spcPct val="40000"/>
              </a:spcBef>
              <a:spcAft>
                <a:spcPct val="0"/>
              </a:spcAft>
              <a:buClr>
                <a:srgbClr val="FF6600"/>
              </a:buClr>
              <a:buSzPct val="150000"/>
            </a:pPr>
            <a:r>
              <a:rPr lang="en-US" altLang="zh-CN" sz="2401" b="1">
                <a:solidFill>
                  <a:srgbClr val="FF0000"/>
                </a:solidFill>
                <a:latin typeface="Times New Roman" panose="02020603050405020304" pitchFamily="18" charset="0"/>
                <a:ea typeface="黑体" panose="02010609060101010101" pitchFamily="49" charset="-122"/>
              </a:rPr>
              <a:t>3</a:t>
            </a:r>
            <a:r>
              <a:rPr lang="zh-CN" altLang="en-US" sz="2401" b="1">
                <a:solidFill>
                  <a:srgbClr val="FF0000"/>
                </a:solidFill>
                <a:latin typeface="Times New Roman" panose="02020603050405020304" pitchFamily="18" charset="0"/>
                <a:ea typeface="黑体" panose="02010609060101010101" pitchFamily="49" charset="-122"/>
              </a:rPr>
              <a:t>、</a:t>
            </a:r>
            <a:r>
              <a:rPr lang="zh-CN" altLang="en-US" sz="2401" b="1">
                <a:solidFill>
                  <a:srgbClr val="000000"/>
                </a:solidFill>
                <a:latin typeface="Times New Roman" panose="02020603050405020304" pitchFamily="18" charset="0"/>
                <a:ea typeface="黑体" panose="02010609060101010101" pitchFamily="49" charset="-122"/>
              </a:rPr>
              <a:t>对于边界面为坐标面的情形，上式可进行简化。</a:t>
            </a:r>
            <a:endParaRPr lang="en-US" altLang="zh-CN" sz="2401" b="1">
              <a:solidFill>
                <a:srgbClr val="000000"/>
              </a:solidFill>
              <a:latin typeface="Times New Roman" panose="02020603050405020304" pitchFamily="18" charset="0"/>
              <a:ea typeface="黑体" panose="02010609060101010101" pitchFamily="49" charset="-122"/>
            </a:endParaRPr>
          </a:p>
        </p:txBody>
      </p:sp>
      <p:graphicFrame>
        <p:nvGraphicFramePr>
          <p:cNvPr id="1003525" name="Object 5"/>
          <p:cNvGraphicFramePr>
            <a:graphicFrameLocks noGrp="1"/>
          </p:cNvGraphicFramePr>
          <p:nvPr>
            <p:ph idx="1"/>
          </p:nvPr>
        </p:nvGraphicFramePr>
        <p:xfrm>
          <a:off x="2644402" y="969296"/>
          <a:ext cx="3129600" cy="1263567"/>
        </p:xfrm>
        <a:graphic>
          <a:graphicData uri="http://schemas.openxmlformats.org/presentationml/2006/ole">
            <mc:AlternateContent xmlns:mc="http://schemas.openxmlformats.org/markup-compatibility/2006">
              <mc:Choice xmlns:v="urn:schemas-microsoft-com:vml" Requires="v">
                <p:oleObj spid="_x0000_s36899" name="Equation" r:id="rId3" imgW="1307880" imgH="533160" progId="Equation.3">
                  <p:embed/>
                </p:oleObj>
              </mc:Choice>
              <mc:Fallback>
                <p:oleObj name="Equation" r:id="rId3" imgW="1307880" imgH="533160" progId="Equation.3">
                  <p:embed/>
                  <p:pic>
                    <p:nvPicPr>
                      <p:cNvPr id="1003525" name="Object 5"/>
                      <p:cNvPicPr preferRelativeResize="0">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4402" y="969296"/>
                        <a:ext cx="3129600" cy="1263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90994542"/>
      </p:ext>
    </p:extLst>
  </p:cSld>
  <p:clrMapOvr>
    <a:masterClrMapping/>
  </p:clrMapOvr>
  <p:transition spd="med">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bwMode="auto">
          <a:xfrm>
            <a:off x="1235716" y="121359"/>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平面问题的应力边界条件</a:t>
            </a:r>
          </a:p>
        </p:txBody>
      </p:sp>
      <p:sp>
        <p:nvSpPr>
          <p:cNvPr id="1004547" name="Text Box 3"/>
          <p:cNvSpPr txBox="1">
            <a:spLocks noChangeArrowheads="1"/>
          </p:cNvSpPr>
          <p:nvPr/>
        </p:nvSpPr>
        <p:spPr bwMode="auto">
          <a:xfrm>
            <a:off x="696282" y="1035260"/>
            <a:ext cx="7598989" cy="460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en-US" altLang="zh-CN" sz="2586" b="1" dirty="0">
                <a:solidFill>
                  <a:srgbClr val="0033CC"/>
                </a:solidFill>
                <a:latin typeface="黑体" panose="02010609060101010101" pitchFamily="49" charset="-122"/>
                <a:ea typeface="黑体" panose="02010609060101010101" pitchFamily="49" charset="-122"/>
              </a:rPr>
              <a:t>2</a:t>
            </a:r>
            <a:r>
              <a:rPr lang="zh-CN" altLang="en-US" sz="2586" b="1" dirty="0">
                <a:solidFill>
                  <a:srgbClr val="0033CC"/>
                </a:solidFill>
                <a:latin typeface="黑体" panose="02010609060101010101" pitchFamily="49" charset="-122"/>
                <a:ea typeface="黑体" panose="02010609060101010101" pitchFamily="49" charset="-122"/>
              </a:rPr>
              <a:t>、次要边界上的积分边界条件（</a:t>
            </a:r>
            <a:r>
              <a:rPr lang="zh-CN" altLang="en-US" sz="2586" b="1" dirty="0">
                <a:solidFill>
                  <a:srgbClr val="FF0000"/>
                </a:solidFill>
                <a:latin typeface="黑体" panose="02010609060101010101" pitchFamily="49" charset="-122"/>
                <a:ea typeface="黑体" panose="02010609060101010101" pitchFamily="49" charset="-122"/>
              </a:rPr>
              <a:t>静力等效变换</a:t>
            </a:r>
            <a:r>
              <a:rPr lang="zh-CN" altLang="en-US" sz="2586" b="1" dirty="0">
                <a:solidFill>
                  <a:srgbClr val="0033CC"/>
                </a:solidFill>
                <a:latin typeface="黑体" panose="02010609060101010101" pitchFamily="49" charset="-122"/>
                <a:ea typeface="黑体" panose="02010609060101010101" pitchFamily="49" charset="-122"/>
              </a:rPr>
              <a:t>）</a:t>
            </a:r>
            <a:r>
              <a:rPr lang="zh-CN" altLang="en-US" sz="2586" b="1" dirty="0">
                <a:solidFill>
                  <a:srgbClr val="FF0000"/>
                </a:solidFill>
                <a:latin typeface="黑体" panose="02010609060101010101" pitchFamily="49" charset="-122"/>
                <a:ea typeface="黑体" panose="02010609060101010101" pitchFamily="49" charset="-122"/>
              </a:rPr>
              <a:t> </a:t>
            </a:r>
          </a:p>
        </p:txBody>
      </p:sp>
      <p:sp>
        <p:nvSpPr>
          <p:cNvPr id="1004548" name="Text Box 4"/>
          <p:cNvSpPr txBox="1">
            <a:spLocks noChangeArrowheads="1"/>
          </p:cNvSpPr>
          <p:nvPr/>
        </p:nvSpPr>
        <p:spPr bwMode="auto">
          <a:xfrm>
            <a:off x="602467" y="1760858"/>
            <a:ext cx="8091517" cy="1819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dirty="0">
                <a:solidFill>
                  <a:srgbClr val="000000"/>
                </a:solidFill>
                <a:latin typeface="黑体" panose="02010609060101010101" pitchFamily="49" charset="-122"/>
                <a:ea typeface="黑体" panose="02010609060101010101" pitchFamily="49" charset="-122"/>
              </a:rPr>
              <a:t>对于次要边界，精确的边界条件较难满足。</a:t>
            </a:r>
            <a:r>
              <a:rPr lang="zh-CN" altLang="en-US" sz="2401" b="1" dirty="0">
                <a:solidFill>
                  <a:srgbClr val="000000"/>
                </a:solidFill>
                <a:latin typeface="Times New Roman" panose="02020603050405020304" pitchFamily="18" charset="0"/>
                <a:ea typeface="黑体" panose="02010609060101010101" pitchFamily="49" charset="-122"/>
              </a:rPr>
              <a:t>这时可应用圣维南原理，用如下静力等效条件来代替精确的应力边界条件：</a:t>
            </a:r>
            <a:r>
              <a:rPr lang="zh-CN" altLang="en-US" sz="2401" b="1" dirty="0">
                <a:solidFill>
                  <a:srgbClr val="0000FF"/>
                </a:solidFill>
                <a:latin typeface="Times New Roman" panose="02020603050405020304" pitchFamily="18" charset="0"/>
                <a:ea typeface="黑体" panose="02010609060101010101" pitchFamily="49" charset="-122"/>
              </a:rPr>
              <a:t>在这一局部边界上，使应力的主矢量和主矩分别等于对应的面力的主矢量和主矩。</a:t>
            </a:r>
            <a:endParaRPr lang="zh-CN" altLang="en-US" sz="2401" b="1" dirty="0">
              <a:solidFill>
                <a:srgbClr val="FF0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353751211"/>
      </p:ext>
    </p:extLst>
  </p:cSld>
  <p:clrMapOvr>
    <a:masterClrMapping/>
  </p:clrMapOvr>
  <p:transition spd="med">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bwMode="auto">
          <a:xfrm>
            <a:off x="553262" y="82858"/>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平面问题的应力边界条件</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06595" name="Text Box 3"/>
          <p:cNvSpPr txBox="1">
            <a:spLocks noChangeArrowheads="1"/>
          </p:cNvSpPr>
          <p:nvPr/>
        </p:nvSpPr>
        <p:spPr bwMode="auto">
          <a:xfrm>
            <a:off x="211083" y="941446"/>
            <a:ext cx="8302600" cy="1137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955" b="1">
                <a:solidFill>
                  <a:srgbClr val="000000"/>
                </a:solidFill>
                <a:latin typeface="黑体" panose="02010609060101010101" pitchFamily="49" charset="-122"/>
                <a:ea typeface="黑体" panose="02010609060101010101" pitchFamily="49" charset="-122"/>
              </a:rPr>
              <a:t>具体解题时，建立</a:t>
            </a:r>
            <a:r>
              <a:rPr lang="zh-CN" altLang="en-US" sz="2955" b="1">
                <a:solidFill>
                  <a:srgbClr val="0033CC"/>
                </a:solidFill>
                <a:latin typeface="黑体" panose="02010609060101010101" pitchFamily="49" charset="-122"/>
                <a:ea typeface="黑体" panose="02010609060101010101" pitchFamily="49" charset="-122"/>
              </a:rPr>
              <a:t>次要边界上的积分边界条件</a:t>
            </a:r>
            <a:r>
              <a:rPr lang="zh-CN" altLang="en-US" sz="2955" b="1">
                <a:solidFill>
                  <a:srgbClr val="000000"/>
                </a:solidFill>
                <a:latin typeface="黑体" panose="02010609060101010101" pitchFamily="49" charset="-122"/>
                <a:ea typeface="黑体" panose="02010609060101010101" pitchFamily="49" charset="-122"/>
              </a:rPr>
              <a:t>的方法有三种：</a:t>
            </a:r>
          </a:p>
        </p:txBody>
      </p:sp>
      <p:sp>
        <p:nvSpPr>
          <p:cNvPr id="1006596" name="Text Box 4"/>
          <p:cNvSpPr txBox="1">
            <a:spLocks noChangeArrowheads="1"/>
          </p:cNvSpPr>
          <p:nvPr/>
        </p:nvSpPr>
        <p:spPr bwMode="auto">
          <a:xfrm>
            <a:off x="715338" y="2548023"/>
            <a:ext cx="8002100" cy="243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spcBef>
                <a:spcPct val="50000"/>
              </a:spcBef>
              <a:spcAft>
                <a:spcPct val="0"/>
              </a:spcAft>
              <a:buClr>
                <a:srgbClr val="FF6600"/>
              </a:buClr>
              <a:buSzPct val="150000"/>
            </a:pPr>
            <a:r>
              <a:rPr lang="zh-CN" altLang="en-US" sz="2586" b="1">
                <a:solidFill>
                  <a:srgbClr val="FF0000"/>
                </a:solidFill>
                <a:latin typeface="Times New Roman" panose="02020603050405020304" pitchFamily="18" charset="0"/>
                <a:ea typeface="黑体" panose="02010609060101010101" pitchFamily="49" charset="-122"/>
              </a:rPr>
              <a:t>方法一：</a:t>
            </a:r>
            <a:endParaRPr lang="zh-CN" altLang="en-US" sz="2586" b="1">
              <a:solidFill>
                <a:srgbClr val="000000"/>
              </a:solidFill>
              <a:latin typeface="Times New Roman" panose="02020603050405020304" pitchFamily="18" charset="0"/>
              <a:ea typeface="黑体" panose="02010609060101010101" pitchFamily="49" charset="-122"/>
            </a:endParaRPr>
          </a:p>
          <a:p>
            <a:pPr defTabSz="844357" eaLnBrk="0" fontAlgn="base" hangingPunct="0">
              <a:spcBef>
                <a:spcPct val="50000"/>
              </a:spcBef>
              <a:spcAft>
                <a:spcPct val="0"/>
              </a:spcAft>
            </a:pPr>
            <a:r>
              <a:rPr lang="zh-CN" altLang="en-US" sz="2586" b="1">
                <a:solidFill>
                  <a:srgbClr val="000000"/>
                </a:solidFill>
                <a:latin typeface="Times New Roman" panose="02020603050405020304" pitchFamily="18" charset="0"/>
                <a:ea typeface="黑体" panose="02010609060101010101" pitchFamily="49" charset="-122"/>
              </a:rPr>
              <a:t>　</a:t>
            </a:r>
            <a:r>
              <a:rPr lang="en-US" altLang="zh-CN" sz="2586" b="1">
                <a:solidFill>
                  <a:srgbClr val="000000"/>
                </a:solidFill>
                <a:latin typeface="Times New Roman" panose="02020603050405020304" pitchFamily="18" charset="0"/>
                <a:ea typeface="黑体" panose="02010609060101010101" pitchFamily="49" charset="-122"/>
              </a:rPr>
              <a:t>1</a:t>
            </a:r>
            <a:r>
              <a:rPr lang="zh-CN" altLang="en-US" sz="2586" b="1">
                <a:solidFill>
                  <a:srgbClr val="000000"/>
                </a:solidFill>
                <a:latin typeface="Times New Roman" panose="02020603050405020304" pitchFamily="18" charset="0"/>
                <a:ea typeface="黑体" panose="02010609060101010101" pitchFamily="49" charset="-122"/>
              </a:rPr>
              <a:t>、在次要边界上应力的主矢量和主矩的数值应当等于相应面力的主矢量和主矩的数值（绝对值） 。</a:t>
            </a:r>
            <a:endParaRPr lang="en-US" altLang="zh-CN" sz="2586" b="1">
              <a:solidFill>
                <a:srgbClr val="000000"/>
              </a:solidFill>
              <a:latin typeface="Times New Roman" panose="02020603050405020304" pitchFamily="18" charset="0"/>
              <a:ea typeface="黑体" panose="02010609060101010101" pitchFamily="49" charset="-122"/>
            </a:endParaRPr>
          </a:p>
          <a:p>
            <a:pPr defTabSz="844357" eaLnBrk="0" fontAlgn="base" hangingPunct="0">
              <a:spcBef>
                <a:spcPct val="50000"/>
              </a:spcBef>
              <a:spcAft>
                <a:spcPct val="0"/>
              </a:spcAft>
              <a:buClr>
                <a:srgbClr val="FF6600"/>
              </a:buClr>
              <a:buSzPct val="150000"/>
            </a:pPr>
            <a:r>
              <a:rPr lang="en-US" altLang="zh-CN" sz="2586" b="1">
                <a:solidFill>
                  <a:srgbClr val="000000"/>
                </a:solidFill>
                <a:latin typeface="Times New Roman" panose="02020603050405020304" pitchFamily="18" charset="0"/>
                <a:ea typeface="黑体" panose="02010609060101010101" pitchFamily="49" charset="-122"/>
              </a:rPr>
              <a:t>    2</a:t>
            </a:r>
            <a:r>
              <a:rPr lang="zh-CN" altLang="en-US" sz="2586" b="1">
                <a:solidFill>
                  <a:srgbClr val="000000"/>
                </a:solidFill>
                <a:latin typeface="Times New Roman" panose="02020603050405020304" pitchFamily="18" charset="0"/>
                <a:ea typeface="黑体" panose="02010609060101010101" pitchFamily="49" charset="-122"/>
              </a:rPr>
              <a:t>、面力的主矢量和主矩的方向就是应力的主矢量和主矩的方向。</a:t>
            </a:r>
          </a:p>
        </p:txBody>
      </p:sp>
    </p:spTree>
    <p:extLst>
      <p:ext uri="{BB962C8B-B14F-4D97-AF65-F5344CB8AC3E}">
        <p14:creationId xmlns:p14="http://schemas.microsoft.com/office/powerpoint/2010/main" val="103500586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6596"/>
                                        </p:tgtEl>
                                        <p:attrNameLst>
                                          <p:attrName>style.visibility</p:attrName>
                                        </p:attrNameLst>
                                      </p:cBhvr>
                                      <p:to>
                                        <p:strVal val="visible"/>
                                      </p:to>
                                    </p:set>
                                    <p:anim calcmode="lin" valueType="num">
                                      <p:cBhvr additive="base">
                                        <p:cTn id="7" dur="500" fill="hold"/>
                                        <p:tgtEl>
                                          <p:spTgt spid="1006596"/>
                                        </p:tgtEl>
                                        <p:attrNameLst>
                                          <p:attrName>ppt_x</p:attrName>
                                        </p:attrNameLst>
                                      </p:cBhvr>
                                      <p:tavLst>
                                        <p:tav tm="0">
                                          <p:val>
                                            <p:strVal val="#ppt_x"/>
                                          </p:val>
                                        </p:tav>
                                        <p:tav tm="100000">
                                          <p:val>
                                            <p:strVal val="#ppt_x"/>
                                          </p:val>
                                        </p:tav>
                                      </p:tavLst>
                                    </p:anim>
                                    <p:anim calcmode="lin" valueType="num">
                                      <p:cBhvr additive="base">
                                        <p:cTn id="8" dur="500" fill="hold"/>
                                        <p:tgtEl>
                                          <p:spTgt spid="10065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59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p:cNvSpPr>
            <a:spLocks noGrp="1" noChangeArrowheads="1"/>
          </p:cNvSpPr>
          <p:nvPr>
            <p:ph type="title"/>
          </p:nvPr>
        </p:nvSpPr>
        <p:spPr bwMode="auto">
          <a:xfrm>
            <a:off x="562888" y="130985"/>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平面问题的应力边界条件</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08643" name="Text Box 3"/>
          <p:cNvSpPr txBox="1">
            <a:spLocks noChangeArrowheads="1"/>
          </p:cNvSpPr>
          <p:nvPr/>
        </p:nvSpPr>
        <p:spPr bwMode="auto">
          <a:xfrm>
            <a:off x="825277" y="1168653"/>
            <a:ext cx="7829128" cy="4820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20000"/>
              </a:spcBef>
              <a:spcAft>
                <a:spcPct val="0"/>
              </a:spcAft>
              <a:buClr>
                <a:srgbClr val="FF6600"/>
              </a:buClr>
              <a:buSzPct val="150000"/>
            </a:pPr>
            <a:r>
              <a:rPr lang="zh-CN" altLang="en-US" sz="2770" b="1">
                <a:solidFill>
                  <a:srgbClr val="0000FF"/>
                </a:solidFill>
                <a:latin typeface="Times New Roman" panose="02020603050405020304" pitchFamily="18" charset="0"/>
                <a:ea typeface="黑体" panose="02010609060101010101" pitchFamily="49" charset="-122"/>
              </a:rPr>
              <a:t>方法二：</a:t>
            </a:r>
          </a:p>
          <a:p>
            <a:pPr defTabSz="844357" eaLnBrk="0" fontAlgn="base" hangingPunct="0">
              <a:lnSpc>
                <a:spcPct val="120000"/>
              </a:lnSpc>
              <a:spcBef>
                <a:spcPct val="20000"/>
              </a:spcBef>
              <a:spcAft>
                <a:spcPct val="0"/>
              </a:spcAft>
              <a:buClr>
                <a:srgbClr val="FF6600"/>
              </a:buClr>
              <a:buSzPct val="150000"/>
            </a:pPr>
            <a:r>
              <a:rPr lang="en-US" altLang="zh-CN" sz="2770" b="1">
                <a:solidFill>
                  <a:srgbClr val="000000"/>
                </a:solidFill>
                <a:latin typeface="Times New Roman" panose="02020603050405020304" pitchFamily="18" charset="0"/>
                <a:ea typeface="黑体" panose="02010609060101010101" pitchFamily="49" charset="-122"/>
              </a:rPr>
              <a:t>       1</a:t>
            </a:r>
            <a:r>
              <a:rPr lang="zh-CN" altLang="en-US" sz="2770" b="1">
                <a:solidFill>
                  <a:srgbClr val="000000"/>
                </a:solidFill>
                <a:latin typeface="Times New Roman" panose="02020603050405020304" pitchFamily="18" charset="0"/>
                <a:ea typeface="黑体" panose="02010609060101010101" pitchFamily="49" charset="-122"/>
              </a:rPr>
              <a:t>、在坐标系的第一象限取微分单元体，根据应力正负号约定标出单元体各侧面上</a:t>
            </a:r>
            <a:r>
              <a:rPr lang="zh-CN" altLang="en-US" sz="2770" b="1">
                <a:solidFill>
                  <a:srgbClr val="0033CC"/>
                </a:solidFill>
                <a:latin typeface="Times New Roman" panose="02020603050405020304" pitchFamily="18" charset="0"/>
                <a:ea typeface="黑体" panose="02010609060101010101" pitchFamily="49" charset="-122"/>
              </a:rPr>
              <a:t>正的应力</a:t>
            </a:r>
            <a:r>
              <a:rPr lang="zh-CN" altLang="en-US" sz="2770" b="1">
                <a:solidFill>
                  <a:srgbClr val="0000FF"/>
                </a:solidFill>
                <a:latin typeface="Times New Roman" panose="02020603050405020304" pitchFamily="18" charset="0"/>
                <a:ea typeface="黑体" panose="02010609060101010101" pitchFamily="49" charset="-122"/>
              </a:rPr>
              <a:t>（按正面正向，负面负向）；</a:t>
            </a:r>
            <a:endParaRPr lang="en-US" altLang="zh-CN" sz="2770" b="1">
              <a:solidFill>
                <a:srgbClr val="0000FF"/>
              </a:solidFill>
              <a:latin typeface="Times New Roman" panose="02020603050405020304" pitchFamily="18" charset="0"/>
              <a:ea typeface="黑体" panose="02010609060101010101" pitchFamily="49" charset="-122"/>
            </a:endParaRPr>
          </a:p>
          <a:p>
            <a:pPr defTabSz="844357" eaLnBrk="0" fontAlgn="base" hangingPunct="0">
              <a:lnSpc>
                <a:spcPct val="120000"/>
              </a:lnSpc>
              <a:spcBef>
                <a:spcPct val="20000"/>
              </a:spcBef>
              <a:spcAft>
                <a:spcPct val="0"/>
              </a:spcAft>
              <a:buClr>
                <a:srgbClr val="FF6600"/>
              </a:buClr>
              <a:buSzPct val="150000"/>
            </a:pPr>
            <a:r>
              <a:rPr lang="en-US" altLang="zh-CN" sz="2770" b="1">
                <a:solidFill>
                  <a:srgbClr val="000000"/>
                </a:solidFill>
                <a:latin typeface="Times New Roman" panose="02020603050405020304" pitchFamily="18" charset="0"/>
                <a:ea typeface="黑体" panose="02010609060101010101" pitchFamily="49" charset="-122"/>
              </a:rPr>
              <a:t>        2</a:t>
            </a:r>
            <a:r>
              <a:rPr lang="zh-CN" altLang="en-US" sz="2770" b="1">
                <a:solidFill>
                  <a:srgbClr val="000000"/>
                </a:solidFill>
                <a:latin typeface="Times New Roman" panose="02020603050405020304" pitchFamily="18" charset="0"/>
                <a:ea typeface="黑体" panose="02010609060101010101" pitchFamily="49" charset="-122"/>
              </a:rPr>
              <a:t>、建立次要边界积分边界条件时，应当使与边界面对应微分单元体侧面上的应力合成的主失（主矩）绝对值与面力主失（主矩）绝对值相等，并且应力分量与面力分量方向一致时取正号，方向相反时取负号。</a:t>
            </a:r>
          </a:p>
        </p:txBody>
      </p:sp>
    </p:spTree>
    <p:extLst>
      <p:ext uri="{BB962C8B-B14F-4D97-AF65-F5344CB8AC3E}">
        <p14:creationId xmlns:p14="http://schemas.microsoft.com/office/powerpoint/2010/main" val="3574332100"/>
      </p:ext>
    </p:extLst>
  </p:cSld>
  <p:clrMapOvr>
    <a:masterClrMapping/>
  </p:clrMapOvr>
  <p:transition spd="med">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2"/>
          <p:cNvSpPr>
            <a:spLocks noGrp="1" noChangeArrowheads="1"/>
          </p:cNvSpPr>
          <p:nvPr>
            <p:ph type="title"/>
          </p:nvPr>
        </p:nvSpPr>
        <p:spPr bwMode="auto">
          <a:xfrm>
            <a:off x="407507" y="67796"/>
            <a:ext cx="8229307" cy="60393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平面问题的应力边界条件</a:t>
            </a:r>
          </a:p>
        </p:txBody>
      </p:sp>
      <p:sp>
        <p:nvSpPr>
          <p:cNvPr id="1009667" name="Text Box 3"/>
          <p:cNvSpPr txBox="1">
            <a:spLocks noChangeArrowheads="1"/>
          </p:cNvSpPr>
          <p:nvPr/>
        </p:nvSpPr>
        <p:spPr bwMode="auto">
          <a:xfrm>
            <a:off x="581945" y="969297"/>
            <a:ext cx="7880433" cy="932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pPr>
            <a:r>
              <a:rPr lang="zh-CN" altLang="en-US" sz="2401" b="1">
                <a:solidFill>
                  <a:srgbClr val="000000"/>
                </a:solidFill>
                <a:latin typeface="黑体" panose="02010609060101010101" pitchFamily="49" charset="-122"/>
                <a:ea typeface="黑体" panose="02010609060101010101" pitchFamily="49" charset="-122"/>
              </a:rPr>
              <a:t>如图所示，单位厚度的梁，其左右两端作用有一般分布的面力。分析其边界条件。</a:t>
            </a:r>
          </a:p>
        </p:txBody>
      </p:sp>
      <p:pic>
        <p:nvPicPr>
          <p:cNvPr id="1009668" name="Picture 4" descr="扫描0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06" y="2008587"/>
            <a:ext cx="7950794" cy="23512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09669" name="Object 5"/>
          <p:cNvGraphicFramePr>
            <a:graphicFrameLocks noGrp="1"/>
          </p:cNvGraphicFramePr>
          <p:nvPr>
            <p:ph idx="1"/>
          </p:nvPr>
        </p:nvGraphicFramePr>
        <p:xfrm>
          <a:off x="515981" y="4359818"/>
          <a:ext cx="4365315" cy="1940791"/>
        </p:xfrm>
        <a:graphic>
          <a:graphicData uri="http://schemas.openxmlformats.org/presentationml/2006/ole">
            <mc:AlternateContent xmlns:mc="http://schemas.openxmlformats.org/markup-compatibility/2006">
              <mc:Choice xmlns:v="urn:schemas-microsoft-com:vml" Requires="v">
                <p:oleObj spid="_x0000_s37956" name="公式" r:id="rId4" imgW="2133360" imgH="1015920" progId="Equation.3">
                  <p:embed/>
                </p:oleObj>
              </mc:Choice>
              <mc:Fallback>
                <p:oleObj name="公式" r:id="rId4" imgW="2133360" imgH="1015920" progId="Equation.3">
                  <p:embed/>
                  <p:pic>
                    <p:nvPicPr>
                      <p:cNvPr id="1009669" name="Object 5"/>
                      <p:cNvPicPr preferRelativeResize="0">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81" y="4359818"/>
                        <a:ext cx="4365315" cy="1940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9670" name="Object 6"/>
          <p:cNvGraphicFramePr>
            <a:graphicFrameLocks/>
          </p:cNvGraphicFramePr>
          <p:nvPr/>
        </p:nvGraphicFramePr>
        <p:xfrm>
          <a:off x="5436855" y="4425781"/>
          <a:ext cx="3434496" cy="1795672"/>
        </p:xfrm>
        <a:graphic>
          <a:graphicData uri="http://schemas.openxmlformats.org/presentationml/2006/ole">
            <mc:AlternateContent xmlns:mc="http://schemas.openxmlformats.org/markup-compatibility/2006">
              <mc:Choice xmlns:v="urn:schemas-microsoft-com:vml" Requires="v">
                <p:oleObj spid="_x0000_s37957" name="Equation" r:id="rId6" imgW="1396800" imgH="1015920" progId="Equation.3">
                  <p:embed/>
                </p:oleObj>
              </mc:Choice>
              <mc:Fallback>
                <p:oleObj name="Equation" r:id="rId6" imgW="1396800" imgH="1015920" progId="Equation.3">
                  <p:embed/>
                  <p:pic>
                    <p:nvPicPr>
                      <p:cNvPr id="1009670" name="Object 6"/>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6855" y="4425781"/>
                        <a:ext cx="3434496" cy="179567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Tree>
    <p:extLst>
      <p:ext uri="{BB962C8B-B14F-4D97-AF65-F5344CB8AC3E}">
        <p14:creationId xmlns:p14="http://schemas.microsoft.com/office/powerpoint/2010/main" val="128666067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09669"/>
                                        </p:tgtEl>
                                        <p:attrNameLst>
                                          <p:attrName>style.visibility</p:attrName>
                                        </p:attrNameLst>
                                      </p:cBhvr>
                                      <p:to>
                                        <p:strVal val="visible"/>
                                      </p:to>
                                    </p:set>
                                    <p:anim calcmode="lin" valueType="num">
                                      <p:cBhvr additive="base">
                                        <p:cTn id="7" dur="500" fill="hold"/>
                                        <p:tgtEl>
                                          <p:spTgt spid="1009669"/>
                                        </p:tgtEl>
                                        <p:attrNameLst>
                                          <p:attrName>ppt_x</p:attrName>
                                        </p:attrNameLst>
                                      </p:cBhvr>
                                      <p:tavLst>
                                        <p:tav tm="0">
                                          <p:val>
                                            <p:strVal val="0-#ppt_w/2"/>
                                          </p:val>
                                        </p:tav>
                                        <p:tav tm="100000">
                                          <p:val>
                                            <p:strVal val="#ppt_x"/>
                                          </p:val>
                                        </p:tav>
                                      </p:tavLst>
                                    </p:anim>
                                    <p:anim calcmode="lin" valueType="num">
                                      <p:cBhvr additive="base">
                                        <p:cTn id="8" dur="500" fill="hold"/>
                                        <p:tgtEl>
                                          <p:spTgt spid="100966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09670"/>
                                        </p:tgtEl>
                                        <p:attrNameLst>
                                          <p:attrName>style.visibility</p:attrName>
                                        </p:attrNameLst>
                                      </p:cBhvr>
                                      <p:to>
                                        <p:strVal val="visible"/>
                                      </p:to>
                                    </p:set>
                                    <p:anim calcmode="lin" valueType="num">
                                      <p:cBhvr additive="base">
                                        <p:cTn id="13" dur="500" fill="hold"/>
                                        <p:tgtEl>
                                          <p:spTgt spid="1009670"/>
                                        </p:tgtEl>
                                        <p:attrNameLst>
                                          <p:attrName>ppt_x</p:attrName>
                                        </p:attrNameLst>
                                      </p:cBhvr>
                                      <p:tavLst>
                                        <p:tav tm="0">
                                          <p:val>
                                            <p:strVal val="0-#ppt_w/2"/>
                                          </p:val>
                                        </p:tav>
                                        <p:tav tm="100000">
                                          <p:val>
                                            <p:strVal val="#ppt_x"/>
                                          </p:val>
                                        </p:tav>
                                      </p:tavLst>
                                    </p:anim>
                                    <p:anim calcmode="lin" valueType="num">
                                      <p:cBhvr additive="base">
                                        <p:cTn id="14" dur="500" fill="hold"/>
                                        <p:tgtEl>
                                          <p:spTgt spid="10096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2"/>
          <p:cNvSpPr>
            <a:spLocks noGrp="1" noChangeArrowheads="1"/>
          </p:cNvSpPr>
          <p:nvPr>
            <p:ph type="title"/>
          </p:nvPr>
        </p:nvSpPr>
        <p:spPr bwMode="auto">
          <a:xfrm>
            <a:off x="1298748" y="32062"/>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例　题</a:t>
            </a:r>
          </a:p>
        </p:txBody>
      </p:sp>
      <p:sp>
        <p:nvSpPr>
          <p:cNvPr id="1010691" name="Text Box 3"/>
          <p:cNvSpPr txBox="1">
            <a:spLocks noChangeArrowheads="1"/>
          </p:cNvSpPr>
          <p:nvPr/>
        </p:nvSpPr>
        <p:spPr bwMode="auto">
          <a:xfrm>
            <a:off x="492527" y="1036725"/>
            <a:ext cx="8161878" cy="52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pPr>
            <a:r>
              <a:rPr lang="zh-CN" altLang="en-US" sz="2586" b="1">
                <a:solidFill>
                  <a:srgbClr val="0000FF"/>
                </a:solidFill>
                <a:latin typeface="Times New Roman" panose="02020603050405020304" pitchFamily="18" charset="0"/>
                <a:ea typeface="黑体" panose="02010609060101010101" pitchFamily="49" charset="-122"/>
              </a:rPr>
              <a:t>例：</a:t>
            </a:r>
            <a:r>
              <a:rPr lang="zh-CN" altLang="en-US" sz="2586" b="1">
                <a:solidFill>
                  <a:srgbClr val="000000"/>
                </a:solidFill>
                <a:latin typeface="Times New Roman" panose="02020603050405020304" pitchFamily="18" charset="0"/>
                <a:ea typeface="黑体" panose="02010609060101010101" pitchFamily="49" charset="-122"/>
              </a:rPr>
              <a:t>如图所示，列出其边界条件（固定边不写）。</a:t>
            </a:r>
          </a:p>
        </p:txBody>
      </p:sp>
      <p:pic>
        <p:nvPicPr>
          <p:cNvPr id="1010692" name="Picture 4" descr="应力边界条件例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63" y="2092141"/>
            <a:ext cx="3221948" cy="36587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10693" name="Object 5"/>
          <p:cNvGraphicFramePr>
            <a:graphicFrameLocks noChangeAspect="1"/>
          </p:cNvGraphicFramePr>
          <p:nvPr/>
        </p:nvGraphicFramePr>
        <p:xfrm>
          <a:off x="4136642" y="2345734"/>
          <a:ext cx="4517763" cy="883910"/>
        </p:xfrm>
        <a:graphic>
          <a:graphicData uri="http://schemas.openxmlformats.org/presentationml/2006/ole">
            <mc:AlternateContent xmlns:mc="http://schemas.openxmlformats.org/markup-compatibility/2006">
              <mc:Choice xmlns:v="urn:schemas-microsoft-com:vml" Requires="v">
                <p:oleObj spid="_x0000_s38980" name="公式" r:id="rId4" imgW="2463480" imgH="482400" progId="Equation.3">
                  <p:embed/>
                </p:oleObj>
              </mc:Choice>
              <mc:Fallback>
                <p:oleObj name="公式" r:id="rId4" imgW="2463480" imgH="482400" progId="Equation.3">
                  <p:embed/>
                  <p:pic>
                    <p:nvPicPr>
                      <p:cNvPr id="10106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6642" y="2345734"/>
                        <a:ext cx="4517763" cy="883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0694" name="Text Box 6"/>
          <p:cNvSpPr txBox="1">
            <a:spLocks noChangeArrowheads="1"/>
          </p:cNvSpPr>
          <p:nvPr/>
        </p:nvSpPr>
        <p:spPr bwMode="auto">
          <a:xfrm>
            <a:off x="3375864" y="1728609"/>
            <a:ext cx="4073551" cy="44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586" b="1" dirty="0">
                <a:solidFill>
                  <a:srgbClr val="000000"/>
                </a:solidFill>
                <a:latin typeface="Arial" panose="020B0604020202020204" pitchFamily="34" charset="0"/>
                <a:ea typeface="黑体" panose="02010609060101010101" pitchFamily="49" charset="-122"/>
              </a:rPr>
              <a:t>左右</a:t>
            </a:r>
            <a:r>
              <a:rPr lang="zh-CN" altLang="en-US" sz="2586" b="1" dirty="0" smtClean="0">
                <a:solidFill>
                  <a:srgbClr val="000000"/>
                </a:solidFill>
                <a:latin typeface="Arial" panose="020B0604020202020204" pitchFamily="34" charset="0"/>
                <a:ea typeface="黑体" panose="02010609060101010101" pitchFamily="49" charset="-122"/>
              </a:rPr>
              <a:t>边界</a:t>
            </a:r>
            <a:r>
              <a:rPr lang="en-US" altLang="zh-CN" sz="2586" b="1" dirty="0" smtClean="0">
                <a:solidFill>
                  <a:srgbClr val="000000"/>
                </a:solidFill>
                <a:latin typeface="Arial" panose="020B0604020202020204" pitchFamily="34" charset="0"/>
                <a:ea typeface="黑体" panose="02010609060101010101" pitchFamily="49" charset="-122"/>
              </a:rPr>
              <a:t>(</a:t>
            </a:r>
            <a:r>
              <a:rPr lang="zh-CN" altLang="en-US" sz="2586" b="1" dirty="0" smtClean="0">
                <a:solidFill>
                  <a:srgbClr val="000000"/>
                </a:solidFill>
                <a:latin typeface="Arial" panose="020B0604020202020204" pitchFamily="34" charset="0"/>
                <a:ea typeface="黑体" panose="02010609060101010101" pitchFamily="49" charset="-122"/>
              </a:rPr>
              <a:t>精确边界条件</a:t>
            </a:r>
            <a:r>
              <a:rPr lang="en-US" altLang="zh-CN" sz="2586" b="1" dirty="0" smtClean="0">
                <a:solidFill>
                  <a:srgbClr val="000000"/>
                </a:solidFill>
                <a:latin typeface="Arial" panose="020B0604020202020204" pitchFamily="34" charset="0"/>
                <a:ea typeface="黑体" panose="02010609060101010101" pitchFamily="49" charset="-122"/>
              </a:rPr>
              <a:t>)</a:t>
            </a:r>
            <a:r>
              <a:rPr lang="zh-CN" altLang="en-US" sz="2586" b="1" dirty="0" smtClean="0">
                <a:solidFill>
                  <a:srgbClr val="000000"/>
                </a:solidFill>
                <a:latin typeface="Arial" panose="020B0604020202020204" pitchFamily="34" charset="0"/>
                <a:ea typeface="黑体" panose="02010609060101010101" pitchFamily="49" charset="-122"/>
              </a:rPr>
              <a:t>：</a:t>
            </a:r>
            <a:endParaRPr lang="zh-CN" altLang="en-US" sz="2586" b="1" dirty="0">
              <a:solidFill>
                <a:srgbClr val="000000"/>
              </a:solidFill>
              <a:latin typeface="Arial" panose="020B0604020202020204" pitchFamily="34" charset="0"/>
              <a:ea typeface="黑体" panose="02010609060101010101" pitchFamily="49" charset="-122"/>
            </a:endParaRPr>
          </a:p>
        </p:txBody>
      </p:sp>
      <p:sp>
        <p:nvSpPr>
          <p:cNvPr id="1010695" name="Text Box 7"/>
          <p:cNvSpPr txBox="1">
            <a:spLocks noChangeArrowheads="1"/>
          </p:cNvSpPr>
          <p:nvPr/>
        </p:nvSpPr>
        <p:spPr bwMode="auto">
          <a:xfrm>
            <a:off x="3421305" y="3324925"/>
            <a:ext cx="4185761" cy="44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586" b="1" dirty="0" smtClean="0">
                <a:solidFill>
                  <a:srgbClr val="000000"/>
                </a:solidFill>
                <a:latin typeface="Arial" panose="020B0604020202020204" pitchFamily="34" charset="0"/>
                <a:ea typeface="黑体" panose="02010609060101010101" pitchFamily="49" charset="-122"/>
              </a:rPr>
              <a:t>上边界（等效边界条件）：</a:t>
            </a:r>
            <a:endParaRPr lang="zh-CN" altLang="en-US" sz="2586" b="1" dirty="0">
              <a:solidFill>
                <a:srgbClr val="000000"/>
              </a:solidFill>
              <a:latin typeface="Arial" panose="020B0604020202020204" pitchFamily="34" charset="0"/>
              <a:ea typeface="黑体" panose="02010609060101010101" pitchFamily="49" charset="-122"/>
            </a:endParaRPr>
          </a:p>
        </p:txBody>
      </p:sp>
      <p:graphicFrame>
        <p:nvGraphicFramePr>
          <p:cNvPr id="1010696" name="Object 8"/>
          <p:cNvGraphicFramePr>
            <a:graphicFrameLocks/>
          </p:cNvGraphicFramePr>
          <p:nvPr/>
        </p:nvGraphicFramePr>
        <p:xfrm>
          <a:off x="4711257" y="3889279"/>
          <a:ext cx="3229278" cy="2132819"/>
        </p:xfrm>
        <a:graphic>
          <a:graphicData uri="http://schemas.openxmlformats.org/presentationml/2006/ole">
            <mc:AlternateContent xmlns:mc="http://schemas.openxmlformats.org/markup-compatibility/2006">
              <mc:Choice xmlns:v="urn:schemas-microsoft-com:vml" Requires="v">
                <p:oleObj spid="_x0000_s38981" name="Equation" r:id="rId6" imgW="1511280" imgH="1269720" progId="Equation.3">
                  <p:embed/>
                </p:oleObj>
              </mc:Choice>
              <mc:Fallback>
                <p:oleObj name="Equation" r:id="rId6" imgW="1511280" imgH="1269720" progId="Equation.3">
                  <p:embed/>
                  <p:pic>
                    <p:nvPicPr>
                      <p:cNvPr id="1010696" name="Object 8"/>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1257" y="3889279"/>
                        <a:ext cx="3229278" cy="2132819"/>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Tree>
    <p:extLst>
      <p:ext uri="{BB962C8B-B14F-4D97-AF65-F5344CB8AC3E}">
        <p14:creationId xmlns:p14="http://schemas.microsoft.com/office/powerpoint/2010/main" val="29734755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0694"/>
                                        </p:tgtEl>
                                        <p:attrNameLst>
                                          <p:attrName>style.visibility</p:attrName>
                                        </p:attrNameLst>
                                      </p:cBhvr>
                                      <p:to>
                                        <p:strVal val="visible"/>
                                      </p:to>
                                    </p:set>
                                    <p:anim calcmode="lin" valueType="num">
                                      <p:cBhvr additive="base">
                                        <p:cTn id="7" dur="500" fill="hold"/>
                                        <p:tgtEl>
                                          <p:spTgt spid="1010694"/>
                                        </p:tgtEl>
                                        <p:attrNameLst>
                                          <p:attrName>ppt_x</p:attrName>
                                        </p:attrNameLst>
                                      </p:cBhvr>
                                      <p:tavLst>
                                        <p:tav tm="0">
                                          <p:val>
                                            <p:strVal val="0-#ppt_w/2"/>
                                          </p:val>
                                        </p:tav>
                                        <p:tav tm="100000">
                                          <p:val>
                                            <p:strVal val="#ppt_x"/>
                                          </p:val>
                                        </p:tav>
                                      </p:tavLst>
                                    </p:anim>
                                    <p:anim calcmode="lin" valueType="num">
                                      <p:cBhvr additive="base">
                                        <p:cTn id="8" dur="500" fill="hold"/>
                                        <p:tgtEl>
                                          <p:spTgt spid="10106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10693"/>
                                        </p:tgtEl>
                                        <p:attrNameLst>
                                          <p:attrName>style.visibility</p:attrName>
                                        </p:attrNameLst>
                                      </p:cBhvr>
                                      <p:to>
                                        <p:strVal val="visible"/>
                                      </p:to>
                                    </p:set>
                                    <p:anim calcmode="lin" valueType="num">
                                      <p:cBhvr additive="base">
                                        <p:cTn id="13" dur="500" fill="hold"/>
                                        <p:tgtEl>
                                          <p:spTgt spid="1010693"/>
                                        </p:tgtEl>
                                        <p:attrNameLst>
                                          <p:attrName>ppt_x</p:attrName>
                                        </p:attrNameLst>
                                      </p:cBhvr>
                                      <p:tavLst>
                                        <p:tav tm="0">
                                          <p:val>
                                            <p:strVal val="0-#ppt_w/2"/>
                                          </p:val>
                                        </p:tav>
                                        <p:tav tm="100000">
                                          <p:val>
                                            <p:strVal val="#ppt_x"/>
                                          </p:val>
                                        </p:tav>
                                      </p:tavLst>
                                    </p:anim>
                                    <p:anim calcmode="lin" valueType="num">
                                      <p:cBhvr additive="base">
                                        <p:cTn id="14" dur="500" fill="hold"/>
                                        <p:tgtEl>
                                          <p:spTgt spid="101069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0695"/>
                                        </p:tgtEl>
                                        <p:attrNameLst>
                                          <p:attrName>style.visibility</p:attrName>
                                        </p:attrNameLst>
                                      </p:cBhvr>
                                      <p:to>
                                        <p:strVal val="visible"/>
                                      </p:to>
                                    </p:set>
                                    <p:anim calcmode="lin" valueType="num">
                                      <p:cBhvr additive="base">
                                        <p:cTn id="19" dur="500" fill="hold"/>
                                        <p:tgtEl>
                                          <p:spTgt spid="1010695"/>
                                        </p:tgtEl>
                                        <p:attrNameLst>
                                          <p:attrName>ppt_x</p:attrName>
                                        </p:attrNameLst>
                                      </p:cBhvr>
                                      <p:tavLst>
                                        <p:tav tm="0">
                                          <p:val>
                                            <p:strVal val="0-#ppt_w/2"/>
                                          </p:val>
                                        </p:tav>
                                        <p:tav tm="100000">
                                          <p:val>
                                            <p:strVal val="#ppt_x"/>
                                          </p:val>
                                        </p:tav>
                                      </p:tavLst>
                                    </p:anim>
                                    <p:anim calcmode="lin" valueType="num">
                                      <p:cBhvr additive="base">
                                        <p:cTn id="20" dur="500" fill="hold"/>
                                        <p:tgtEl>
                                          <p:spTgt spid="10106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10696"/>
                                        </p:tgtEl>
                                        <p:attrNameLst>
                                          <p:attrName>style.visibility</p:attrName>
                                        </p:attrNameLst>
                                      </p:cBhvr>
                                      <p:to>
                                        <p:strVal val="visible"/>
                                      </p:to>
                                    </p:set>
                                    <p:anim calcmode="lin" valueType="num">
                                      <p:cBhvr additive="base">
                                        <p:cTn id="25" dur="500" fill="hold"/>
                                        <p:tgtEl>
                                          <p:spTgt spid="1010696"/>
                                        </p:tgtEl>
                                        <p:attrNameLst>
                                          <p:attrName>ppt_x</p:attrName>
                                        </p:attrNameLst>
                                      </p:cBhvr>
                                      <p:tavLst>
                                        <p:tav tm="0">
                                          <p:val>
                                            <p:strVal val="0-#ppt_w/2"/>
                                          </p:val>
                                        </p:tav>
                                        <p:tav tm="100000">
                                          <p:val>
                                            <p:strVal val="#ppt_x"/>
                                          </p:val>
                                        </p:tav>
                                      </p:tavLst>
                                    </p:anim>
                                    <p:anim calcmode="lin" valueType="num">
                                      <p:cBhvr additive="base">
                                        <p:cTn id="26" dur="500" fill="hold"/>
                                        <p:tgtEl>
                                          <p:spTgt spid="10106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0694" grpId="0" autoUpdateAnimBg="0"/>
      <p:bldP spid="1010695"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ChangeArrowheads="1"/>
          </p:cNvSpPr>
          <p:nvPr>
            <p:ph type="title"/>
          </p:nvPr>
        </p:nvSpPr>
        <p:spPr bwMode="auto">
          <a:xfrm>
            <a:off x="562888" y="105737"/>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平面问题的应力边界条件</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11715" name="Text Box 3"/>
          <p:cNvSpPr txBox="1">
            <a:spLocks noChangeArrowheads="1"/>
          </p:cNvSpPr>
          <p:nvPr/>
        </p:nvSpPr>
        <p:spPr bwMode="auto">
          <a:xfrm>
            <a:off x="211083" y="941446"/>
            <a:ext cx="8302600" cy="59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955" b="1">
                <a:solidFill>
                  <a:srgbClr val="0000FF"/>
                </a:solidFill>
                <a:latin typeface="黑体" panose="02010609060101010101" pitchFamily="49" charset="-122"/>
                <a:ea typeface="黑体" panose="02010609060101010101" pitchFamily="49" charset="-122"/>
              </a:rPr>
              <a:t>方法三：</a:t>
            </a:r>
          </a:p>
        </p:txBody>
      </p:sp>
      <p:sp>
        <p:nvSpPr>
          <p:cNvPr id="1011716" name="Text Box 4"/>
          <p:cNvSpPr txBox="1">
            <a:spLocks noChangeArrowheads="1"/>
          </p:cNvSpPr>
          <p:nvPr/>
        </p:nvSpPr>
        <p:spPr bwMode="auto">
          <a:xfrm>
            <a:off x="844333" y="1633329"/>
            <a:ext cx="7669350" cy="28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20000"/>
              </a:spcBef>
              <a:spcAft>
                <a:spcPct val="0"/>
              </a:spcAft>
              <a:buClr>
                <a:srgbClr val="FF6600"/>
              </a:buClr>
              <a:buSzPct val="150000"/>
            </a:pPr>
            <a:r>
              <a:rPr lang="zh-CN" altLang="en-US" sz="2955" b="1">
                <a:solidFill>
                  <a:srgbClr val="000000"/>
                </a:solidFill>
                <a:latin typeface="Times New Roman" panose="02020603050405020304" pitchFamily="18" charset="0"/>
                <a:ea typeface="黑体" panose="02010609060101010101" pitchFamily="49" charset="-122"/>
              </a:rPr>
              <a:t>1、沿次要边界面取出一个薄片（无厚度）为脱离体，</a:t>
            </a:r>
            <a:r>
              <a:rPr lang="zh-CN" altLang="en-US" sz="2955" b="1">
                <a:solidFill>
                  <a:srgbClr val="0000FF"/>
                </a:solidFill>
                <a:latin typeface="Times New Roman" panose="02020603050405020304" pitchFamily="18" charset="0"/>
                <a:ea typeface="黑体" panose="02010609060101010101" pitchFamily="49" charset="-122"/>
              </a:rPr>
              <a:t>在薄片内侧面标出正的应力（按正面正向，负面负向）；</a:t>
            </a:r>
            <a:endParaRPr lang="en-US" altLang="zh-CN" sz="2955" b="1">
              <a:solidFill>
                <a:srgbClr val="0000FF"/>
              </a:solidFill>
              <a:latin typeface="Times New Roman" panose="02020603050405020304" pitchFamily="18" charset="0"/>
              <a:ea typeface="黑体" panose="02010609060101010101" pitchFamily="49" charset="-122"/>
            </a:endParaRPr>
          </a:p>
          <a:p>
            <a:pPr defTabSz="844357" eaLnBrk="0" fontAlgn="base" hangingPunct="0">
              <a:lnSpc>
                <a:spcPct val="120000"/>
              </a:lnSpc>
              <a:spcBef>
                <a:spcPct val="20000"/>
              </a:spcBef>
              <a:spcAft>
                <a:spcPct val="0"/>
              </a:spcAft>
              <a:buClr>
                <a:srgbClr val="FF6600"/>
              </a:buClr>
              <a:buSzPct val="150000"/>
            </a:pPr>
            <a:r>
              <a:rPr lang="en-US" altLang="zh-CN" sz="2955" b="1">
                <a:solidFill>
                  <a:srgbClr val="000000"/>
                </a:solidFill>
                <a:latin typeface="Times New Roman" panose="02020603050405020304" pitchFamily="18" charset="0"/>
                <a:ea typeface="黑体" panose="02010609060101010101" pitchFamily="49" charset="-122"/>
              </a:rPr>
              <a:t>2</a:t>
            </a:r>
            <a:r>
              <a:rPr lang="zh-CN" altLang="en-US" sz="2955" b="1">
                <a:solidFill>
                  <a:srgbClr val="000000"/>
                </a:solidFill>
                <a:latin typeface="Times New Roman" panose="02020603050405020304" pitchFamily="18" charset="0"/>
                <a:ea typeface="黑体" panose="02010609060101010101" pitchFamily="49" charset="-122"/>
              </a:rPr>
              <a:t>、建立薄片脱离体的平衡条件（力系和力矩的平衡），即可得到积分边界条件：</a:t>
            </a:r>
          </a:p>
        </p:txBody>
      </p:sp>
      <p:graphicFrame>
        <p:nvGraphicFramePr>
          <p:cNvPr id="1011717" name="Object 5"/>
          <p:cNvGraphicFramePr>
            <a:graphicFrameLocks/>
          </p:cNvGraphicFramePr>
          <p:nvPr/>
        </p:nvGraphicFramePr>
        <p:xfrm>
          <a:off x="3308434" y="4692566"/>
          <a:ext cx="1528886" cy="1590453"/>
        </p:xfrm>
        <a:graphic>
          <a:graphicData uri="http://schemas.openxmlformats.org/presentationml/2006/ole">
            <mc:AlternateContent xmlns:mc="http://schemas.openxmlformats.org/markup-compatibility/2006">
              <mc:Choice xmlns:v="urn:schemas-microsoft-com:vml" Requires="v">
                <p:oleObj spid="_x0000_s39971" name="Equation" r:id="rId3" imgW="660240" imgH="787320" progId="Equation.3">
                  <p:embed/>
                </p:oleObj>
              </mc:Choice>
              <mc:Fallback>
                <p:oleObj name="Equation" r:id="rId3" imgW="660240" imgH="787320" progId="Equation.3">
                  <p:embed/>
                  <p:pic>
                    <p:nvPicPr>
                      <p:cNvPr id="1011717" name="Object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434" y="4692566"/>
                        <a:ext cx="1528886" cy="159045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Tree>
    <p:extLst>
      <p:ext uri="{BB962C8B-B14F-4D97-AF65-F5344CB8AC3E}">
        <p14:creationId xmlns:p14="http://schemas.microsoft.com/office/powerpoint/2010/main" val="3780405784"/>
      </p:ext>
    </p:extLst>
  </p:cSld>
  <p:clrMapOvr>
    <a:masterClrMapping/>
  </p:clrMapOvr>
  <p:transition spd="med">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Rectangle 2"/>
          <p:cNvSpPr>
            <a:spLocks noGrp="1" noChangeArrowheads="1"/>
          </p:cNvSpPr>
          <p:nvPr>
            <p:ph type="title"/>
          </p:nvPr>
        </p:nvSpPr>
        <p:spPr bwMode="auto">
          <a:xfrm>
            <a:off x="562888" y="139802"/>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smtClean="0">
                <a:solidFill>
                  <a:srgbClr val="FF0000"/>
                </a:solidFill>
                <a:latin typeface="Times New Roman" panose="02020603050405020304" pitchFamily="18" charset="0"/>
                <a:ea typeface="黑体" panose="02010609060101010101" pitchFamily="49" charset="-122"/>
              </a:rPr>
              <a:t>§平面</a:t>
            </a:r>
            <a:r>
              <a:rPr lang="zh-CN" altLang="en-US" b="1" dirty="0">
                <a:solidFill>
                  <a:srgbClr val="FF0000"/>
                </a:solidFill>
                <a:latin typeface="Times New Roman" panose="02020603050405020304" pitchFamily="18" charset="0"/>
                <a:ea typeface="黑体" panose="02010609060101010101" pitchFamily="49" charset="-122"/>
              </a:rPr>
              <a:t>问题的求解方法-位移法</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16835" name="Text Box 3"/>
          <p:cNvSpPr txBox="1">
            <a:spLocks noChangeArrowheads="1"/>
          </p:cNvSpPr>
          <p:nvPr/>
        </p:nvSpPr>
        <p:spPr bwMode="auto">
          <a:xfrm>
            <a:off x="773972" y="1920637"/>
            <a:ext cx="7880433" cy="329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a:solidFill>
                  <a:srgbClr val="0000FF"/>
                </a:solidFill>
                <a:latin typeface="黑体" panose="02010609060101010101" pitchFamily="49" charset="-122"/>
                <a:ea typeface="黑体" panose="02010609060101010101" pitchFamily="49" charset="-122"/>
              </a:rPr>
              <a:t>平衡微分方程：</a:t>
            </a:r>
            <a:r>
              <a:rPr lang="zh-CN" altLang="en-US" sz="2401" b="1">
                <a:solidFill>
                  <a:srgbClr val="000000"/>
                </a:solidFill>
                <a:latin typeface="黑体" panose="02010609060101010101" pitchFamily="49" charset="-122"/>
                <a:ea typeface="黑体" panose="02010609060101010101" pitchFamily="49" charset="-122"/>
              </a:rPr>
              <a:t>2个，两类问题完全相同</a:t>
            </a:r>
          </a:p>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a:solidFill>
                  <a:srgbClr val="0000FF"/>
                </a:solidFill>
                <a:latin typeface="黑体" panose="02010609060101010101" pitchFamily="49" charset="-122"/>
                <a:ea typeface="黑体" panose="02010609060101010101" pitchFamily="49" charset="-122"/>
              </a:rPr>
              <a:t>几何方程：</a:t>
            </a:r>
            <a:r>
              <a:rPr lang="zh-CN" altLang="en-US" sz="2401" b="1">
                <a:solidFill>
                  <a:srgbClr val="000000"/>
                </a:solidFill>
                <a:latin typeface="黑体" panose="02010609060101010101" pitchFamily="49" charset="-122"/>
                <a:ea typeface="黑体" panose="02010609060101010101" pitchFamily="49" charset="-122"/>
              </a:rPr>
              <a:t>3个，两类问题完全相同</a:t>
            </a:r>
          </a:p>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a:solidFill>
                  <a:srgbClr val="0000FF"/>
                </a:solidFill>
                <a:latin typeface="黑体" panose="02010609060101010101" pitchFamily="49" charset="-122"/>
                <a:ea typeface="黑体" panose="02010609060101010101" pitchFamily="49" charset="-122"/>
              </a:rPr>
              <a:t>物理方程：</a:t>
            </a:r>
            <a:r>
              <a:rPr lang="zh-CN" altLang="en-US" sz="2401" b="1">
                <a:solidFill>
                  <a:srgbClr val="000000"/>
                </a:solidFill>
                <a:latin typeface="黑体" panose="02010609060101010101" pitchFamily="49" charset="-122"/>
                <a:ea typeface="黑体" panose="02010609060101010101" pitchFamily="49" charset="-122"/>
              </a:rPr>
              <a:t>3个，两类问题不同，只需对系数作替换</a:t>
            </a:r>
          </a:p>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a:solidFill>
                  <a:srgbClr val="0000FF"/>
                </a:solidFill>
                <a:latin typeface="黑体" panose="02010609060101010101" pitchFamily="49" charset="-122"/>
                <a:ea typeface="黑体" panose="02010609060101010101" pitchFamily="49" charset="-122"/>
              </a:rPr>
              <a:t>未知函数</a:t>
            </a:r>
            <a:r>
              <a:rPr lang="en-US" altLang="zh-CN" sz="2401" b="1">
                <a:solidFill>
                  <a:srgbClr val="0000FF"/>
                </a:solidFill>
                <a:latin typeface="黑体" panose="02010609060101010101" pitchFamily="49" charset="-122"/>
                <a:ea typeface="黑体" panose="02010609060101010101" pitchFamily="49" charset="-122"/>
              </a:rPr>
              <a:t>：</a:t>
            </a:r>
            <a:r>
              <a:rPr lang="en-US" altLang="zh-CN" sz="2401" b="1">
                <a:solidFill>
                  <a:srgbClr val="000000"/>
                </a:solidFill>
                <a:latin typeface="黑体" panose="02010609060101010101" pitchFamily="49" charset="-122"/>
                <a:ea typeface="黑体" panose="02010609060101010101" pitchFamily="49" charset="-122"/>
              </a:rPr>
              <a:t>3</a:t>
            </a:r>
            <a:r>
              <a:rPr lang="zh-CN" altLang="en-US" sz="2401" b="1">
                <a:solidFill>
                  <a:srgbClr val="000000"/>
                </a:solidFill>
                <a:latin typeface="黑体" panose="02010609060101010101" pitchFamily="49" charset="-122"/>
                <a:ea typeface="黑体" panose="02010609060101010101" pitchFamily="49" charset="-122"/>
              </a:rPr>
              <a:t>个应力分量、3个应变分量、2个位移分量</a:t>
            </a:r>
          </a:p>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401" b="1">
                <a:solidFill>
                  <a:srgbClr val="0000FF"/>
                </a:solidFill>
                <a:latin typeface="黑体" panose="02010609060101010101" pitchFamily="49" charset="-122"/>
                <a:ea typeface="黑体" panose="02010609060101010101" pitchFamily="49" charset="-122"/>
              </a:rPr>
              <a:t> 边界条件</a:t>
            </a:r>
            <a:r>
              <a:rPr lang="en-US" altLang="zh-CN" sz="2401" b="1">
                <a:solidFill>
                  <a:srgbClr val="0000FF"/>
                </a:solidFill>
                <a:latin typeface="黑体" panose="02010609060101010101" pitchFamily="49" charset="-122"/>
                <a:ea typeface="黑体" panose="02010609060101010101" pitchFamily="49" charset="-122"/>
              </a:rPr>
              <a:t>：</a:t>
            </a:r>
            <a:r>
              <a:rPr lang="zh-CN" altLang="en-US" sz="2401" b="1">
                <a:solidFill>
                  <a:srgbClr val="000000"/>
                </a:solidFill>
                <a:latin typeface="黑体" panose="02010609060101010101" pitchFamily="49" charset="-122"/>
                <a:ea typeface="黑体" panose="02010609060101010101" pitchFamily="49" charset="-122"/>
              </a:rPr>
              <a:t>8个方程是弹性体内部必须满足的条件，而在边界上则必须满足边界条件（应力、位移、混合）</a:t>
            </a:r>
          </a:p>
        </p:txBody>
      </p:sp>
      <p:sp>
        <p:nvSpPr>
          <p:cNvPr id="1016836" name="Text Box 4"/>
          <p:cNvSpPr txBox="1">
            <a:spLocks noChangeArrowheads="1"/>
          </p:cNvSpPr>
          <p:nvPr/>
        </p:nvSpPr>
        <p:spPr bwMode="auto">
          <a:xfrm>
            <a:off x="2244224" y="1051384"/>
            <a:ext cx="4787481" cy="52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a:solidFill>
                  <a:srgbClr val="0000FF"/>
                </a:solidFill>
                <a:latin typeface="黑体" panose="02010609060101010101" pitchFamily="49" charset="-122"/>
                <a:ea typeface="黑体" panose="02010609060101010101" pitchFamily="49" charset="-122"/>
              </a:rPr>
              <a:t>平面问题的基本方程与未知数</a:t>
            </a:r>
          </a:p>
        </p:txBody>
      </p:sp>
    </p:spTree>
    <p:extLst>
      <p:ext uri="{BB962C8B-B14F-4D97-AF65-F5344CB8AC3E}">
        <p14:creationId xmlns:p14="http://schemas.microsoft.com/office/powerpoint/2010/main" val="1679308976"/>
      </p:ext>
    </p:extLst>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599" name="Picture 7" descr="平面应力_t0602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6365"/>
            <a:ext cx="4221661" cy="3978329"/>
          </a:xfrm>
          <a:prstGeom prst="rect">
            <a:avLst/>
          </a:prstGeom>
          <a:noFill/>
          <a:extLst>
            <a:ext uri="{909E8E84-426E-40DD-AFC4-6F175D3DCCD1}">
              <a14:hiddenFill xmlns:a14="http://schemas.microsoft.com/office/drawing/2010/main">
                <a:solidFill>
                  <a:srgbClr val="FFFFFF"/>
                </a:solidFill>
              </a14:hiddenFill>
            </a:ext>
          </a:extLst>
        </p:spPr>
      </p:pic>
      <p:sp>
        <p:nvSpPr>
          <p:cNvPr id="750594" name="Rectangle 2"/>
          <p:cNvSpPr>
            <a:spLocks noGrp="1" noChangeArrowheads="1"/>
          </p:cNvSpPr>
          <p:nvPr>
            <p:ph type="title"/>
          </p:nvPr>
        </p:nvSpPr>
        <p:spPr bwMode="auto">
          <a:xfrm>
            <a:off x="1266499" y="333115"/>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rtlCol="0" anchor="ctr" anchorCtr="1" compatLnSpc="1">
            <a:prstTxWarp prst="textNoShape">
              <a:avLst/>
            </a:prstTxWarp>
            <a:normAutofit fontScale="90000"/>
          </a:bodyPr>
          <a:lstStyle/>
          <a:p>
            <a:pPr algn="ctr"/>
            <a:r>
              <a:rPr lang="zh-CN" altLang="en-US" b="1">
                <a:solidFill>
                  <a:srgbClr val="FF0000"/>
                </a:solidFill>
                <a:latin typeface="黑体" panose="02010609060101010101" pitchFamily="49" charset="-122"/>
                <a:ea typeface="黑体" panose="02010609060101010101" pitchFamily="49" charset="-122"/>
              </a:rPr>
              <a:t>1、平面应力问题</a:t>
            </a:r>
          </a:p>
        </p:txBody>
      </p:sp>
      <p:sp>
        <p:nvSpPr>
          <p:cNvPr id="750597" name="Text Box 5"/>
          <p:cNvSpPr txBox="1">
            <a:spLocks noChangeArrowheads="1"/>
          </p:cNvSpPr>
          <p:nvPr/>
        </p:nvSpPr>
        <p:spPr bwMode="auto">
          <a:xfrm>
            <a:off x="3732066" y="1258070"/>
            <a:ext cx="5414866" cy="127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a:lnSpc>
                <a:spcPct val="120000"/>
              </a:lnSpc>
              <a:buClr>
                <a:srgbClr val="FF6600"/>
              </a:buClr>
              <a:buSzPct val="150000"/>
              <a:buFont typeface="Wingdings" panose="05000000000000000000" pitchFamily="2" charset="2"/>
              <a:buChar char="Ø"/>
            </a:pPr>
            <a:r>
              <a:rPr lang="zh-CN" altLang="en-US" sz="2216">
                <a:solidFill>
                  <a:srgbClr val="0000FF"/>
                </a:solidFill>
                <a:latin typeface="黑体" panose="02010609060101010101" pitchFamily="49" charset="-122"/>
                <a:ea typeface="黑体" panose="02010609060101010101" pitchFamily="49" charset="-122"/>
              </a:rPr>
              <a:t> 构件几何特征：</a:t>
            </a:r>
            <a:r>
              <a:rPr lang="zh-CN" altLang="en-US" sz="2216">
                <a:latin typeface="黑体" panose="02010609060101010101" pitchFamily="49" charset="-122"/>
                <a:ea typeface="黑体" panose="02010609060101010101" pitchFamily="49" charset="-122"/>
              </a:rPr>
              <a:t>很薄的等厚度薄板。厚度为</a:t>
            </a:r>
            <a:r>
              <a:rPr lang="en-US" altLang="zh-CN" sz="2216" i="1">
                <a:latin typeface="Times New Roman" panose="02020603050405020304" pitchFamily="18" charset="0"/>
                <a:cs typeface="Times New Roman" panose="02020603050405020304" pitchFamily="18" charset="0"/>
              </a:rPr>
              <a:t>h</a:t>
            </a:r>
            <a:r>
              <a:rPr lang="zh-CN" altLang="en-US" sz="2216">
                <a:latin typeface="黑体" panose="02010609060101010101" pitchFamily="49" charset="-122"/>
                <a:ea typeface="黑体" panose="02010609060101010101" pitchFamily="49" charset="-122"/>
              </a:rPr>
              <a:t>远远小于结构另外两个方向的尺度。薄板的中面为平面。</a:t>
            </a:r>
          </a:p>
        </p:txBody>
      </p:sp>
      <p:sp>
        <p:nvSpPr>
          <p:cNvPr id="750598" name="Text Box 6"/>
          <p:cNvSpPr txBox="1">
            <a:spLocks noChangeArrowheads="1"/>
          </p:cNvSpPr>
          <p:nvPr/>
        </p:nvSpPr>
        <p:spPr bwMode="auto">
          <a:xfrm>
            <a:off x="3447690" y="4881663"/>
            <a:ext cx="5628881"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a:lnSpc>
                <a:spcPct val="120000"/>
              </a:lnSpc>
              <a:buClr>
                <a:srgbClr val="FF6600"/>
              </a:buClr>
              <a:buSzPct val="150000"/>
              <a:buFont typeface="Wingdings" panose="05000000000000000000" pitchFamily="2" charset="2"/>
              <a:buChar char="Ø"/>
            </a:pPr>
            <a:r>
              <a:rPr lang="zh-CN" altLang="en-US" sz="2216">
                <a:solidFill>
                  <a:srgbClr val="FFFF00"/>
                </a:solidFill>
                <a:latin typeface="黑体" panose="02010609060101010101" pitchFamily="49" charset="-122"/>
                <a:ea typeface="黑体" panose="02010609060101010101" pitchFamily="49" charset="-122"/>
              </a:rPr>
              <a:t> </a:t>
            </a:r>
            <a:r>
              <a:rPr lang="zh-CN" altLang="en-US" sz="2216">
                <a:solidFill>
                  <a:srgbClr val="0000FF"/>
                </a:solidFill>
                <a:latin typeface="黑体" panose="02010609060101010101" pitchFamily="49" charset="-122"/>
                <a:ea typeface="黑体" panose="02010609060101010101" pitchFamily="49" charset="-122"/>
              </a:rPr>
              <a:t>表面面力边界条件：</a:t>
            </a:r>
            <a:r>
              <a:rPr lang="zh-CN" altLang="en-US" sz="2216">
                <a:latin typeface="黑体" panose="02010609060101010101" pitchFamily="49" charset="-122"/>
                <a:ea typeface="黑体" panose="02010609060101010101" pitchFamily="49" charset="-122"/>
              </a:rPr>
              <a:t>表面不受外力作用</a:t>
            </a:r>
          </a:p>
        </p:txBody>
      </p:sp>
      <p:pic>
        <p:nvPicPr>
          <p:cNvPr id="750602" name="Picture 10" descr="0602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661" y="5569147"/>
            <a:ext cx="4292022" cy="603932"/>
          </a:xfrm>
          <a:prstGeom prst="rect">
            <a:avLst/>
          </a:prstGeom>
          <a:noFill/>
          <a:extLst>
            <a:ext uri="{909E8E84-426E-40DD-AFC4-6F175D3DCCD1}">
              <a14:hiddenFill xmlns:a14="http://schemas.microsoft.com/office/drawing/2010/main">
                <a:solidFill>
                  <a:srgbClr val="FFFFFF"/>
                </a:solidFill>
              </a14:hiddenFill>
            </a:ext>
          </a:extLst>
        </p:spPr>
      </p:pic>
      <p:sp>
        <p:nvSpPr>
          <p:cNvPr id="750610" name="Text Box 18"/>
          <p:cNvSpPr txBox="1">
            <a:spLocks noChangeArrowheads="1"/>
          </p:cNvSpPr>
          <p:nvPr/>
        </p:nvSpPr>
        <p:spPr bwMode="auto">
          <a:xfrm>
            <a:off x="3729134" y="2753242"/>
            <a:ext cx="5136354" cy="16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a:lnSpc>
                <a:spcPct val="120000"/>
              </a:lnSpc>
              <a:buClr>
                <a:srgbClr val="FF6600"/>
              </a:buClr>
              <a:buSzPct val="150000"/>
              <a:buFont typeface="Wingdings" panose="05000000000000000000" pitchFamily="2" charset="2"/>
              <a:buChar char="Ø"/>
            </a:pPr>
            <a:r>
              <a:rPr lang="zh-CN" altLang="en-US" sz="2216">
                <a:solidFill>
                  <a:srgbClr val="0000FF"/>
                </a:solidFill>
                <a:latin typeface="黑体" panose="02010609060101010101" pitchFamily="49" charset="-122"/>
                <a:ea typeface="黑体" panose="02010609060101010101" pitchFamily="49" charset="-122"/>
              </a:rPr>
              <a:t>外力与约束：</a:t>
            </a:r>
            <a:r>
              <a:rPr lang="zh-CN" altLang="en-US" sz="2216">
                <a:latin typeface="黑体" panose="02010609060101010101" pitchFamily="49" charset="-122"/>
                <a:ea typeface="黑体" panose="02010609060101010101" pitchFamily="49" charset="-122"/>
              </a:rPr>
              <a:t>其所受体力、面力和约束均平行于中面</a:t>
            </a:r>
            <a:r>
              <a:rPr lang="en-US" altLang="zh-CN" sz="2216" i="1">
                <a:latin typeface="Times New Roman" panose="02020603050405020304" pitchFamily="18" charset="0"/>
                <a:cs typeface="Times New Roman" panose="02020603050405020304" pitchFamily="18" charset="0"/>
              </a:rPr>
              <a:t>Oxy</a:t>
            </a:r>
            <a:r>
              <a:rPr lang="zh-CN" altLang="en-US" sz="2216">
                <a:latin typeface="黑体" panose="02010609060101010101" pitchFamily="49" charset="-122"/>
                <a:ea typeface="黑体" panose="02010609060101010101" pitchFamily="49" charset="-122"/>
              </a:rPr>
              <a:t>面内，并沿厚度方向</a:t>
            </a:r>
            <a:r>
              <a:rPr lang="en-US" altLang="zh-CN" sz="2216" i="1">
                <a:latin typeface="Times New Roman" panose="02020603050405020304" pitchFamily="18" charset="0"/>
                <a:cs typeface="Times New Roman" panose="02020603050405020304" pitchFamily="18" charset="0"/>
              </a:rPr>
              <a:t>Oz</a:t>
            </a:r>
            <a:r>
              <a:rPr lang="zh-CN" altLang="en-US" sz="2216">
                <a:latin typeface="黑体" panose="02010609060101010101" pitchFamily="49" charset="-122"/>
                <a:ea typeface="黑体" panose="02010609060101010101" pitchFamily="49" charset="-122"/>
              </a:rPr>
              <a:t>不变。而且薄板的两个表面不受外力作用。因此应力沿厚度方向不变。</a:t>
            </a:r>
          </a:p>
        </p:txBody>
      </p:sp>
    </p:spTree>
    <p:extLst>
      <p:ext uri="{BB962C8B-B14F-4D97-AF65-F5344CB8AC3E}">
        <p14:creationId xmlns:p14="http://schemas.microsoft.com/office/powerpoint/2010/main" val="335449089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0597"/>
                                        </p:tgtEl>
                                        <p:attrNameLst>
                                          <p:attrName>style.visibility</p:attrName>
                                        </p:attrNameLst>
                                      </p:cBhvr>
                                      <p:to>
                                        <p:strVal val="visible"/>
                                      </p:to>
                                    </p:set>
                                    <p:anim calcmode="lin" valueType="num">
                                      <p:cBhvr additive="base">
                                        <p:cTn id="7" dur="500" fill="hold"/>
                                        <p:tgtEl>
                                          <p:spTgt spid="750597"/>
                                        </p:tgtEl>
                                        <p:attrNameLst>
                                          <p:attrName>ppt_x</p:attrName>
                                        </p:attrNameLst>
                                      </p:cBhvr>
                                      <p:tavLst>
                                        <p:tav tm="0">
                                          <p:val>
                                            <p:strVal val="0-#ppt_w/2"/>
                                          </p:val>
                                        </p:tav>
                                        <p:tav tm="100000">
                                          <p:val>
                                            <p:strVal val="#ppt_x"/>
                                          </p:val>
                                        </p:tav>
                                      </p:tavLst>
                                    </p:anim>
                                    <p:anim calcmode="lin" valueType="num">
                                      <p:cBhvr additive="base">
                                        <p:cTn id="8" dur="500" fill="hold"/>
                                        <p:tgtEl>
                                          <p:spTgt spid="75059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0610"/>
                                        </p:tgtEl>
                                        <p:attrNameLst>
                                          <p:attrName>style.visibility</p:attrName>
                                        </p:attrNameLst>
                                      </p:cBhvr>
                                      <p:to>
                                        <p:strVal val="visible"/>
                                      </p:to>
                                    </p:set>
                                    <p:anim calcmode="lin" valueType="num">
                                      <p:cBhvr additive="base">
                                        <p:cTn id="13" dur="500" fill="hold"/>
                                        <p:tgtEl>
                                          <p:spTgt spid="750610"/>
                                        </p:tgtEl>
                                        <p:attrNameLst>
                                          <p:attrName>ppt_x</p:attrName>
                                        </p:attrNameLst>
                                      </p:cBhvr>
                                      <p:tavLst>
                                        <p:tav tm="0">
                                          <p:val>
                                            <p:strVal val="0-#ppt_w/2"/>
                                          </p:val>
                                        </p:tav>
                                        <p:tav tm="100000">
                                          <p:val>
                                            <p:strVal val="#ppt_x"/>
                                          </p:val>
                                        </p:tav>
                                      </p:tavLst>
                                    </p:anim>
                                    <p:anim calcmode="lin" valueType="num">
                                      <p:cBhvr additive="base">
                                        <p:cTn id="14" dur="500" fill="hold"/>
                                        <p:tgtEl>
                                          <p:spTgt spid="75061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50598"/>
                                        </p:tgtEl>
                                        <p:attrNameLst>
                                          <p:attrName>style.visibility</p:attrName>
                                        </p:attrNameLst>
                                      </p:cBhvr>
                                      <p:to>
                                        <p:strVal val="visible"/>
                                      </p:to>
                                    </p:set>
                                    <p:anim calcmode="lin" valueType="num">
                                      <p:cBhvr additive="base">
                                        <p:cTn id="19" dur="500" fill="hold"/>
                                        <p:tgtEl>
                                          <p:spTgt spid="750598"/>
                                        </p:tgtEl>
                                        <p:attrNameLst>
                                          <p:attrName>ppt_x</p:attrName>
                                        </p:attrNameLst>
                                      </p:cBhvr>
                                      <p:tavLst>
                                        <p:tav tm="0">
                                          <p:val>
                                            <p:strVal val="0-#ppt_w/2"/>
                                          </p:val>
                                        </p:tav>
                                        <p:tav tm="100000">
                                          <p:val>
                                            <p:strVal val="#ppt_x"/>
                                          </p:val>
                                        </p:tav>
                                      </p:tavLst>
                                    </p:anim>
                                    <p:anim calcmode="lin" valueType="num">
                                      <p:cBhvr additive="base">
                                        <p:cTn id="20" dur="500" fill="hold"/>
                                        <p:tgtEl>
                                          <p:spTgt spid="75059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50602"/>
                                        </p:tgtEl>
                                        <p:attrNameLst>
                                          <p:attrName>style.visibility</p:attrName>
                                        </p:attrNameLst>
                                      </p:cBhvr>
                                      <p:to>
                                        <p:strVal val="visible"/>
                                      </p:to>
                                    </p:set>
                                    <p:anim calcmode="lin" valueType="num">
                                      <p:cBhvr additive="base">
                                        <p:cTn id="25" dur="500" fill="hold"/>
                                        <p:tgtEl>
                                          <p:spTgt spid="750602"/>
                                        </p:tgtEl>
                                        <p:attrNameLst>
                                          <p:attrName>ppt_x</p:attrName>
                                        </p:attrNameLst>
                                      </p:cBhvr>
                                      <p:tavLst>
                                        <p:tav tm="0">
                                          <p:val>
                                            <p:strVal val="0-#ppt_w/2"/>
                                          </p:val>
                                        </p:tav>
                                        <p:tav tm="100000">
                                          <p:val>
                                            <p:strVal val="#ppt_x"/>
                                          </p:val>
                                        </p:tav>
                                      </p:tavLst>
                                    </p:anim>
                                    <p:anim calcmode="lin" valueType="num">
                                      <p:cBhvr additive="base">
                                        <p:cTn id="26" dur="500" fill="hold"/>
                                        <p:tgtEl>
                                          <p:spTgt spid="7506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7" grpId="0" autoUpdateAnimBg="0"/>
      <p:bldP spid="750598" grpId="0" autoUpdateAnimBg="0"/>
      <p:bldP spid="750610"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Rectangle 2"/>
          <p:cNvSpPr>
            <a:spLocks noGrp="1" noChangeArrowheads="1"/>
          </p:cNvSpPr>
          <p:nvPr>
            <p:ph type="title"/>
          </p:nvPr>
        </p:nvSpPr>
        <p:spPr bwMode="auto">
          <a:xfrm>
            <a:off x="492527" y="139495"/>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平面问题的求解方法</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17859" name="Text Box 3"/>
          <p:cNvSpPr txBox="1">
            <a:spLocks noChangeArrowheads="1"/>
          </p:cNvSpPr>
          <p:nvPr/>
        </p:nvSpPr>
        <p:spPr bwMode="auto">
          <a:xfrm>
            <a:off x="633250" y="2196217"/>
            <a:ext cx="7810072" cy="345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216" b="1">
                <a:solidFill>
                  <a:srgbClr val="0000FF"/>
                </a:solidFill>
                <a:latin typeface="黑体" panose="02010609060101010101" pitchFamily="49" charset="-122"/>
                <a:ea typeface="黑体" panose="02010609060101010101" pitchFamily="49" charset="-122"/>
              </a:rPr>
              <a:t>按位移求解：</a:t>
            </a:r>
            <a:r>
              <a:rPr lang="zh-CN" altLang="en-US" sz="2216" b="1">
                <a:solidFill>
                  <a:srgbClr val="000000"/>
                </a:solidFill>
                <a:latin typeface="黑体" panose="02010609060101010101" pitchFamily="49" charset="-122"/>
                <a:ea typeface="黑体" panose="02010609060101010101" pitchFamily="49" charset="-122"/>
              </a:rPr>
              <a:t>以 </a:t>
            </a:r>
            <a:r>
              <a:rPr lang="zh-CN" altLang="en-US" sz="2216" b="1">
                <a:solidFill>
                  <a:srgbClr val="FF0000"/>
                </a:solidFill>
                <a:latin typeface="黑体" panose="02010609060101010101" pitchFamily="49" charset="-122"/>
                <a:ea typeface="黑体" panose="02010609060101010101" pitchFamily="49" charset="-122"/>
              </a:rPr>
              <a:t>2</a:t>
            </a:r>
            <a:r>
              <a:rPr lang="zh-CN" altLang="en-US" sz="2216" b="1">
                <a:solidFill>
                  <a:srgbClr val="000000"/>
                </a:solidFill>
                <a:latin typeface="黑体" panose="02010609060101010101" pitchFamily="49" charset="-122"/>
                <a:ea typeface="黑体" panose="02010609060101010101" pitchFamily="49" charset="-122"/>
              </a:rPr>
              <a:t> 个位移分量为基本未知函数，从基本方程和边界条件中消去应力分量和应变分量，导出只含位移分量的基本方程和边界条件，由此解出位移分量，然后根据几何方程和物理方程求应变分量和应力分量。</a:t>
            </a:r>
          </a:p>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216" b="1">
                <a:solidFill>
                  <a:srgbClr val="0000FF"/>
                </a:solidFill>
                <a:latin typeface="黑体" panose="02010609060101010101" pitchFamily="49" charset="-122"/>
                <a:ea typeface="黑体" panose="02010609060101010101" pitchFamily="49" charset="-122"/>
              </a:rPr>
              <a:t>按应力求解：</a:t>
            </a:r>
            <a:r>
              <a:rPr lang="zh-CN" altLang="en-US" sz="2216" b="1">
                <a:solidFill>
                  <a:srgbClr val="000000"/>
                </a:solidFill>
                <a:latin typeface="黑体" panose="02010609060101010101" pitchFamily="49" charset="-122"/>
                <a:ea typeface="黑体" panose="02010609060101010101" pitchFamily="49" charset="-122"/>
              </a:rPr>
              <a:t>以 </a:t>
            </a:r>
            <a:r>
              <a:rPr lang="zh-CN" altLang="en-US" sz="2216" b="1">
                <a:solidFill>
                  <a:srgbClr val="FF0000"/>
                </a:solidFill>
                <a:latin typeface="黑体" panose="02010609060101010101" pitchFamily="49" charset="-122"/>
                <a:ea typeface="黑体" panose="02010609060101010101" pitchFamily="49" charset="-122"/>
              </a:rPr>
              <a:t>3</a:t>
            </a:r>
            <a:r>
              <a:rPr lang="zh-CN" altLang="en-US" sz="2216" b="1">
                <a:solidFill>
                  <a:srgbClr val="000000"/>
                </a:solidFill>
                <a:latin typeface="黑体" panose="02010609060101010101" pitchFamily="49" charset="-122"/>
                <a:ea typeface="黑体" panose="02010609060101010101" pitchFamily="49" charset="-122"/>
              </a:rPr>
              <a:t> 个应力分量为基本未知函数，从基本方程和边界条件中消去位移分量和应变分量，导出只含应力分量的基本方程和边界条件，由此解出应力分量，然后根据物理方程和几何方程求应变分量和位移分量。</a:t>
            </a:r>
          </a:p>
        </p:txBody>
      </p:sp>
      <p:sp>
        <p:nvSpPr>
          <p:cNvPr id="1017860" name="Text Box 4"/>
          <p:cNvSpPr txBox="1">
            <a:spLocks noChangeArrowheads="1"/>
          </p:cNvSpPr>
          <p:nvPr/>
        </p:nvSpPr>
        <p:spPr bwMode="auto">
          <a:xfrm>
            <a:off x="633250" y="1029397"/>
            <a:ext cx="7810072" cy="8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a:solidFill>
                  <a:srgbClr val="0000FF"/>
                </a:solidFill>
                <a:latin typeface="黑体" panose="02010609060101010101" pitchFamily="49" charset="-122"/>
                <a:ea typeface="黑体" panose="02010609060101010101" pitchFamily="49" charset="-122"/>
              </a:rPr>
              <a:t>求解方法：</a:t>
            </a:r>
            <a:r>
              <a:rPr lang="zh-CN" altLang="en-US" sz="2216" b="1">
                <a:solidFill>
                  <a:srgbClr val="000000"/>
                </a:solidFill>
                <a:latin typeface="黑体" panose="02010609060101010101" pitchFamily="49" charset="-122"/>
                <a:ea typeface="黑体" panose="02010609060101010101" pitchFamily="49" charset="-122"/>
              </a:rPr>
              <a:t>未知函数及方程较多，难于求解，通常采用消元法。又可分为：按位移求解和按应力求解。</a:t>
            </a:r>
          </a:p>
        </p:txBody>
      </p:sp>
    </p:spTree>
    <p:extLst>
      <p:ext uri="{BB962C8B-B14F-4D97-AF65-F5344CB8AC3E}">
        <p14:creationId xmlns:p14="http://schemas.microsoft.com/office/powerpoint/2010/main" val="216829731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7859">
                                            <p:txEl>
                                              <p:pRg st="0" end="0"/>
                                            </p:txEl>
                                          </p:spTgt>
                                        </p:tgtEl>
                                        <p:attrNameLst>
                                          <p:attrName>style.visibility</p:attrName>
                                        </p:attrNameLst>
                                      </p:cBhvr>
                                      <p:to>
                                        <p:strVal val="visible"/>
                                      </p:to>
                                    </p:set>
                                    <p:anim calcmode="lin" valueType="num">
                                      <p:cBhvr additive="base">
                                        <p:cTn id="7" dur="500" fill="hold"/>
                                        <p:tgtEl>
                                          <p:spTgt spid="10178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78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17859">
                                            <p:txEl>
                                              <p:pRg st="1" end="1"/>
                                            </p:txEl>
                                          </p:spTgt>
                                        </p:tgtEl>
                                        <p:attrNameLst>
                                          <p:attrName>style.visibility</p:attrName>
                                        </p:attrNameLst>
                                      </p:cBhvr>
                                      <p:to>
                                        <p:strVal val="visible"/>
                                      </p:to>
                                    </p:set>
                                    <p:anim calcmode="lin" valueType="num">
                                      <p:cBhvr additive="base">
                                        <p:cTn id="13" dur="500" fill="hold"/>
                                        <p:tgtEl>
                                          <p:spTgt spid="10178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1785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7859"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2"/>
          <p:cNvSpPr>
            <a:spLocks noGrp="1" noChangeArrowheads="1"/>
          </p:cNvSpPr>
          <p:nvPr>
            <p:ph type="title"/>
          </p:nvPr>
        </p:nvSpPr>
        <p:spPr bwMode="auto">
          <a:xfrm>
            <a:off x="562887" y="118368"/>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按位移求解平面问题＿具体过程</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18883" name="Text Box 3"/>
          <p:cNvSpPr txBox="1">
            <a:spLocks noChangeArrowheads="1"/>
          </p:cNvSpPr>
          <p:nvPr/>
        </p:nvSpPr>
        <p:spPr bwMode="auto">
          <a:xfrm>
            <a:off x="281444" y="966365"/>
            <a:ext cx="8654405" cy="8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a:solidFill>
                  <a:srgbClr val="0000FF"/>
                </a:solidFill>
                <a:latin typeface="Times New Roman" panose="02020603050405020304" pitchFamily="18" charset="0"/>
                <a:ea typeface="黑体" panose="02010609060101010101" pitchFamily="49" charset="-122"/>
              </a:rPr>
              <a:t>按位移求解：</a:t>
            </a:r>
            <a:r>
              <a:rPr lang="zh-CN" altLang="en-US" sz="2216" b="1">
                <a:solidFill>
                  <a:srgbClr val="000000"/>
                </a:solidFill>
                <a:latin typeface="Times New Roman" panose="02020603050405020304" pitchFamily="18" charset="0"/>
                <a:ea typeface="黑体" panose="02010609060101010101" pitchFamily="49" charset="-122"/>
              </a:rPr>
              <a:t>以 </a:t>
            </a:r>
            <a:r>
              <a:rPr lang="zh-CN" altLang="en-US" sz="2216" b="1">
                <a:solidFill>
                  <a:srgbClr val="FF0000"/>
                </a:solidFill>
                <a:latin typeface="Times New Roman" panose="02020603050405020304" pitchFamily="18" charset="0"/>
                <a:ea typeface="黑体" panose="02010609060101010101" pitchFamily="49" charset="-122"/>
              </a:rPr>
              <a:t>2</a:t>
            </a:r>
            <a:r>
              <a:rPr lang="zh-CN" altLang="en-US" sz="2216" b="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个位移分量 </a:t>
            </a:r>
            <a:r>
              <a:rPr lang="en-US" altLang="zh-CN" sz="2216" b="1" i="1">
                <a:solidFill>
                  <a:srgbClr val="FF0000"/>
                </a:solidFill>
                <a:latin typeface="Times New Roman" panose="02020603050405020304" pitchFamily="18" charset="0"/>
                <a:ea typeface="黑体" panose="02010609060101010101" pitchFamily="49" charset="-122"/>
              </a:rPr>
              <a:t>u</a:t>
            </a:r>
            <a:r>
              <a:rPr lang="en-US" altLang="zh-CN" sz="2216" b="1" i="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和 </a:t>
            </a:r>
            <a:r>
              <a:rPr lang="en-US" altLang="zh-CN" sz="2216" b="1" i="1">
                <a:solidFill>
                  <a:srgbClr val="FF0000"/>
                </a:solidFill>
                <a:latin typeface="Times New Roman" panose="02020603050405020304" pitchFamily="18" charset="0"/>
                <a:ea typeface="黑体" panose="02010609060101010101" pitchFamily="49" charset="-122"/>
              </a:rPr>
              <a:t>v</a:t>
            </a:r>
            <a:r>
              <a:rPr lang="en-US" altLang="zh-CN" sz="2216" b="1" i="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为基本未知函数。为了消元，其它 </a:t>
            </a:r>
            <a:r>
              <a:rPr lang="zh-CN" altLang="en-US" sz="2216" b="1">
                <a:solidFill>
                  <a:srgbClr val="FF0000"/>
                </a:solidFill>
                <a:latin typeface="Times New Roman" panose="02020603050405020304" pitchFamily="18" charset="0"/>
                <a:ea typeface="黑体" panose="02010609060101010101" pitchFamily="49" charset="-122"/>
              </a:rPr>
              <a:t>6</a:t>
            </a:r>
            <a:r>
              <a:rPr lang="zh-CN" altLang="en-US" sz="2216" b="1">
                <a:solidFill>
                  <a:srgbClr val="000000"/>
                </a:solidFill>
                <a:latin typeface="Times New Roman" panose="02020603050405020304" pitchFamily="18" charset="0"/>
                <a:ea typeface="黑体" panose="02010609060101010101" pitchFamily="49" charset="-122"/>
              </a:rPr>
              <a:t> 个未知函数须用 </a:t>
            </a:r>
            <a:r>
              <a:rPr lang="en-US" altLang="zh-CN" sz="2216" b="1" i="1">
                <a:solidFill>
                  <a:srgbClr val="FF0000"/>
                </a:solidFill>
                <a:latin typeface="Times New Roman" panose="02020603050405020304" pitchFamily="18" charset="0"/>
                <a:ea typeface="黑体" panose="02010609060101010101" pitchFamily="49" charset="-122"/>
              </a:rPr>
              <a:t>u</a:t>
            </a:r>
            <a:r>
              <a:rPr lang="en-US" altLang="zh-CN" sz="2216" b="1" i="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和 </a:t>
            </a:r>
            <a:r>
              <a:rPr lang="en-US" altLang="zh-CN" sz="2216" b="1" i="1">
                <a:solidFill>
                  <a:srgbClr val="FF0000"/>
                </a:solidFill>
                <a:latin typeface="Times New Roman" panose="02020603050405020304" pitchFamily="18" charset="0"/>
                <a:ea typeface="黑体" panose="02010609060101010101" pitchFamily="49" charset="-122"/>
              </a:rPr>
              <a:t>v</a:t>
            </a:r>
            <a:r>
              <a:rPr lang="en-US" altLang="zh-CN" sz="2216" b="1" i="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表示；</a:t>
            </a:r>
          </a:p>
        </p:txBody>
      </p:sp>
      <p:sp>
        <p:nvSpPr>
          <p:cNvPr id="1018884" name="Text Box 4"/>
          <p:cNvSpPr txBox="1">
            <a:spLocks noChangeArrowheads="1"/>
          </p:cNvSpPr>
          <p:nvPr/>
        </p:nvSpPr>
        <p:spPr bwMode="auto">
          <a:xfrm>
            <a:off x="281444" y="1881058"/>
            <a:ext cx="8654405"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1、将应变分量用 </a:t>
            </a:r>
            <a:r>
              <a:rPr lang="en-US" altLang="zh-CN" sz="2216" b="1" i="1">
                <a:solidFill>
                  <a:srgbClr val="000000"/>
                </a:solidFill>
                <a:latin typeface="Times New Roman" panose="02020603050405020304" pitchFamily="18" charset="0"/>
                <a:ea typeface="黑体" panose="02010609060101010101" pitchFamily="49" charset="-122"/>
              </a:rPr>
              <a:t>u </a:t>
            </a:r>
            <a:r>
              <a:rPr lang="zh-CN" altLang="en-US" sz="2216" b="1">
                <a:solidFill>
                  <a:srgbClr val="000000"/>
                </a:solidFill>
                <a:latin typeface="黑体" panose="02010609060101010101" pitchFamily="49" charset="-122"/>
                <a:ea typeface="黑体" panose="02010609060101010101" pitchFamily="49" charset="-122"/>
              </a:rPr>
              <a:t>和 </a:t>
            </a:r>
            <a:r>
              <a:rPr lang="en-US" altLang="zh-CN" sz="2216" b="1" i="1">
                <a:solidFill>
                  <a:srgbClr val="000000"/>
                </a:solidFill>
                <a:latin typeface="Times New Roman" panose="02020603050405020304" pitchFamily="18" charset="0"/>
                <a:ea typeface="黑体" panose="02010609060101010101" pitchFamily="49" charset="-122"/>
              </a:rPr>
              <a:t>v  </a:t>
            </a:r>
            <a:r>
              <a:rPr lang="zh-CN" altLang="en-US" sz="2216" b="1">
                <a:solidFill>
                  <a:srgbClr val="000000"/>
                </a:solidFill>
                <a:latin typeface="Times New Roman" panose="02020603050405020304" pitchFamily="18" charset="0"/>
                <a:ea typeface="黑体" panose="02010609060101010101" pitchFamily="49" charset="-122"/>
              </a:rPr>
              <a:t>表示</a:t>
            </a:r>
            <a:r>
              <a:rPr lang="zh-CN" altLang="en-US" sz="2216" b="1">
                <a:solidFill>
                  <a:srgbClr val="000000"/>
                </a:solidFill>
                <a:latin typeface="黑体" panose="02010609060101010101" pitchFamily="49" charset="-122"/>
                <a:ea typeface="黑体" panose="02010609060101010101" pitchFamily="49" charset="-122"/>
              </a:rPr>
              <a:t>，直接采用几何方程：</a:t>
            </a:r>
          </a:p>
        </p:txBody>
      </p:sp>
      <p:sp>
        <p:nvSpPr>
          <p:cNvPr id="1018885" name="Text Box 5"/>
          <p:cNvSpPr txBox="1">
            <a:spLocks noChangeArrowheads="1"/>
          </p:cNvSpPr>
          <p:nvPr/>
        </p:nvSpPr>
        <p:spPr bwMode="auto">
          <a:xfrm>
            <a:off x="281444" y="3280949"/>
            <a:ext cx="8654405" cy="8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2、为了将应力分量用 </a:t>
            </a:r>
            <a:r>
              <a:rPr lang="en-US" altLang="zh-CN" sz="2216" b="1" i="1">
                <a:solidFill>
                  <a:srgbClr val="000000"/>
                </a:solidFill>
                <a:latin typeface="Times New Roman" panose="02020603050405020304" pitchFamily="18" charset="0"/>
                <a:ea typeface="黑体" panose="02010609060101010101" pitchFamily="49" charset="-122"/>
              </a:rPr>
              <a:t>u </a:t>
            </a:r>
            <a:r>
              <a:rPr lang="zh-CN" altLang="en-US" sz="2216" b="1">
                <a:solidFill>
                  <a:srgbClr val="000000"/>
                </a:solidFill>
                <a:latin typeface="黑体" panose="02010609060101010101" pitchFamily="49" charset="-122"/>
                <a:ea typeface="黑体" panose="02010609060101010101" pitchFamily="49" charset="-122"/>
              </a:rPr>
              <a:t>和 </a:t>
            </a:r>
            <a:r>
              <a:rPr lang="en-US" altLang="zh-CN" sz="2216" b="1" i="1">
                <a:solidFill>
                  <a:srgbClr val="000000"/>
                </a:solidFill>
                <a:latin typeface="Times New Roman" panose="02020603050405020304" pitchFamily="18" charset="0"/>
                <a:ea typeface="黑体" panose="02010609060101010101" pitchFamily="49" charset="-122"/>
              </a:rPr>
              <a:t>v  </a:t>
            </a:r>
            <a:r>
              <a:rPr lang="zh-CN" altLang="en-US" sz="2216" b="1">
                <a:solidFill>
                  <a:srgbClr val="000000"/>
                </a:solidFill>
                <a:latin typeface="Times New Roman" panose="02020603050405020304" pitchFamily="18" charset="0"/>
                <a:ea typeface="黑体" panose="02010609060101010101" pitchFamily="49" charset="-122"/>
              </a:rPr>
              <a:t>表示</a:t>
            </a:r>
            <a:r>
              <a:rPr lang="zh-CN" altLang="en-US" sz="2216" b="1">
                <a:solidFill>
                  <a:srgbClr val="000000"/>
                </a:solidFill>
                <a:latin typeface="黑体" panose="02010609060101010101" pitchFamily="49" charset="-122"/>
                <a:ea typeface="黑体" panose="02010609060101010101" pitchFamily="49" charset="-122"/>
              </a:rPr>
              <a:t>，将几何方程代入用应变表示的物理方程（以平面应力问题为例）：</a:t>
            </a:r>
          </a:p>
        </p:txBody>
      </p:sp>
      <p:graphicFrame>
        <p:nvGraphicFramePr>
          <p:cNvPr id="1018886" name="Object 6"/>
          <p:cNvGraphicFramePr>
            <a:graphicFrameLocks/>
          </p:cNvGraphicFramePr>
          <p:nvPr/>
        </p:nvGraphicFramePr>
        <p:xfrm>
          <a:off x="351806" y="4132610"/>
          <a:ext cx="2748478" cy="2318982"/>
        </p:xfrm>
        <a:graphic>
          <a:graphicData uri="http://schemas.openxmlformats.org/presentationml/2006/ole">
            <mc:AlternateContent xmlns:mc="http://schemas.openxmlformats.org/markup-compatibility/2006">
              <mc:Choice xmlns:v="urn:schemas-microsoft-com:vml" Requires="v">
                <p:oleObj spid="_x0000_s42085" name="Equation" r:id="rId3" imgW="1168200" imgH="1206360" progId="Equation.3">
                  <p:embed/>
                </p:oleObj>
              </mc:Choice>
              <mc:Fallback>
                <p:oleObj name="Equation" r:id="rId3" imgW="1168200" imgH="1206360" progId="Equation.3">
                  <p:embed/>
                  <p:pic>
                    <p:nvPicPr>
                      <p:cNvPr id="1018886" name="Object 6"/>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06" y="4132610"/>
                        <a:ext cx="2748478" cy="231898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18887" name="Object 7"/>
          <p:cNvGraphicFramePr>
            <a:graphicFrameLocks/>
          </p:cNvGraphicFramePr>
          <p:nvPr/>
        </p:nvGraphicFramePr>
        <p:xfrm>
          <a:off x="3921162" y="3991888"/>
          <a:ext cx="3255662" cy="2513941"/>
        </p:xfrm>
        <a:graphic>
          <a:graphicData uri="http://schemas.openxmlformats.org/presentationml/2006/ole">
            <mc:AlternateContent xmlns:mc="http://schemas.openxmlformats.org/markup-compatibility/2006">
              <mc:Choice xmlns:v="urn:schemas-microsoft-com:vml" Requires="v">
                <p:oleObj spid="_x0000_s42086" name="Equation" r:id="rId5" imgW="1384200" imgH="1307880" progId="Equation.3">
                  <p:embed/>
                </p:oleObj>
              </mc:Choice>
              <mc:Fallback>
                <p:oleObj name="Equation" r:id="rId5" imgW="1384200" imgH="1307880" progId="Equation.3">
                  <p:embed/>
                  <p:pic>
                    <p:nvPicPr>
                      <p:cNvPr id="1018887" name="Object 7"/>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162" y="3991888"/>
                        <a:ext cx="3255662" cy="2513941"/>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18888" name="AutoShape 8"/>
          <p:cNvSpPr>
            <a:spLocks noChangeArrowheads="1"/>
          </p:cNvSpPr>
          <p:nvPr/>
        </p:nvSpPr>
        <p:spPr bwMode="auto">
          <a:xfrm>
            <a:off x="3166246" y="5188025"/>
            <a:ext cx="703610" cy="351805"/>
          </a:xfrm>
          <a:prstGeom prst="rightArrow">
            <a:avLst>
              <a:gd name="adj1" fmla="val 50000"/>
              <a:gd name="adj2" fmla="val 50000"/>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algn="ctr" defTabSz="844357" eaLnBrk="0" fontAlgn="base" hangingPunct="0">
              <a:spcBef>
                <a:spcPct val="0"/>
              </a:spcBef>
              <a:spcAft>
                <a:spcPct val="0"/>
              </a:spcAft>
            </a:pPr>
            <a:endParaRPr lang="zh-CN" altLang="en-US" sz="2216" b="1">
              <a:solidFill>
                <a:srgbClr val="FFFF00"/>
              </a:solidFill>
              <a:latin typeface="Arial" panose="020B0604020202020204" pitchFamily="34" charset="0"/>
              <a:ea typeface="宋体" panose="02010600030101010101" pitchFamily="2" charset="-122"/>
            </a:endParaRPr>
          </a:p>
        </p:txBody>
      </p:sp>
      <p:sp>
        <p:nvSpPr>
          <p:cNvPr id="1018889" name="AutoShape 9"/>
          <p:cNvSpPr>
            <a:spLocks noChangeArrowheads="1"/>
          </p:cNvSpPr>
          <p:nvPr/>
        </p:nvSpPr>
        <p:spPr bwMode="auto">
          <a:xfrm>
            <a:off x="7247185" y="5152845"/>
            <a:ext cx="703610" cy="351805"/>
          </a:xfrm>
          <a:prstGeom prst="rightArrow">
            <a:avLst>
              <a:gd name="adj1" fmla="val 50000"/>
              <a:gd name="adj2" fmla="val 50000"/>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algn="ctr" defTabSz="844357" eaLnBrk="0" fontAlgn="base" hangingPunct="0">
              <a:spcBef>
                <a:spcPct val="0"/>
              </a:spcBef>
              <a:spcAft>
                <a:spcPct val="0"/>
              </a:spcAft>
            </a:pPr>
            <a:endParaRPr lang="zh-CN" altLang="en-US" sz="2216" b="1">
              <a:solidFill>
                <a:srgbClr val="FFFF00"/>
              </a:solidFill>
              <a:latin typeface="Arial" panose="020B0604020202020204" pitchFamily="34" charset="0"/>
              <a:ea typeface="宋体" panose="02010600030101010101" pitchFamily="2" charset="-122"/>
            </a:endParaRPr>
          </a:p>
        </p:txBody>
      </p:sp>
      <p:sp>
        <p:nvSpPr>
          <p:cNvPr id="1018890" name="Text Box 10"/>
          <p:cNvSpPr txBox="1">
            <a:spLocks noChangeArrowheads="1"/>
          </p:cNvSpPr>
          <p:nvPr/>
        </p:nvSpPr>
        <p:spPr bwMode="auto">
          <a:xfrm>
            <a:off x="7942000" y="5117665"/>
            <a:ext cx="1229824" cy="38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216" b="1">
                <a:solidFill>
                  <a:srgbClr val="0000FF"/>
                </a:solidFill>
                <a:latin typeface="Arial" panose="020B0604020202020204" pitchFamily="34" charset="0"/>
                <a:ea typeface="宋体" panose="02010600030101010101" pitchFamily="2" charset="-122"/>
              </a:rPr>
              <a:t>式(2-1</a:t>
            </a:r>
            <a:r>
              <a:rPr lang="en-US" altLang="zh-CN" sz="2216" b="1">
                <a:solidFill>
                  <a:srgbClr val="0000FF"/>
                </a:solidFill>
                <a:latin typeface="Arial" panose="020B0604020202020204" pitchFamily="34" charset="0"/>
                <a:ea typeface="宋体" panose="02010600030101010101" pitchFamily="2" charset="-122"/>
              </a:rPr>
              <a:t>6)</a:t>
            </a:r>
          </a:p>
        </p:txBody>
      </p:sp>
      <p:grpSp>
        <p:nvGrpSpPr>
          <p:cNvPr id="1018891" name="Group 11"/>
          <p:cNvGrpSpPr>
            <a:grpSpLocks/>
          </p:cNvGrpSpPr>
          <p:nvPr/>
        </p:nvGrpSpPr>
        <p:grpSpPr bwMode="auto">
          <a:xfrm>
            <a:off x="2181192" y="2373585"/>
            <a:ext cx="6067172" cy="948408"/>
            <a:chOff x="1488" y="1440"/>
            <a:chExt cx="4139" cy="647"/>
          </a:xfrm>
        </p:grpSpPr>
        <p:graphicFrame>
          <p:nvGraphicFramePr>
            <p:cNvPr id="1018892" name="Object 12"/>
            <p:cNvGraphicFramePr>
              <a:graphicFrameLocks noChangeAspect="1"/>
            </p:cNvGraphicFramePr>
            <p:nvPr/>
          </p:nvGraphicFramePr>
          <p:xfrm>
            <a:off x="1488" y="1440"/>
            <a:ext cx="3024" cy="647"/>
          </p:xfrm>
          <a:graphic>
            <a:graphicData uri="http://schemas.openxmlformats.org/presentationml/2006/ole">
              <mc:AlternateContent xmlns:mc="http://schemas.openxmlformats.org/markup-compatibility/2006">
                <mc:Choice xmlns:v="urn:schemas-microsoft-com:vml" Requires="v">
                  <p:oleObj spid="_x0000_s42087" name="Equation" r:id="rId7" imgW="1942920" imgH="419040" progId="Equation.3">
                    <p:embed/>
                  </p:oleObj>
                </mc:Choice>
                <mc:Fallback>
                  <p:oleObj name="Equation" r:id="rId7" imgW="1942920" imgH="419040" progId="Equation.3">
                    <p:embed/>
                    <p:pic>
                      <p:nvPicPr>
                        <p:cNvPr id="1018892"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1440"/>
                          <a:ext cx="3024" cy="64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8893" name="Text Box 13"/>
            <p:cNvSpPr txBox="1">
              <a:spLocks noChangeArrowheads="1"/>
            </p:cNvSpPr>
            <p:nvPr/>
          </p:nvSpPr>
          <p:spPr bwMode="auto">
            <a:xfrm>
              <a:off x="4896" y="1584"/>
              <a:ext cx="731"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216" b="1">
                  <a:solidFill>
                    <a:srgbClr val="0000FF"/>
                  </a:solidFill>
                  <a:latin typeface="Arial" panose="020B0604020202020204" pitchFamily="34" charset="0"/>
                  <a:ea typeface="宋体" panose="02010600030101010101" pitchFamily="2" charset="-122"/>
                </a:rPr>
                <a:t>式(2-</a:t>
              </a:r>
              <a:r>
                <a:rPr lang="en-US" altLang="zh-CN" sz="2216" b="1">
                  <a:solidFill>
                    <a:srgbClr val="0000FF"/>
                  </a:solidFill>
                  <a:latin typeface="Arial" panose="020B0604020202020204" pitchFamily="34" charset="0"/>
                  <a:ea typeface="宋体" panose="02010600030101010101" pitchFamily="2" charset="-122"/>
                </a:rPr>
                <a:t>6)</a:t>
              </a:r>
            </a:p>
          </p:txBody>
        </p:sp>
      </p:grpSp>
    </p:spTree>
    <p:extLst>
      <p:ext uri="{BB962C8B-B14F-4D97-AF65-F5344CB8AC3E}">
        <p14:creationId xmlns:p14="http://schemas.microsoft.com/office/powerpoint/2010/main" val="107112532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8884"/>
                                        </p:tgtEl>
                                        <p:attrNameLst>
                                          <p:attrName>style.visibility</p:attrName>
                                        </p:attrNameLst>
                                      </p:cBhvr>
                                      <p:to>
                                        <p:strVal val="visible"/>
                                      </p:to>
                                    </p:set>
                                    <p:anim calcmode="lin" valueType="num">
                                      <p:cBhvr additive="base">
                                        <p:cTn id="7" dur="500" fill="hold"/>
                                        <p:tgtEl>
                                          <p:spTgt spid="1018884"/>
                                        </p:tgtEl>
                                        <p:attrNameLst>
                                          <p:attrName>ppt_x</p:attrName>
                                        </p:attrNameLst>
                                      </p:cBhvr>
                                      <p:tavLst>
                                        <p:tav tm="0">
                                          <p:val>
                                            <p:strVal val="0-#ppt_w/2"/>
                                          </p:val>
                                        </p:tav>
                                        <p:tav tm="100000">
                                          <p:val>
                                            <p:strVal val="#ppt_x"/>
                                          </p:val>
                                        </p:tav>
                                      </p:tavLst>
                                    </p:anim>
                                    <p:anim calcmode="lin" valueType="num">
                                      <p:cBhvr additive="base">
                                        <p:cTn id="8" dur="500" fill="hold"/>
                                        <p:tgtEl>
                                          <p:spTgt spid="10188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18891"/>
                                        </p:tgtEl>
                                        <p:attrNameLst>
                                          <p:attrName>style.visibility</p:attrName>
                                        </p:attrNameLst>
                                      </p:cBhvr>
                                      <p:to>
                                        <p:strVal val="visible"/>
                                      </p:to>
                                    </p:set>
                                    <p:anim calcmode="lin" valueType="num">
                                      <p:cBhvr additive="base">
                                        <p:cTn id="13" dur="500" fill="hold"/>
                                        <p:tgtEl>
                                          <p:spTgt spid="1018891"/>
                                        </p:tgtEl>
                                        <p:attrNameLst>
                                          <p:attrName>ppt_x</p:attrName>
                                        </p:attrNameLst>
                                      </p:cBhvr>
                                      <p:tavLst>
                                        <p:tav tm="0">
                                          <p:val>
                                            <p:strVal val="0-#ppt_w/2"/>
                                          </p:val>
                                        </p:tav>
                                        <p:tav tm="100000">
                                          <p:val>
                                            <p:strVal val="#ppt_x"/>
                                          </p:val>
                                        </p:tav>
                                      </p:tavLst>
                                    </p:anim>
                                    <p:anim calcmode="lin" valueType="num">
                                      <p:cBhvr additive="base">
                                        <p:cTn id="14" dur="500" fill="hold"/>
                                        <p:tgtEl>
                                          <p:spTgt spid="101889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8885"/>
                                        </p:tgtEl>
                                        <p:attrNameLst>
                                          <p:attrName>style.visibility</p:attrName>
                                        </p:attrNameLst>
                                      </p:cBhvr>
                                      <p:to>
                                        <p:strVal val="visible"/>
                                      </p:to>
                                    </p:set>
                                    <p:anim calcmode="lin" valueType="num">
                                      <p:cBhvr additive="base">
                                        <p:cTn id="19" dur="500" fill="hold"/>
                                        <p:tgtEl>
                                          <p:spTgt spid="1018885"/>
                                        </p:tgtEl>
                                        <p:attrNameLst>
                                          <p:attrName>ppt_x</p:attrName>
                                        </p:attrNameLst>
                                      </p:cBhvr>
                                      <p:tavLst>
                                        <p:tav tm="0">
                                          <p:val>
                                            <p:strVal val="0-#ppt_w/2"/>
                                          </p:val>
                                        </p:tav>
                                        <p:tav tm="100000">
                                          <p:val>
                                            <p:strVal val="#ppt_x"/>
                                          </p:val>
                                        </p:tav>
                                      </p:tavLst>
                                    </p:anim>
                                    <p:anim calcmode="lin" valueType="num">
                                      <p:cBhvr additive="base">
                                        <p:cTn id="20" dur="500" fill="hold"/>
                                        <p:tgtEl>
                                          <p:spTgt spid="101888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18886"/>
                                        </p:tgtEl>
                                        <p:attrNameLst>
                                          <p:attrName>style.visibility</p:attrName>
                                        </p:attrNameLst>
                                      </p:cBhvr>
                                      <p:to>
                                        <p:strVal val="visible"/>
                                      </p:to>
                                    </p:set>
                                    <p:anim calcmode="lin" valueType="num">
                                      <p:cBhvr additive="base">
                                        <p:cTn id="25" dur="500" fill="hold"/>
                                        <p:tgtEl>
                                          <p:spTgt spid="1018886"/>
                                        </p:tgtEl>
                                        <p:attrNameLst>
                                          <p:attrName>ppt_x</p:attrName>
                                        </p:attrNameLst>
                                      </p:cBhvr>
                                      <p:tavLst>
                                        <p:tav tm="0">
                                          <p:val>
                                            <p:strVal val="0-#ppt_w/2"/>
                                          </p:val>
                                        </p:tav>
                                        <p:tav tm="100000">
                                          <p:val>
                                            <p:strVal val="#ppt_x"/>
                                          </p:val>
                                        </p:tav>
                                      </p:tavLst>
                                    </p:anim>
                                    <p:anim calcmode="lin" valueType="num">
                                      <p:cBhvr additive="base">
                                        <p:cTn id="26" dur="500" fill="hold"/>
                                        <p:tgtEl>
                                          <p:spTgt spid="101888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18888"/>
                                        </p:tgtEl>
                                        <p:attrNameLst>
                                          <p:attrName>style.visibility</p:attrName>
                                        </p:attrNameLst>
                                      </p:cBhvr>
                                      <p:to>
                                        <p:strVal val="visible"/>
                                      </p:to>
                                    </p:set>
                                    <p:anim calcmode="lin" valueType="num">
                                      <p:cBhvr additive="base">
                                        <p:cTn id="31" dur="500" fill="hold"/>
                                        <p:tgtEl>
                                          <p:spTgt spid="1018888"/>
                                        </p:tgtEl>
                                        <p:attrNameLst>
                                          <p:attrName>ppt_x</p:attrName>
                                        </p:attrNameLst>
                                      </p:cBhvr>
                                      <p:tavLst>
                                        <p:tav tm="0">
                                          <p:val>
                                            <p:strVal val="0-#ppt_w/2"/>
                                          </p:val>
                                        </p:tav>
                                        <p:tav tm="100000">
                                          <p:val>
                                            <p:strVal val="#ppt_x"/>
                                          </p:val>
                                        </p:tav>
                                      </p:tavLst>
                                    </p:anim>
                                    <p:anim calcmode="lin" valueType="num">
                                      <p:cBhvr additive="base">
                                        <p:cTn id="32" dur="500" fill="hold"/>
                                        <p:tgtEl>
                                          <p:spTgt spid="101888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018887"/>
                                        </p:tgtEl>
                                        <p:attrNameLst>
                                          <p:attrName>style.visibility</p:attrName>
                                        </p:attrNameLst>
                                      </p:cBhvr>
                                      <p:to>
                                        <p:strVal val="visible"/>
                                      </p:to>
                                    </p:set>
                                    <p:anim calcmode="lin" valueType="num">
                                      <p:cBhvr additive="base">
                                        <p:cTn id="37" dur="500" fill="hold"/>
                                        <p:tgtEl>
                                          <p:spTgt spid="1018887"/>
                                        </p:tgtEl>
                                        <p:attrNameLst>
                                          <p:attrName>ppt_x</p:attrName>
                                        </p:attrNameLst>
                                      </p:cBhvr>
                                      <p:tavLst>
                                        <p:tav tm="0">
                                          <p:val>
                                            <p:strVal val="0-#ppt_w/2"/>
                                          </p:val>
                                        </p:tav>
                                        <p:tav tm="100000">
                                          <p:val>
                                            <p:strVal val="#ppt_x"/>
                                          </p:val>
                                        </p:tav>
                                      </p:tavLst>
                                    </p:anim>
                                    <p:anim calcmode="lin" valueType="num">
                                      <p:cBhvr additive="base">
                                        <p:cTn id="38" dur="500" fill="hold"/>
                                        <p:tgtEl>
                                          <p:spTgt spid="101888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18889"/>
                                        </p:tgtEl>
                                        <p:attrNameLst>
                                          <p:attrName>style.visibility</p:attrName>
                                        </p:attrNameLst>
                                      </p:cBhvr>
                                      <p:to>
                                        <p:strVal val="visible"/>
                                      </p:to>
                                    </p:set>
                                    <p:anim calcmode="lin" valueType="num">
                                      <p:cBhvr additive="base">
                                        <p:cTn id="43" dur="500" fill="hold"/>
                                        <p:tgtEl>
                                          <p:spTgt spid="1018889"/>
                                        </p:tgtEl>
                                        <p:attrNameLst>
                                          <p:attrName>ppt_x</p:attrName>
                                        </p:attrNameLst>
                                      </p:cBhvr>
                                      <p:tavLst>
                                        <p:tav tm="0">
                                          <p:val>
                                            <p:strVal val="0-#ppt_w/2"/>
                                          </p:val>
                                        </p:tav>
                                        <p:tav tm="100000">
                                          <p:val>
                                            <p:strVal val="#ppt_x"/>
                                          </p:val>
                                        </p:tav>
                                      </p:tavLst>
                                    </p:anim>
                                    <p:anim calcmode="lin" valueType="num">
                                      <p:cBhvr additive="base">
                                        <p:cTn id="44" dur="500" fill="hold"/>
                                        <p:tgtEl>
                                          <p:spTgt spid="1018889"/>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18890"/>
                                        </p:tgtEl>
                                        <p:attrNameLst>
                                          <p:attrName>style.visibility</p:attrName>
                                        </p:attrNameLst>
                                      </p:cBhvr>
                                      <p:to>
                                        <p:strVal val="visible"/>
                                      </p:to>
                                    </p:set>
                                    <p:anim calcmode="lin" valueType="num">
                                      <p:cBhvr additive="base">
                                        <p:cTn id="49" dur="500" fill="hold"/>
                                        <p:tgtEl>
                                          <p:spTgt spid="1018890"/>
                                        </p:tgtEl>
                                        <p:attrNameLst>
                                          <p:attrName>ppt_x</p:attrName>
                                        </p:attrNameLst>
                                      </p:cBhvr>
                                      <p:tavLst>
                                        <p:tav tm="0">
                                          <p:val>
                                            <p:strVal val="0-#ppt_w/2"/>
                                          </p:val>
                                        </p:tav>
                                        <p:tav tm="100000">
                                          <p:val>
                                            <p:strVal val="#ppt_x"/>
                                          </p:val>
                                        </p:tav>
                                      </p:tavLst>
                                    </p:anim>
                                    <p:anim calcmode="lin" valueType="num">
                                      <p:cBhvr additive="base">
                                        <p:cTn id="50" dur="500" fill="hold"/>
                                        <p:tgtEl>
                                          <p:spTgt spid="10188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8884" grpId="0" autoUpdateAnimBg="0"/>
      <p:bldP spid="1018885" grpId="0" autoUpdateAnimBg="0"/>
      <p:bldP spid="1018888" grpId="0" animBg="1" autoUpdateAnimBg="0"/>
      <p:bldP spid="1018889" grpId="0" animBg="1" autoUpdateAnimBg="0"/>
      <p:bldP spid="1018890"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Rectangle 2"/>
          <p:cNvSpPr>
            <a:spLocks noGrp="1" noChangeArrowheads="1"/>
          </p:cNvSpPr>
          <p:nvPr>
            <p:ph type="title"/>
          </p:nvPr>
        </p:nvSpPr>
        <p:spPr bwMode="auto">
          <a:xfrm>
            <a:off x="562887" y="94354"/>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按位移求解平面问题</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19907" name="Text Box 3"/>
          <p:cNvSpPr txBox="1">
            <a:spLocks noChangeArrowheads="1"/>
          </p:cNvSpPr>
          <p:nvPr/>
        </p:nvSpPr>
        <p:spPr bwMode="auto">
          <a:xfrm>
            <a:off x="422166" y="1036726"/>
            <a:ext cx="8372961" cy="8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3、推导求位移分量的方程。将公式（2-1</a:t>
            </a:r>
            <a:r>
              <a:rPr lang="en-US" altLang="zh-CN" sz="2216" b="1">
                <a:solidFill>
                  <a:srgbClr val="000000"/>
                </a:solidFill>
                <a:latin typeface="黑体" panose="02010609060101010101" pitchFamily="49" charset="-122"/>
                <a:ea typeface="黑体" panose="02010609060101010101" pitchFamily="49" charset="-122"/>
              </a:rPr>
              <a:t>6</a:t>
            </a:r>
            <a:r>
              <a:rPr lang="zh-CN" altLang="en-US" sz="2216" b="1">
                <a:solidFill>
                  <a:srgbClr val="000000"/>
                </a:solidFill>
                <a:latin typeface="黑体" panose="02010609060101010101" pitchFamily="49" charset="-122"/>
                <a:ea typeface="黑体" panose="02010609060101010101" pitchFamily="49" charset="-122"/>
              </a:rPr>
              <a:t>）代入平衡微分方程，得到用 </a:t>
            </a:r>
            <a:r>
              <a:rPr lang="en-US" altLang="zh-CN" sz="2216" b="1" i="1">
                <a:solidFill>
                  <a:srgbClr val="000000"/>
                </a:solidFill>
                <a:latin typeface="Times New Roman" panose="02020603050405020304" pitchFamily="18" charset="0"/>
                <a:ea typeface="黑体" panose="02010609060101010101" pitchFamily="49" charset="-122"/>
              </a:rPr>
              <a:t>u </a:t>
            </a:r>
            <a:r>
              <a:rPr lang="zh-CN" altLang="en-US" sz="2216" b="1">
                <a:solidFill>
                  <a:srgbClr val="000000"/>
                </a:solidFill>
                <a:latin typeface="黑体" panose="02010609060101010101" pitchFamily="49" charset="-122"/>
                <a:ea typeface="黑体" panose="02010609060101010101" pitchFamily="49" charset="-122"/>
              </a:rPr>
              <a:t>和 </a:t>
            </a:r>
            <a:r>
              <a:rPr lang="en-US" altLang="zh-CN" sz="2216" b="1" i="1">
                <a:solidFill>
                  <a:srgbClr val="000000"/>
                </a:solidFill>
                <a:latin typeface="Times New Roman" panose="02020603050405020304" pitchFamily="18" charset="0"/>
                <a:ea typeface="黑体" panose="02010609060101010101" pitchFamily="49" charset="-122"/>
              </a:rPr>
              <a:t>v  </a:t>
            </a:r>
            <a:r>
              <a:rPr lang="zh-CN" altLang="en-US" sz="2216" b="1">
                <a:solidFill>
                  <a:srgbClr val="000000"/>
                </a:solidFill>
                <a:latin typeface="Times New Roman" panose="02020603050405020304" pitchFamily="18" charset="0"/>
                <a:ea typeface="黑体" panose="02010609060101010101" pitchFamily="49" charset="-122"/>
              </a:rPr>
              <a:t>表示的平衡微分</a:t>
            </a:r>
            <a:r>
              <a:rPr lang="zh-CN" altLang="en-US" sz="2216" b="1">
                <a:solidFill>
                  <a:srgbClr val="000000"/>
                </a:solidFill>
                <a:latin typeface="黑体" panose="02010609060101010101" pitchFamily="49" charset="-122"/>
                <a:ea typeface="黑体" panose="02010609060101010101" pitchFamily="49" charset="-122"/>
              </a:rPr>
              <a:t>方程，即为求解位移的基本方程：</a:t>
            </a:r>
          </a:p>
        </p:txBody>
      </p:sp>
      <p:sp>
        <p:nvSpPr>
          <p:cNvPr id="1019908" name="Text Box 4"/>
          <p:cNvSpPr txBox="1">
            <a:spLocks noChangeArrowheads="1"/>
          </p:cNvSpPr>
          <p:nvPr/>
        </p:nvSpPr>
        <p:spPr bwMode="auto">
          <a:xfrm>
            <a:off x="422166" y="3640083"/>
            <a:ext cx="8372961" cy="8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4、推导用位移表示的边界条件。将公式（2-1</a:t>
            </a:r>
            <a:r>
              <a:rPr lang="en-US" altLang="zh-CN" sz="2216" b="1">
                <a:solidFill>
                  <a:srgbClr val="000000"/>
                </a:solidFill>
                <a:latin typeface="黑体" panose="02010609060101010101" pitchFamily="49" charset="-122"/>
                <a:ea typeface="黑体" panose="02010609060101010101" pitchFamily="49" charset="-122"/>
              </a:rPr>
              <a:t>6</a:t>
            </a:r>
            <a:r>
              <a:rPr lang="zh-CN" altLang="en-US" sz="2216" b="1">
                <a:solidFill>
                  <a:srgbClr val="000000"/>
                </a:solidFill>
                <a:latin typeface="黑体" panose="02010609060101010101" pitchFamily="49" charset="-122"/>
                <a:ea typeface="黑体" panose="02010609060101010101" pitchFamily="49" charset="-122"/>
              </a:rPr>
              <a:t>）代入应力边界条件，得到用 </a:t>
            </a:r>
            <a:r>
              <a:rPr lang="en-US" altLang="zh-CN" sz="2216" b="1" i="1">
                <a:solidFill>
                  <a:srgbClr val="000000"/>
                </a:solidFill>
                <a:latin typeface="Times New Roman" panose="02020603050405020304" pitchFamily="18" charset="0"/>
                <a:ea typeface="黑体" panose="02010609060101010101" pitchFamily="49" charset="-122"/>
              </a:rPr>
              <a:t>u </a:t>
            </a:r>
            <a:r>
              <a:rPr lang="zh-CN" altLang="en-US" sz="2216" b="1">
                <a:solidFill>
                  <a:srgbClr val="000000"/>
                </a:solidFill>
                <a:latin typeface="黑体" panose="02010609060101010101" pitchFamily="49" charset="-122"/>
                <a:ea typeface="黑体" panose="02010609060101010101" pitchFamily="49" charset="-122"/>
              </a:rPr>
              <a:t>和 </a:t>
            </a:r>
            <a:r>
              <a:rPr lang="en-US" altLang="zh-CN" sz="2216" b="1" i="1">
                <a:solidFill>
                  <a:srgbClr val="000000"/>
                </a:solidFill>
                <a:latin typeface="Times New Roman" panose="02020603050405020304" pitchFamily="18" charset="0"/>
                <a:ea typeface="黑体" panose="02010609060101010101" pitchFamily="49" charset="-122"/>
              </a:rPr>
              <a:t>v  </a:t>
            </a:r>
            <a:r>
              <a:rPr lang="zh-CN" altLang="en-US" sz="2216" b="1">
                <a:solidFill>
                  <a:srgbClr val="000000"/>
                </a:solidFill>
                <a:latin typeface="Times New Roman" panose="02020603050405020304" pitchFamily="18" charset="0"/>
                <a:ea typeface="黑体" panose="02010609060101010101" pitchFamily="49" charset="-122"/>
              </a:rPr>
              <a:t>表示的</a:t>
            </a:r>
            <a:r>
              <a:rPr lang="zh-CN" altLang="en-US" sz="2216" b="1">
                <a:solidFill>
                  <a:srgbClr val="000000"/>
                </a:solidFill>
                <a:latin typeface="黑体" panose="02010609060101010101" pitchFamily="49" charset="-122"/>
                <a:ea typeface="黑体" panose="02010609060101010101" pitchFamily="49" charset="-122"/>
              </a:rPr>
              <a:t>应力边界条件：</a:t>
            </a:r>
          </a:p>
        </p:txBody>
      </p:sp>
      <p:sp>
        <p:nvSpPr>
          <p:cNvPr id="1019909" name="AutoShape 5"/>
          <p:cNvSpPr>
            <a:spLocks noChangeArrowheads="1"/>
          </p:cNvSpPr>
          <p:nvPr/>
        </p:nvSpPr>
        <p:spPr bwMode="auto">
          <a:xfrm>
            <a:off x="5980687" y="2584668"/>
            <a:ext cx="703610" cy="351805"/>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algn="ctr" defTabSz="844357" eaLnBrk="0" fontAlgn="base" hangingPunct="0">
              <a:spcBef>
                <a:spcPct val="0"/>
              </a:spcBef>
              <a:spcAft>
                <a:spcPct val="0"/>
              </a:spcAft>
            </a:pPr>
            <a:endParaRPr lang="zh-CN" altLang="en-US" sz="2216" b="1">
              <a:solidFill>
                <a:srgbClr val="FFFF00"/>
              </a:solidFill>
              <a:latin typeface="Arial" panose="020B0604020202020204" pitchFamily="34" charset="0"/>
              <a:ea typeface="宋体" panose="02010600030101010101" pitchFamily="2" charset="-122"/>
            </a:endParaRPr>
          </a:p>
        </p:txBody>
      </p:sp>
      <p:sp>
        <p:nvSpPr>
          <p:cNvPr id="1019910" name="AutoShape 6"/>
          <p:cNvSpPr>
            <a:spLocks noChangeArrowheads="1"/>
          </p:cNvSpPr>
          <p:nvPr/>
        </p:nvSpPr>
        <p:spPr bwMode="auto">
          <a:xfrm>
            <a:off x="1899748" y="2568544"/>
            <a:ext cx="703610" cy="351805"/>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algn="ctr" defTabSz="844357" eaLnBrk="0" fontAlgn="base" hangingPunct="0">
              <a:spcBef>
                <a:spcPct val="0"/>
              </a:spcBef>
              <a:spcAft>
                <a:spcPct val="0"/>
              </a:spcAft>
            </a:pPr>
            <a:endParaRPr lang="zh-CN" altLang="en-US" sz="2216" b="1">
              <a:solidFill>
                <a:srgbClr val="FFFF00"/>
              </a:solidFill>
              <a:latin typeface="Arial" panose="020B0604020202020204" pitchFamily="34" charset="0"/>
              <a:ea typeface="宋体" panose="02010600030101010101" pitchFamily="2" charset="-122"/>
            </a:endParaRPr>
          </a:p>
        </p:txBody>
      </p:sp>
      <p:sp>
        <p:nvSpPr>
          <p:cNvPr id="1019911" name="Text Box 7"/>
          <p:cNvSpPr txBox="1">
            <a:spLocks noChangeArrowheads="1"/>
          </p:cNvSpPr>
          <p:nvPr/>
        </p:nvSpPr>
        <p:spPr bwMode="auto">
          <a:xfrm>
            <a:off x="6886585" y="2556818"/>
            <a:ext cx="1229824" cy="38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216" b="1">
                <a:solidFill>
                  <a:srgbClr val="0000FF"/>
                </a:solidFill>
                <a:latin typeface="Arial" panose="020B0604020202020204" pitchFamily="34" charset="0"/>
                <a:ea typeface="宋体" panose="02010600030101010101" pitchFamily="2" charset="-122"/>
              </a:rPr>
              <a:t>式(2-1</a:t>
            </a:r>
            <a:r>
              <a:rPr lang="en-US" altLang="zh-CN" sz="2216" b="1">
                <a:solidFill>
                  <a:srgbClr val="0000FF"/>
                </a:solidFill>
                <a:latin typeface="Arial" panose="020B0604020202020204" pitchFamily="34" charset="0"/>
                <a:ea typeface="宋体" panose="02010600030101010101" pitchFamily="2" charset="-122"/>
              </a:rPr>
              <a:t>7)</a:t>
            </a:r>
          </a:p>
        </p:txBody>
      </p:sp>
      <p:graphicFrame>
        <p:nvGraphicFramePr>
          <p:cNvPr id="1019912" name="Object 8"/>
          <p:cNvGraphicFramePr>
            <a:graphicFrameLocks/>
          </p:cNvGraphicFramePr>
          <p:nvPr/>
        </p:nvGraphicFramePr>
        <p:xfrm>
          <a:off x="2790987" y="1951419"/>
          <a:ext cx="2978616" cy="1742901"/>
        </p:xfrm>
        <a:graphic>
          <a:graphicData uri="http://schemas.openxmlformats.org/presentationml/2006/ole">
            <mc:AlternateContent xmlns:mc="http://schemas.openxmlformats.org/markup-compatibility/2006">
              <mc:Choice xmlns:v="urn:schemas-microsoft-com:vml" Requires="v">
                <p:oleObj spid="_x0000_s43109" name="Equation" r:id="rId3" imgW="1257120" imgH="914400" progId="Equation.3">
                  <p:embed/>
                </p:oleObj>
              </mc:Choice>
              <mc:Fallback>
                <p:oleObj name="Equation" r:id="rId3" imgW="1257120" imgH="914400" progId="Equation.3">
                  <p:embed/>
                  <p:pic>
                    <p:nvPicPr>
                      <p:cNvPr id="1019912" name="Object 8"/>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987" y="1951419"/>
                        <a:ext cx="2978616" cy="1742901"/>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19913" name="Text Box 9"/>
          <p:cNvSpPr txBox="1">
            <a:spLocks noChangeArrowheads="1"/>
          </p:cNvSpPr>
          <p:nvPr/>
        </p:nvSpPr>
        <p:spPr bwMode="auto">
          <a:xfrm>
            <a:off x="624455" y="2540693"/>
            <a:ext cx="1229824" cy="38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216" b="1">
                <a:solidFill>
                  <a:srgbClr val="0000FF"/>
                </a:solidFill>
                <a:latin typeface="Arial" panose="020B0604020202020204" pitchFamily="34" charset="0"/>
                <a:ea typeface="宋体" panose="02010600030101010101" pitchFamily="2" charset="-122"/>
              </a:rPr>
              <a:t>式(2-1</a:t>
            </a:r>
            <a:r>
              <a:rPr lang="en-US" altLang="zh-CN" sz="2216" b="1">
                <a:solidFill>
                  <a:srgbClr val="0000FF"/>
                </a:solidFill>
                <a:latin typeface="Arial" panose="020B0604020202020204" pitchFamily="34" charset="0"/>
                <a:ea typeface="宋体" panose="02010600030101010101" pitchFamily="2" charset="-122"/>
              </a:rPr>
              <a:t>6)</a:t>
            </a:r>
          </a:p>
        </p:txBody>
      </p:sp>
      <p:sp>
        <p:nvSpPr>
          <p:cNvPr id="1019914" name="AutoShape 10"/>
          <p:cNvSpPr>
            <a:spLocks noChangeArrowheads="1"/>
          </p:cNvSpPr>
          <p:nvPr/>
        </p:nvSpPr>
        <p:spPr bwMode="auto">
          <a:xfrm>
            <a:off x="6121409" y="4906581"/>
            <a:ext cx="703610" cy="351805"/>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algn="ctr" defTabSz="844357" eaLnBrk="0" fontAlgn="base" hangingPunct="0">
              <a:spcBef>
                <a:spcPct val="0"/>
              </a:spcBef>
              <a:spcAft>
                <a:spcPct val="0"/>
              </a:spcAft>
            </a:pPr>
            <a:endParaRPr lang="zh-CN" altLang="en-US" sz="2216" b="1">
              <a:solidFill>
                <a:srgbClr val="FFFF00"/>
              </a:solidFill>
              <a:latin typeface="Arial" panose="020B0604020202020204" pitchFamily="34" charset="0"/>
              <a:ea typeface="宋体" panose="02010600030101010101" pitchFamily="2" charset="-122"/>
            </a:endParaRPr>
          </a:p>
        </p:txBody>
      </p:sp>
      <p:sp>
        <p:nvSpPr>
          <p:cNvPr id="1019915" name="AutoShape 11"/>
          <p:cNvSpPr>
            <a:spLocks noChangeArrowheads="1"/>
          </p:cNvSpPr>
          <p:nvPr/>
        </p:nvSpPr>
        <p:spPr bwMode="auto">
          <a:xfrm>
            <a:off x="1970109" y="4906581"/>
            <a:ext cx="703610" cy="351805"/>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algn="ctr" defTabSz="844357" eaLnBrk="0" fontAlgn="base" hangingPunct="0">
              <a:spcBef>
                <a:spcPct val="0"/>
              </a:spcBef>
              <a:spcAft>
                <a:spcPct val="0"/>
              </a:spcAft>
            </a:pPr>
            <a:endParaRPr lang="zh-CN" altLang="en-US" sz="2216" b="1">
              <a:solidFill>
                <a:srgbClr val="FFFF00"/>
              </a:solidFill>
              <a:latin typeface="Arial" panose="020B0604020202020204" pitchFamily="34" charset="0"/>
              <a:ea typeface="宋体" panose="02010600030101010101" pitchFamily="2" charset="-122"/>
            </a:endParaRPr>
          </a:p>
        </p:txBody>
      </p:sp>
      <p:sp>
        <p:nvSpPr>
          <p:cNvPr id="1019916" name="Text Box 12"/>
          <p:cNvSpPr txBox="1">
            <a:spLocks noChangeArrowheads="1"/>
          </p:cNvSpPr>
          <p:nvPr/>
        </p:nvSpPr>
        <p:spPr bwMode="auto">
          <a:xfrm>
            <a:off x="7027307" y="4836221"/>
            <a:ext cx="1229824" cy="38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216" b="1">
                <a:solidFill>
                  <a:srgbClr val="0000FF"/>
                </a:solidFill>
                <a:latin typeface="Arial" panose="020B0604020202020204" pitchFamily="34" charset="0"/>
                <a:ea typeface="宋体" panose="02010600030101010101" pitchFamily="2" charset="-122"/>
              </a:rPr>
              <a:t>式(2-1</a:t>
            </a:r>
            <a:r>
              <a:rPr lang="en-US" altLang="zh-CN" sz="2216" b="1">
                <a:solidFill>
                  <a:srgbClr val="0000FF"/>
                </a:solidFill>
                <a:latin typeface="Arial" panose="020B0604020202020204" pitchFamily="34" charset="0"/>
                <a:ea typeface="宋体" panose="02010600030101010101" pitchFamily="2" charset="-122"/>
              </a:rPr>
              <a:t>8)</a:t>
            </a:r>
          </a:p>
        </p:txBody>
      </p:sp>
      <p:sp>
        <p:nvSpPr>
          <p:cNvPr id="1019917" name="Text Box 13"/>
          <p:cNvSpPr txBox="1">
            <a:spLocks noChangeArrowheads="1"/>
          </p:cNvSpPr>
          <p:nvPr/>
        </p:nvSpPr>
        <p:spPr bwMode="auto">
          <a:xfrm>
            <a:off x="694816" y="4836221"/>
            <a:ext cx="1229824" cy="38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216" b="1">
                <a:solidFill>
                  <a:srgbClr val="0000FF"/>
                </a:solidFill>
                <a:latin typeface="Arial" panose="020B0604020202020204" pitchFamily="34" charset="0"/>
                <a:ea typeface="宋体" panose="02010600030101010101" pitchFamily="2" charset="-122"/>
              </a:rPr>
              <a:t>式(2-1</a:t>
            </a:r>
            <a:r>
              <a:rPr lang="en-US" altLang="zh-CN" sz="2216" b="1">
                <a:solidFill>
                  <a:srgbClr val="0000FF"/>
                </a:solidFill>
                <a:latin typeface="Arial" panose="020B0604020202020204" pitchFamily="34" charset="0"/>
                <a:ea typeface="宋体" panose="02010600030101010101" pitchFamily="2" charset="-122"/>
              </a:rPr>
              <a:t>6)</a:t>
            </a:r>
          </a:p>
        </p:txBody>
      </p:sp>
      <p:graphicFrame>
        <p:nvGraphicFramePr>
          <p:cNvPr id="1019918" name="Object 14"/>
          <p:cNvGraphicFramePr>
            <a:graphicFrameLocks/>
          </p:cNvGraphicFramePr>
          <p:nvPr/>
        </p:nvGraphicFramePr>
        <p:xfrm>
          <a:off x="2865747" y="4554777"/>
          <a:ext cx="3078294" cy="1023166"/>
        </p:xfrm>
        <a:graphic>
          <a:graphicData uri="http://schemas.openxmlformats.org/presentationml/2006/ole">
            <mc:AlternateContent xmlns:mc="http://schemas.openxmlformats.org/markup-compatibility/2006">
              <mc:Choice xmlns:v="urn:schemas-microsoft-com:vml" Requires="v">
                <p:oleObj spid="_x0000_s43110" name="Equation" r:id="rId5" imgW="1307880" imgH="533160" progId="Equation.3">
                  <p:embed/>
                </p:oleObj>
              </mc:Choice>
              <mc:Fallback>
                <p:oleObj name="Equation" r:id="rId5" imgW="1307880" imgH="533160" progId="Equation.3">
                  <p:embed/>
                  <p:pic>
                    <p:nvPicPr>
                      <p:cNvPr id="1019918" name="Object 14"/>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5747" y="4554777"/>
                        <a:ext cx="3078294" cy="1023166"/>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19919" name="Text Box 15"/>
          <p:cNvSpPr txBox="1">
            <a:spLocks noChangeArrowheads="1"/>
          </p:cNvSpPr>
          <p:nvPr/>
        </p:nvSpPr>
        <p:spPr bwMode="auto">
          <a:xfrm>
            <a:off x="281444" y="5796356"/>
            <a:ext cx="3799495"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此外，位移边界条件不变：</a:t>
            </a:r>
          </a:p>
        </p:txBody>
      </p:sp>
      <p:grpSp>
        <p:nvGrpSpPr>
          <p:cNvPr id="1019920" name="Group 16"/>
          <p:cNvGrpSpPr>
            <a:grpSpLocks/>
          </p:cNvGrpSpPr>
          <p:nvPr/>
        </p:nvGrpSpPr>
        <p:grpSpPr bwMode="auto">
          <a:xfrm>
            <a:off x="3869857" y="5863785"/>
            <a:ext cx="5170069" cy="450017"/>
            <a:chOff x="2640" y="3821"/>
            <a:chExt cx="3527" cy="307"/>
          </a:xfrm>
        </p:grpSpPr>
        <p:graphicFrame>
          <p:nvGraphicFramePr>
            <p:cNvPr id="1019921" name="Object 17"/>
            <p:cNvGraphicFramePr>
              <a:graphicFrameLocks/>
            </p:cNvGraphicFramePr>
            <p:nvPr/>
          </p:nvGraphicFramePr>
          <p:xfrm>
            <a:off x="2640" y="3829"/>
            <a:ext cx="2651" cy="299"/>
          </p:xfrm>
          <a:graphic>
            <a:graphicData uri="http://schemas.openxmlformats.org/presentationml/2006/ole">
              <mc:AlternateContent xmlns:mc="http://schemas.openxmlformats.org/markup-compatibility/2006">
                <mc:Choice xmlns:v="urn:schemas-microsoft-com:vml" Requires="v">
                  <p:oleObj spid="_x0000_s43111" name="Equation" r:id="rId7" imgW="1650960" imgH="228600" progId="Equation.3">
                    <p:embed/>
                  </p:oleObj>
                </mc:Choice>
                <mc:Fallback>
                  <p:oleObj name="Equation" r:id="rId7" imgW="1650960" imgH="228600" progId="Equation.3">
                    <p:embed/>
                    <p:pic>
                      <p:nvPicPr>
                        <p:cNvPr id="1019921" name="Object 17"/>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 y="3829"/>
                          <a:ext cx="2651" cy="299"/>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19922" name="Text Box 18"/>
            <p:cNvSpPr txBox="1">
              <a:spLocks noChangeArrowheads="1"/>
            </p:cNvSpPr>
            <p:nvPr/>
          </p:nvSpPr>
          <p:spPr bwMode="auto">
            <a:xfrm>
              <a:off x="5328" y="3821"/>
              <a:ext cx="839"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216" b="1">
                  <a:solidFill>
                    <a:srgbClr val="0000FF"/>
                  </a:solidFill>
                  <a:latin typeface="Arial" panose="020B0604020202020204" pitchFamily="34" charset="0"/>
                  <a:ea typeface="宋体" panose="02010600030101010101" pitchFamily="2" charset="-122"/>
                </a:rPr>
                <a:t>式(2-1</a:t>
              </a:r>
              <a:r>
                <a:rPr lang="en-US" altLang="zh-CN" sz="2216" b="1">
                  <a:solidFill>
                    <a:srgbClr val="0000FF"/>
                  </a:solidFill>
                  <a:latin typeface="Arial" panose="020B0604020202020204" pitchFamily="34" charset="0"/>
                  <a:ea typeface="宋体" panose="02010600030101010101" pitchFamily="2" charset="-122"/>
                </a:rPr>
                <a:t>9)</a:t>
              </a:r>
            </a:p>
          </p:txBody>
        </p:sp>
      </p:grpSp>
    </p:spTree>
    <p:extLst>
      <p:ext uri="{BB962C8B-B14F-4D97-AF65-F5344CB8AC3E}">
        <p14:creationId xmlns:p14="http://schemas.microsoft.com/office/powerpoint/2010/main" val="237832361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9913"/>
                                        </p:tgtEl>
                                        <p:attrNameLst>
                                          <p:attrName>style.visibility</p:attrName>
                                        </p:attrNameLst>
                                      </p:cBhvr>
                                      <p:to>
                                        <p:strVal val="visible"/>
                                      </p:to>
                                    </p:set>
                                    <p:anim calcmode="lin" valueType="num">
                                      <p:cBhvr additive="base">
                                        <p:cTn id="7" dur="500" fill="hold"/>
                                        <p:tgtEl>
                                          <p:spTgt spid="1019913"/>
                                        </p:tgtEl>
                                        <p:attrNameLst>
                                          <p:attrName>ppt_x</p:attrName>
                                        </p:attrNameLst>
                                      </p:cBhvr>
                                      <p:tavLst>
                                        <p:tav tm="0">
                                          <p:val>
                                            <p:strVal val="0-#ppt_w/2"/>
                                          </p:val>
                                        </p:tav>
                                        <p:tav tm="100000">
                                          <p:val>
                                            <p:strVal val="#ppt_x"/>
                                          </p:val>
                                        </p:tav>
                                      </p:tavLst>
                                    </p:anim>
                                    <p:anim calcmode="lin" valueType="num">
                                      <p:cBhvr additive="base">
                                        <p:cTn id="8" dur="500" fill="hold"/>
                                        <p:tgtEl>
                                          <p:spTgt spid="10199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19910"/>
                                        </p:tgtEl>
                                        <p:attrNameLst>
                                          <p:attrName>style.visibility</p:attrName>
                                        </p:attrNameLst>
                                      </p:cBhvr>
                                      <p:to>
                                        <p:strVal val="visible"/>
                                      </p:to>
                                    </p:set>
                                    <p:anim calcmode="lin" valueType="num">
                                      <p:cBhvr additive="base">
                                        <p:cTn id="13" dur="500" fill="hold"/>
                                        <p:tgtEl>
                                          <p:spTgt spid="1019910"/>
                                        </p:tgtEl>
                                        <p:attrNameLst>
                                          <p:attrName>ppt_x</p:attrName>
                                        </p:attrNameLst>
                                      </p:cBhvr>
                                      <p:tavLst>
                                        <p:tav tm="0">
                                          <p:val>
                                            <p:strVal val="0-#ppt_w/2"/>
                                          </p:val>
                                        </p:tav>
                                        <p:tav tm="100000">
                                          <p:val>
                                            <p:strVal val="#ppt_x"/>
                                          </p:val>
                                        </p:tav>
                                      </p:tavLst>
                                    </p:anim>
                                    <p:anim calcmode="lin" valueType="num">
                                      <p:cBhvr additive="base">
                                        <p:cTn id="14" dur="500" fill="hold"/>
                                        <p:tgtEl>
                                          <p:spTgt spid="101991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19912"/>
                                        </p:tgtEl>
                                        <p:attrNameLst>
                                          <p:attrName>style.visibility</p:attrName>
                                        </p:attrNameLst>
                                      </p:cBhvr>
                                      <p:to>
                                        <p:strVal val="visible"/>
                                      </p:to>
                                    </p:set>
                                    <p:anim calcmode="lin" valueType="num">
                                      <p:cBhvr additive="base">
                                        <p:cTn id="19" dur="500" fill="hold"/>
                                        <p:tgtEl>
                                          <p:spTgt spid="1019912"/>
                                        </p:tgtEl>
                                        <p:attrNameLst>
                                          <p:attrName>ppt_x</p:attrName>
                                        </p:attrNameLst>
                                      </p:cBhvr>
                                      <p:tavLst>
                                        <p:tav tm="0">
                                          <p:val>
                                            <p:strVal val="0-#ppt_w/2"/>
                                          </p:val>
                                        </p:tav>
                                        <p:tav tm="100000">
                                          <p:val>
                                            <p:strVal val="#ppt_x"/>
                                          </p:val>
                                        </p:tav>
                                      </p:tavLst>
                                    </p:anim>
                                    <p:anim calcmode="lin" valueType="num">
                                      <p:cBhvr additive="base">
                                        <p:cTn id="20" dur="500" fill="hold"/>
                                        <p:tgtEl>
                                          <p:spTgt spid="101991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19909"/>
                                        </p:tgtEl>
                                        <p:attrNameLst>
                                          <p:attrName>style.visibility</p:attrName>
                                        </p:attrNameLst>
                                      </p:cBhvr>
                                      <p:to>
                                        <p:strVal val="visible"/>
                                      </p:to>
                                    </p:set>
                                    <p:anim calcmode="lin" valueType="num">
                                      <p:cBhvr additive="base">
                                        <p:cTn id="25" dur="500" fill="hold"/>
                                        <p:tgtEl>
                                          <p:spTgt spid="1019909"/>
                                        </p:tgtEl>
                                        <p:attrNameLst>
                                          <p:attrName>ppt_x</p:attrName>
                                        </p:attrNameLst>
                                      </p:cBhvr>
                                      <p:tavLst>
                                        <p:tav tm="0">
                                          <p:val>
                                            <p:strVal val="0-#ppt_w/2"/>
                                          </p:val>
                                        </p:tav>
                                        <p:tav tm="100000">
                                          <p:val>
                                            <p:strVal val="#ppt_x"/>
                                          </p:val>
                                        </p:tav>
                                      </p:tavLst>
                                    </p:anim>
                                    <p:anim calcmode="lin" valueType="num">
                                      <p:cBhvr additive="base">
                                        <p:cTn id="26" dur="500" fill="hold"/>
                                        <p:tgtEl>
                                          <p:spTgt spid="101990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19911"/>
                                        </p:tgtEl>
                                        <p:attrNameLst>
                                          <p:attrName>style.visibility</p:attrName>
                                        </p:attrNameLst>
                                      </p:cBhvr>
                                      <p:to>
                                        <p:strVal val="visible"/>
                                      </p:to>
                                    </p:set>
                                    <p:anim calcmode="lin" valueType="num">
                                      <p:cBhvr additive="base">
                                        <p:cTn id="31" dur="500" fill="hold"/>
                                        <p:tgtEl>
                                          <p:spTgt spid="1019911"/>
                                        </p:tgtEl>
                                        <p:attrNameLst>
                                          <p:attrName>ppt_x</p:attrName>
                                        </p:attrNameLst>
                                      </p:cBhvr>
                                      <p:tavLst>
                                        <p:tav tm="0">
                                          <p:val>
                                            <p:strVal val="0-#ppt_w/2"/>
                                          </p:val>
                                        </p:tav>
                                        <p:tav tm="100000">
                                          <p:val>
                                            <p:strVal val="#ppt_x"/>
                                          </p:val>
                                        </p:tav>
                                      </p:tavLst>
                                    </p:anim>
                                    <p:anim calcmode="lin" valueType="num">
                                      <p:cBhvr additive="base">
                                        <p:cTn id="32" dur="500" fill="hold"/>
                                        <p:tgtEl>
                                          <p:spTgt spid="101991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19908"/>
                                        </p:tgtEl>
                                        <p:attrNameLst>
                                          <p:attrName>style.visibility</p:attrName>
                                        </p:attrNameLst>
                                      </p:cBhvr>
                                      <p:to>
                                        <p:strVal val="visible"/>
                                      </p:to>
                                    </p:set>
                                    <p:anim calcmode="lin" valueType="num">
                                      <p:cBhvr additive="base">
                                        <p:cTn id="37" dur="500" fill="hold"/>
                                        <p:tgtEl>
                                          <p:spTgt spid="1019908"/>
                                        </p:tgtEl>
                                        <p:attrNameLst>
                                          <p:attrName>ppt_x</p:attrName>
                                        </p:attrNameLst>
                                      </p:cBhvr>
                                      <p:tavLst>
                                        <p:tav tm="0">
                                          <p:val>
                                            <p:strVal val="0-#ppt_w/2"/>
                                          </p:val>
                                        </p:tav>
                                        <p:tav tm="100000">
                                          <p:val>
                                            <p:strVal val="#ppt_x"/>
                                          </p:val>
                                        </p:tav>
                                      </p:tavLst>
                                    </p:anim>
                                    <p:anim calcmode="lin" valueType="num">
                                      <p:cBhvr additive="base">
                                        <p:cTn id="38" dur="500" fill="hold"/>
                                        <p:tgtEl>
                                          <p:spTgt spid="101990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19917"/>
                                        </p:tgtEl>
                                        <p:attrNameLst>
                                          <p:attrName>style.visibility</p:attrName>
                                        </p:attrNameLst>
                                      </p:cBhvr>
                                      <p:to>
                                        <p:strVal val="visible"/>
                                      </p:to>
                                    </p:set>
                                    <p:anim calcmode="lin" valueType="num">
                                      <p:cBhvr additive="base">
                                        <p:cTn id="43" dur="500" fill="hold"/>
                                        <p:tgtEl>
                                          <p:spTgt spid="1019917"/>
                                        </p:tgtEl>
                                        <p:attrNameLst>
                                          <p:attrName>ppt_x</p:attrName>
                                        </p:attrNameLst>
                                      </p:cBhvr>
                                      <p:tavLst>
                                        <p:tav tm="0">
                                          <p:val>
                                            <p:strVal val="0-#ppt_w/2"/>
                                          </p:val>
                                        </p:tav>
                                        <p:tav tm="100000">
                                          <p:val>
                                            <p:strVal val="#ppt_x"/>
                                          </p:val>
                                        </p:tav>
                                      </p:tavLst>
                                    </p:anim>
                                    <p:anim calcmode="lin" valueType="num">
                                      <p:cBhvr additive="base">
                                        <p:cTn id="44" dur="500" fill="hold"/>
                                        <p:tgtEl>
                                          <p:spTgt spid="1019917"/>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19915"/>
                                        </p:tgtEl>
                                        <p:attrNameLst>
                                          <p:attrName>style.visibility</p:attrName>
                                        </p:attrNameLst>
                                      </p:cBhvr>
                                      <p:to>
                                        <p:strVal val="visible"/>
                                      </p:to>
                                    </p:set>
                                    <p:anim calcmode="lin" valueType="num">
                                      <p:cBhvr additive="base">
                                        <p:cTn id="49" dur="500" fill="hold"/>
                                        <p:tgtEl>
                                          <p:spTgt spid="1019915"/>
                                        </p:tgtEl>
                                        <p:attrNameLst>
                                          <p:attrName>ppt_x</p:attrName>
                                        </p:attrNameLst>
                                      </p:cBhvr>
                                      <p:tavLst>
                                        <p:tav tm="0">
                                          <p:val>
                                            <p:strVal val="0-#ppt_w/2"/>
                                          </p:val>
                                        </p:tav>
                                        <p:tav tm="100000">
                                          <p:val>
                                            <p:strVal val="#ppt_x"/>
                                          </p:val>
                                        </p:tav>
                                      </p:tavLst>
                                    </p:anim>
                                    <p:anim calcmode="lin" valueType="num">
                                      <p:cBhvr additive="base">
                                        <p:cTn id="50" dur="500" fill="hold"/>
                                        <p:tgtEl>
                                          <p:spTgt spid="101991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019918"/>
                                        </p:tgtEl>
                                        <p:attrNameLst>
                                          <p:attrName>style.visibility</p:attrName>
                                        </p:attrNameLst>
                                      </p:cBhvr>
                                      <p:to>
                                        <p:strVal val="visible"/>
                                      </p:to>
                                    </p:set>
                                    <p:anim calcmode="lin" valueType="num">
                                      <p:cBhvr additive="base">
                                        <p:cTn id="55" dur="500" fill="hold"/>
                                        <p:tgtEl>
                                          <p:spTgt spid="1019918"/>
                                        </p:tgtEl>
                                        <p:attrNameLst>
                                          <p:attrName>ppt_x</p:attrName>
                                        </p:attrNameLst>
                                      </p:cBhvr>
                                      <p:tavLst>
                                        <p:tav tm="0">
                                          <p:val>
                                            <p:strVal val="0-#ppt_w/2"/>
                                          </p:val>
                                        </p:tav>
                                        <p:tav tm="100000">
                                          <p:val>
                                            <p:strVal val="#ppt_x"/>
                                          </p:val>
                                        </p:tav>
                                      </p:tavLst>
                                    </p:anim>
                                    <p:anim calcmode="lin" valueType="num">
                                      <p:cBhvr additive="base">
                                        <p:cTn id="56" dur="500" fill="hold"/>
                                        <p:tgtEl>
                                          <p:spTgt spid="1019918"/>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019914"/>
                                        </p:tgtEl>
                                        <p:attrNameLst>
                                          <p:attrName>style.visibility</p:attrName>
                                        </p:attrNameLst>
                                      </p:cBhvr>
                                      <p:to>
                                        <p:strVal val="visible"/>
                                      </p:to>
                                    </p:set>
                                    <p:anim calcmode="lin" valueType="num">
                                      <p:cBhvr additive="base">
                                        <p:cTn id="61" dur="500" fill="hold"/>
                                        <p:tgtEl>
                                          <p:spTgt spid="1019914"/>
                                        </p:tgtEl>
                                        <p:attrNameLst>
                                          <p:attrName>ppt_x</p:attrName>
                                        </p:attrNameLst>
                                      </p:cBhvr>
                                      <p:tavLst>
                                        <p:tav tm="0">
                                          <p:val>
                                            <p:strVal val="0-#ppt_w/2"/>
                                          </p:val>
                                        </p:tav>
                                        <p:tav tm="100000">
                                          <p:val>
                                            <p:strVal val="#ppt_x"/>
                                          </p:val>
                                        </p:tav>
                                      </p:tavLst>
                                    </p:anim>
                                    <p:anim calcmode="lin" valueType="num">
                                      <p:cBhvr additive="base">
                                        <p:cTn id="62" dur="500" fill="hold"/>
                                        <p:tgtEl>
                                          <p:spTgt spid="1019914"/>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019916"/>
                                        </p:tgtEl>
                                        <p:attrNameLst>
                                          <p:attrName>style.visibility</p:attrName>
                                        </p:attrNameLst>
                                      </p:cBhvr>
                                      <p:to>
                                        <p:strVal val="visible"/>
                                      </p:to>
                                    </p:set>
                                    <p:anim calcmode="lin" valueType="num">
                                      <p:cBhvr additive="base">
                                        <p:cTn id="67" dur="500" fill="hold"/>
                                        <p:tgtEl>
                                          <p:spTgt spid="1019916"/>
                                        </p:tgtEl>
                                        <p:attrNameLst>
                                          <p:attrName>ppt_x</p:attrName>
                                        </p:attrNameLst>
                                      </p:cBhvr>
                                      <p:tavLst>
                                        <p:tav tm="0">
                                          <p:val>
                                            <p:strVal val="0-#ppt_w/2"/>
                                          </p:val>
                                        </p:tav>
                                        <p:tav tm="100000">
                                          <p:val>
                                            <p:strVal val="#ppt_x"/>
                                          </p:val>
                                        </p:tav>
                                      </p:tavLst>
                                    </p:anim>
                                    <p:anim calcmode="lin" valueType="num">
                                      <p:cBhvr additive="base">
                                        <p:cTn id="68" dur="500" fill="hold"/>
                                        <p:tgtEl>
                                          <p:spTgt spid="1019916"/>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019919"/>
                                        </p:tgtEl>
                                        <p:attrNameLst>
                                          <p:attrName>style.visibility</p:attrName>
                                        </p:attrNameLst>
                                      </p:cBhvr>
                                      <p:to>
                                        <p:strVal val="visible"/>
                                      </p:to>
                                    </p:set>
                                    <p:anim calcmode="lin" valueType="num">
                                      <p:cBhvr additive="base">
                                        <p:cTn id="73" dur="500" fill="hold"/>
                                        <p:tgtEl>
                                          <p:spTgt spid="1019919"/>
                                        </p:tgtEl>
                                        <p:attrNameLst>
                                          <p:attrName>ppt_x</p:attrName>
                                        </p:attrNameLst>
                                      </p:cBhvr>
                                      <p:tavLst>
                                        <p:tav tm="0">
                                          <p:val>
                                            <p:strVal val="0-#ppt_w/2"/>
                                          </p:val>
                                        </p:tav>
                                        <p:tav tm="100000">
                                          <p:val>
                                            <p:strVal val="#ppt_x"/>
                                          </p:val>
                                        </p:tav>
                                      </p:tavLst>
                                    </p:anim>
                                    <p:anim calcmode="lin" valueType="num">
                                      <p:cBhvr additive="base">
                                        <p:cTn id="74" dur="500" fill="hold"/>
                                        <p:tgtEl>
                                          <p:spTgt spid="1019919"/>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nodeType="clickEffect">
                                  <p:stCondLst>
                                    <p:cond delay="0"/>
                                  </p:stCondLst>
                                  <p:childTnLst>
                                    <p:set>
                                      <p:cBhvr>
                                        <p:cTn id="78" dur="1" fill="hold">
                                          <p:stCondLst>
                                            <p:cond delay="0"/>
                                          </p:stCondLst>
                                        </p:cTn>
                                        <p:tgtEl>
                                          <p:spTgt spid="1019920"/>
                                        </p:tgtEl>
                                        <p:attrNameLst>
                                          <p:attrName>style.visibility</p:attrName>
                                        </p:attrNameLst>
                                      </p:cBhvr>
                                      <p:to>
                                        <p:strVal val="visible"/>
                                      </p:to>
                                    </p:set>
                                    <p:anim calcmode="lin" valueType="num">
                                      <p:cBhvr additive="base">
                                        <p:cTn id="79" dur="500" fill="hold"/>
                                        <p:tgtEl>
                                          <p:spTgt spid="1019920"/>
                                        </p:tgtEl>
                                        <p:attrNameLst>
                                          <p:attrName>ppt_x</p:attrName>
                                        </p:attrNameLst>
                                      </p:cBhvr>
                                      <p:tavLst>
                                        <p:tav tm="0">
                                          <p:val>
                                            <p:strVal val="0-#ppt_w/2"/>
                                          </p:val>
                                        </p:tav>
                                        <p:tav tm="100000">
                                          <p:val>
                                            <p:strVal val="#ppt_x"/>
                                          </p:val>
                                        </p:tav>
                                      </p:tavLst>
                                    </p:anim>
                                    <p:anim calcmode="lin" valueType="num">
                                      <p:cBhvr additive="base">
                                        <p:cTn id="80" dur="500" fill="hold"/>
                                        <p:tgtEl>
                                          <p:spTgt spid="10199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9908" grpId="0" autoUpdateAnimBg="0"/>
      <p:bldP spid="1019909" grpId="0" animBg="1" autoUpdateAnimBg="0"/>
      <p:bldP spid="1019910" grpId="0" animBg="1" autoUpdateAnimBg="0"/>
      <p:bldP spid="1019911" grpId="0" autoUpdateAnimBg="0"/>
      <p:bldP spid="1019913" grpId="0" autoUpdateAnimBg="0"/>
      <p:bldP spid="1019914" grpId="0" animBg="1" autoUpdateAnimBg="0"/>
      <p:bldP spid="1019915" grpId="0" animBg="1" autoUpdateAnimBg="0"/>
      <p:bldP spid="1019916" grpId="0" autoUpdateAnimBg="0"/>
      <p:bldP spid="1019917" grpId="0" autoUpdateAnimBg="0"/>
      <p:bldP spid="1019919"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2"/>
          <p:cNvSpPr>
            <a:spLocks noGrp="1" noChangeArrowheads="1"/>
          </p:cNvSpPr>
          <p:nvPr>
            <p:ph type="title"/>
          </p:nvPr>
        </p:nvSpPr>
        <p:spPr bwMode="auto">
          <a:xfrm>
            <a:off x="422166" y="141811"/>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按位移求解平面问题＿总结</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20931" name="Text Box 3"/>
          <p:cNvSpPr txBox="1">
            <a:spLocks noChangeArrowheads="1"/>
          </p:cNvSpPr>
          <p:nvPr/>
        </p:nvSpPr>
        <p:spPr bwMode="auto">
          <a:xfrm>
            <a:off x="422166" y="1035260"/>
            <a:ext cx="8372961" cy="2092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a:solidFill>
                  <a:srgbClr val="FF0000"/>
                </a:solidFill>
                <a:latin typeface="黑体" panose="02010609060101010101" pitchFamily="49" charset="-122"/>
                <a:ea typeface="黑体" panose="02010609060101010101" pitchFamily="49" charset="-122"/>
              </a:rPr>
              <a:t>总结起来，</a:t>
            </a:r>
            <a:r>
              <a:rPr lang="zh-CN" altLang="en-US" sz="2216" b="1">
                <a:solidFill>
                  <a:srgbClr val="000000"/>
                </a:solidFill>
                <a:latin typeface="黑体" panose="02010609060101010101" pitchFamily="49" charset="-122"/>
                <a:ea typeface="黑体" panose="02010609060101010101" pitchFamily="49" charset="-122"/>
              </a:rPr>
              <a:t>平面应力问题按位移求解的方法，就是使位移分量 </a:t>
            </a:r>
            <a:r>
              <a:rPr lang="en-US" altLang="zh-CN" sz="2216" b="1" i="1">
                <a:solidFill>
                  <a:srgbClr val="FF0000"/>
                </a:solidFill>
                <a:latin typeface="Times New Roman" panose="02020603050405020304" pitchFamily="18" charset="0"/>
                <a:ea typeface="黑体" panose="02010609060101010101" pitchFamily="49" charset="-122"/>
              </a:rPr>
              <a:t>u</a:t>
            </a:r>
            <a:r>
              <a:rPr lang="en-US" altLang="zh-CN" sz="2216" b="1" i="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黑体" panose="02010609060101010101" pitchFamily="49" charset="-122"/>
                <a:ea typeface="黑体" panose="02010609060101010101" pitchFamily="49" charset="-122"/>
              </a:rPr>
              <a:t>和 </a:t>
            </a:r>
            <a:r>
              <a:rPr lang="en-US" altLang="zh-CN" sz="2216" b="1" i="1">
                <a:solidFill>
                  <a:srgbClr val="FF0000"/>
                </a:solidFill>
                <a:latin typeface="Times New Roman" panose="02020603050405020304" pitchFamily="18" charset="0"/>
                <a:ea typeface="黑体" panose="02010609060101010101" pitchFamily="49" charset="-122"/>
              </a:rPr>
              <a:t>v</a:t>
            </a:r>
            <a:r>
              <a:rPr lang="en-US" altLang="zh-CN" sz="2216" b="1" i="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满足如下条件：</a:t>
            </a:r>
          </a:p>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　（</a:t>
            </a:r>
            <a:r>
              <a:rPr lang="en-US" altLang="zh-CN" sz="2216" b="1">
                <a:solidFill>
                  <a:srgbClr val="000000"/>
                </a:solidFill>
                <a:latin typeface="黑体" panose="02010609060101010101" pitchFamily="49" charset="-122"/>
                <a:ea typeface="黑体" panose="02010609060101010101" pitchFamily="49" charset="-122"/>
              </a:rPr>
              <a:t>1</a:t>
            </a:r>
            <a:r>
              <a:rPr lang="zh-CN" altLang="en-US" sz="2216" b="1">
                <a:solidFill>
                  <a:srgbClr val="000000"/>
                </a:solidFill>
                <a:latin typeface="黑体" panose="02010609060101010101" pitchFamily="49" charset="-122"/>
                <a:ea typeface="黑体" panose="02010609060101010101" pitchFamily="49" charset="-122"/>
              </a:rPr>
              <a:t>）在区域内满足平衡微分方程</a:t>
            </a:r>
            <a:r>
              <a:rPr lang="zh-CN" altLang="en-US" sz="2216" b="1">
                <a:solidFill>
                  <a:srgbClr val="0000FF"/>
                </a:solidFill>
                <a:latin typeface="Arial" panose="020B0604020202020204" pitchFamily="34" charset="0"/>
                <a:ea typeface="宋体" panose="02010600030101010101" pitchFamily="2" charset="-122"/>
              </a:rPr>
              <a:t>(2-1</a:t>
            </a:r>
            <a:r>
              <a:rPr lang="en-US" altLang="zh-CN" sz="2216" b="1">
                <a:solidFill>
                  <a:srgbClr val="0000FF"/>
                </a:solidFill>
                <a:latin typeface="Arial" panose="020B0604020202020204" pitchFamily="34" charset="0"/>
                <a:ea typeface="宋体" panose="02010600030101010101" pitchFamily="2" charset="-122"/>
              </a:rPr>
              <a:t>7)</a:t>
            </a:r>
            <a:r>
              <a:rPr lang="zh-CN" altLang="en-US" sz="2216" b="1">
                <a:solidFill>
                  <a:srgbClr val="000000"/>
                </a:solidFill>
                <a:latin typeface="黑体" panose="02010609060101010101" pitchFamily="49" charset="-122"/>
                <a:ea typeface="黑体" panose="02010609060101010101" pitchFamily="49" charset="-122"/>
              </a:rPr>
              <a:t>；</a:t>
            </a:r>
          </a:p>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　（</a:t>
            </a:r>
            <a:r>
              <a:rPr lang="en-US" altLang="zh-CN" sz="2216" b="1">
                <a:solidFill>
                  <a:srgbClr val="000000"/>
                </a:solidFill>
                <a:latin typeface="黑体" panose="02010609060101010101" pitchFamily="49" charset="-122"/>
                <a:ea typeface="黑体" panose="02010609060101010101" pitchFamily="49" charset="-122"/>
              </a:rPr>
              <a:t>2</a:t>
            </a:r>
            <a:r>
              <a:rPr lang="zh-CN" altLang="en-US" sz="2216" b="1">
                <a:solidFill>
                  <a:srgbClr val="000000"/>
                </a:solidFill>
                <a:latin typeface="黑体" panose="02010609060101010101" pitchFamily="49" charset="-122"/>
                <a:ea typeface="黑体" panose="02010609060101010101" pitchFamily="49" charset="-122"/>
              </a:rPr>
              <a:t>）在边界上满足应力边界条件</a:t>
            </a:r>
            <a:r>
              <a:rPr lang="zh-CN" altLang="en-US" sz="2216" b="1">
                <a:solidFill>
                  <a:srgbClr val="0000FF"/>
                </a:solidFill>
                <a:latin typeface="Arial" panose="020B0604020202020204" pitchFamily="34" charset="0"/>
                <a:ea typeface="宋体" panose="02010600030101010101" pitchFamily="2" charset="-122"/>
              </a:rPr>
              <a:t>(2-1</a:t>
            </a:r>
            <a:r>
              <a:rPr lang="en-US" altLang="zh-CN" sz="2216" b="1">
                <a:solidFill>
                  <a:srgbClr val="0000FF"/>
                </a:solidFill>
                <a:latin typeface="Arial" panose="020B0604020202020204" pitchFamily="34" charset="0"/>
                <a:ea typeface="宋体" panose="02010600030101010101" pitchFamily="2" charset="-122"/>
              </a:rPr>
              <a:t>8)</a:t>
            </a:r>
            <a:r>
              <a:rPr lang="zh-CN" altLang="en-US" sz="2216" b="1">
                <a:solidFill>
                  <a:srgbClr val="000000"/>
                </a:solidFill>
                <a:latin typeface="黑体" panose="02010609060101010101" pitchFamily="49" charset="-122"/>
                <a:ea typeface="黑体" panose="02010609060101010101" pitchFamily="49" charset="-122"/>
              </a:rPr>
              <a:t>或位移边界条件</a:t>
            </a:r>
            <a:r>
              <a:rPr lang="zh-CN" altLang="en-US" sz="2216" b="1">
                <a:solidFill>
                  <a:srgbClr val="0000FF"/>
                </a:solidFill>
                <a:latin typeface="Arial" panose="020B0604020202020204" pitchFamily="34" charset="0"/>
                <a:ea typeface="宋体" panose="02010600030101010101" pitchFamily="2" charset="-122"/>
              </a:rPr>
              <a:t>(2-1</a:t>
            </a:r>
            <a:r>
              <a:rPr lang="en-US" altLang="zh-CN" sz="2216" b="1">
                <a:solidFill>
                  <a:srgbClr val="0000FF"/>
                </a:solidFill>
                <a:latin typeface="Arial" panose="020B0604020202020204" pitchFamily="34" charset="0"/>
                <a:ea typeface="宋体" panose="02010600030101010101" pitchFamily="2" charset="-122"/>
              </a:rPr>
              <a:t>9)</a:t>
            </a:r>
            <a:r>
              <a:rPr lang="en-US" altLang="zh-CN" sz="2216" b="1">
                <a:solidFill>
                  <a:srgbClr val="FF0000"/>
                </a:solidFill>
                <a:latin typeface="Arial" panose="020B0604020202020204" pitchFamily="34" charset="0"/>
                <a:ea typeface="宋体" panose="02010600030101010101" pitchFamily="2" charset="-122"/>
              </a:rPr>
              <a:t> </a:t>
            </a:r>
            <a:r>
              <a:rPr lang="zh-CN" altLang="en-US" sz="2216" b="1">
                <a:solidFill>
                  <a:srgbClr val="000000"/>
                </a:solidFill>
                <a:latin typeface="黑体" panose="02010609060101010101" pitchFamily="49" charset="-122"/>
                <a:ea typeface="黑体" panose="02010609060101010101" pitchFamily="49" charset="-122"/>
              </a:rPr>
              <a:t>。</a:t>
            </a:r>
          </a:p>
        </p:txBody>
      </p:sp>
      <p:sp>
        <p:nvSpPr>
          <p:cNvPr id="1020932" name="Text Box 4"/>
          <p:cNvSpPr txBox="1">
            <a:spLocks noChangeArrowheads="1"/>
          </p:cNvSpPr>
          <p:nvPr/>
        </p:nvSpPr>
        <p:spPr bwMode="auto">
          <a:xfrm>
            <a:off x="422166" y="2910088"/>
            <a:ext cx="8372961" cy="8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a:solidFill>
                  <a:srgbClr val="000000"/>
                </a:solidFill>
                <a:latin typeface="黑体" panose="02010609060101010101" pitchFamily="49" charset="-122"/>
                <a:ea typeface="黑体" panose="02010609060101010101" pitchFamily="49" charset="-122"/>
              </a:rPr>
              <a:t>求解出位移分量 </a:t>
            </a:r>
            <a:r>
              <a:rPr lang="en-US" altLang="zh-CN" sz="2216" b="1" i="1">
                <a:solidFill>
                  <a:srgbClr val="FF0000"/>
                </a:solidFill>
                <a:latin typeface="Times New Roman" panose="02020603050405020304" pitchFamily="18" charset="0"/>
                <a:ea typeface="黑体" panose="02010609060101010101" pitchFamily="49" charset="-122"/>
              </a:rPr>
              <a:t>u</a:t>
            </a:r>
            <a:r>
              <a:rPr lang="en-US" altLang="zh-CN" sz="2216" b="1" i="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黑体" panose="02010609060101010101" pitchFamily="49" charset="-122"/>
                <a:ea typeface="黑体" panose="02010609060101010101" pitchFamily="49" charset="-122"/>
              </a:rPr>
              <a:t>和 </a:t>
            </a:r>
            <a:r>
              <a:rPr lang="en-US" altLang="zh-CN" sz="2216" b="1" i="1">
                <a:solidFill>
                  <a:srgbClr val="FF0000"/>
                </a:solidFill>
                <a:latin typeface="Times New Roman" panose="02020603050405020304" pitchFamily="18" charset="0"/>
                <a:ea typeface="黑体" panose="02010609060101010101" pitchFamily="49" charset="-122"/>
              </a:rPr>
              <a:t>v</a:t>
            </a:r>
            <a:r>
              <a:rPr lang="en-US" altLang="zh-CN" sz="2216" b="1" i="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黑体" panose="02010609060101010101" pitchFamily="49" charset="-122"/>
                <a:ea typeface="黑体" panose="02010609060101010101" pitchFamily="49" charset="-122"/>
              </a:rPr>
              <a:t>后，代入几何方程</a:t>
            </a:r>
            <a:r>
              <a:rPr lang="zh-CN" altLang="en-US" sz="2216" b="1">
                <a:solidFill>
                  <a:srgbClr val="0000FF"/>
                </a:solidFill>
                <a:latin typeface="Arial" panose="020B0604020202020204" pitchFamily="34" charset="0"/>
                <a:ea typeface="宋体" panose="02010600030101010101" pitchFamily="2" charset="-122"/>
              </a:rPr>
              <a:t>(2-</a:t>
            </a:r>
            <a:r>
              <a:rPr lang="en-US" altLang="zh-CN" sz="2216" b="1">
                <a:solidFill>
                  <a:srgbClr val="0000FF"/>
                </a:solidFill>
                <a:latin typeface="Arial" panose="020B0604020202020204" pitchFamily="34" charset="0"/>
                <a:ea typeface="宋体" panose="02010600030101010101" pitchFamily="2" charset="-122"/>
              </a:rPr>
              <a:t>6)</a:t>
            </a:r>
            <a:r>
              <a:rPr lang="zh-CN" altLang="en-US" sz="2216" b="1">
                <a:solidFill>
                  <a:srgbClr val="000000"/>
                </a:solidFill>
                <a:latin typeface="黑体" panose="02010609060101010101" pitchFamily="49" charset="-122"/>
                <a:ea typeface="黑体" panose="02010609060101010101" pitchFamily="49" charset="-122"/>
              </a:rPr>
              <a:t>求应变分量，代入方程</a:t>
            </a:r>
            <a:r>
              <a:rPr lang="zh-CN" altLang="en-US" sz="2216" b="1">
                <a:solidFill>
                  <a:srgbClr val="0000FF"/>
                </a:solidFill>
                <a:latin typeface="Arial" panose="020B0604020202020204" pitchFamily="34" charset="0"/>
                <a:ea typeface="宋体" panose="02010600030101010101" pitchFamily="2" charset="-122"/>
              </a:rPr>
              <a:t>(2-1</a:t>
            </a:r>
            <a:r>
              <a:rPr lang="en-US" altLang="zh-CN" sz="2216" b="1">
                <a:solidFill>
                  <a:srgbClr val="0000FF"/>
                </a:solidFill>
                <a:latin typeface="Arial" panose="020B0604020202020204" pitchFamily="34" charset="0"/>
                <a:ea typeface="宋体" panose="02010600030101010101" pitchFamily="2" charset="-122"/>
              </a:rPr>
              <a:t>6)</a:t>
            </a:r>
            <a:r>
              <a:rPr lang="zh-CN" altLang="en-US" sz="2216" b="1">
                <a:solidFill>
                  <a:srgbClr val="000000"/>
                </a:solidFill>
                <a:latin typeface="黑体" panose="02010609060101010101" pitchFamily="49" charset="-122"/>
                <a:ea typeface="黑体" panose="02010609060101010101" pitchFamily="49" charset="-122"/>
              </a:rPr>
              <a:t>求应力分量。</a:t>
            </a:r>
          </a:p>
        </p:txBody>
      </p:sp>
      <p:grpSp>
        <p:nvGrpSpPr>
          <p:cNvPr id="1020933" name="Group 5"/>
          <p:cNvGrpSpPr>
            <a:grpSpLocks/>
          </p:cNvGrpSpPr>
          <p:nvPr/>
        </p:nvGrpSpPr>
        <p:grpSpPr bwMode="auto">
          <a:xfrm>
            <a:off x="422166" y="3839439"/>
            <a:ext cx="8584044" cy="2714762"/>
            <a:chOff x="288" y="2256"/>
            <a:chExt cx="5856" cy="1852"/>
          </a:xfrm>
        </p:grpSpPr>
        <p:sp>
          <p:nvSpPr>
            <p:cNvPr id="1020934" name="Text Box 6"/>
            <p:cNvSpPr txBox="1">
              <a:spLocks noChangeArrowheads="1"/>
            </p:cNvSpPr>
            <p:nvPr/>
          </p:nvSpPr>
          <p:spPr bwMode="auto">
            <a:xfrm>
              <a:off x="288" y="2256"/>
              <a:ext cx="5856"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a:solidFill>
                    <a:srgbClr val="000000"/>
                  </a:solidFill>
                  <a:latin typeface="黑体" panose="02010609060101010101" pitchFamily="49" charset="-122"/>
                  <a:ea typeface="黑体" panose="02010609060101010101" pitchFamily="49" charset="-122"/>
                </a:rPr>
                <a:t>将平面应力问题各方程中的 </a:t>
              </a:r>
              <a:r>
                <a:rPr lang="en-US" altLang="zh-CN" sz="2216" b="1" i="1">
                  <a:solidFill>
                    <a:srgbClr val="FF0000"/>
                  </a:solidFill>
                  <a:latin typeface="Times New Roman" panose="02020603050405020304" pitchFamily="18" charset="0"/>
                  <a:ea typeface="黑体" panose="02010609060101010101" pitchFamily="49" charset="-122"/>
                </a:rPr>
                <a:t>E</a:t>
              </a:r>
              <a:r>
                <a:rPr lang="en-US" altLang="zh-CN" sz="2216" b="1" i="1">
                  <a:solidFill>
                    <a:srgbClr val="0000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和</a:t>
              </a:r>
              <a:r>
                <a:rPr lang="zh-CN" altLang="en-US" sz="2216" b="1" i="1">
                  <a:solidFill>
                    <a:srgbClr val="000000"/>
                  </a:solidFill>
                  <a:latin typeface="Times New Roman" panose="02020603050405020304" pitchFamily="18" charset="0"/>
                  <a:ea typeface="黑体" panose="02010609060101010101" pitchFamily="49" charset="-122"/>
                </a:rPr>
                <a:t> </a:t>
              </a:r>
              <a:r>
                <a:rPr lang="en-US" altLang="zh-CN" sz="2216" b="1">
                  <a:solidFill>
                    <a:srgbClr val="FF0000"/>
                  </a:solidFill>
                  <a:latin typeface="Symbol" panose="05050102010706020507" pitchFamily="18" charset="2"/>
                  <a:ea typeface="黑体" panose="02010609060101010101" pitchFamily="49" charset="-122"/>
                </a:rPr>
                <a:t>m</a:t>
              </a:r>
              <a:r>
                <a:rPr lang="en-US" altLang="zh-CN" sz="2216" b="1" i="1">
                  <a:solidFill>
                    <a:srgbClr val="FF0000"/>
                  </a:solidFill>
                  <a:latin typeface="Times New Roman" panose="02020603050405020304" pitchFamily="18" charset="0"/>
                  <a:ea typeface="黑体" panose="02010609060101010101" pitchFamily="49" charset="-122"/>
                </a:rPr>
                <a:t> </a:t>
              </a:r>
              <a:r>
                <a:rPr lang="zh-CN" altLang="en-US" sz="2216" b="1">
                  <a:solidFill>
                    <a:srgbClr val="000000"/>
                  </a:solidFill>
                  <a:latin typeface="黑体" panose="02010609060101010101" pitchFamily="49" charset="-122"/>
                  <a:ea typeface="黑体" panose="02010609060101010101" pitchFamily="49" charset="-122"/>
                </a:rPr>
                <a:t>作如下替换，可得平面应变问题的位移法求解方程和边界条件：</a:t>
              </a:r>
            </a:p>
          </p:txBody>
        </p:sp>
        <p:graphicFrame>
          <p:nvGraphicFramePr>
            <p:cNvPr id="1020935" name="Object 7"/>
            <p:cNvGraphicFramePr>
              <a:graphicFrameLocks/>
            </p:cNvGraphicFramePr>
            <p:nvPr/>
          </p:nvGraphicFramePr>
          <p:xfrm>
            <a:off x="912" y="2976"/>
            <a:ext cx="1165" cy="1132"/>
          </p:xfrm>
          <a:graphic>
            <a:graphicData uri="http://schemas.openxmlformats.org/presentationml/2006/ole">
              <mc:AlternateContent xmlns:mc="http://schemas.openxmlformats.org/markup-compatibility/2006">
                <mc:Choice xmlns:v="urn:schemas-microsoft-com:vml" Requires="v">
                  <p:oleObj spid="_x0000_s44067" name="Equation" r:id="rId3" imgW="749160" imgH="863280" progId="Equation.3">
                    <p:embed/>
                  </p:oleObj>
                </mc:Choice>
                <mc:Fallback>
                  <p:oleObj name="Equation" r:id="rId3" imgW="749160" imgH="863280" progId="Equation.3">
                    <p:embed/>
                    <p:pic>
                      <p:nvPicPr>
                        <p:cNvPr id="1020935" name="Object 7"/>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2976"/>
                          <a:ext cx="1165" cy="113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sp>
        <p:nvSpPr>
          <p:cNvPr id="1020936" name="Text Box 8"/>
          <p:cNvSpPr txBox="1">
            <a:spLocks noChangeArrowheads="1"/>
          </p:cNvSpPr>
          <p:nvPr/>
        </p:nvSpPr>
        <p:spPr bwMode="auto">
          <a:xfrm>
            <a:off x="4102928" y="4963750"/>
            <a:ext cx="4903283" cy="141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spcBef>
                <a:spcPct val="0"/>
              </a:spcBef>
              <a:spcAft>
                <a:spcPct val="0"/>
              </a:spcAft>
            </a:pPr>
            <a:r>
              <a:rPr lang="zh-CN" altLang="en-US" sz="2216" b="1">
                <a:solidFill>
                  <a:srgbClr val="FF0000"/>
                </a:solidFill>
                <a:latin typeface="黑体" panose="02010609060101010101" pitchFamily="49" charset="-122"/>
                <a:ea typeface="黑体" panose="02010609060101010101" pitchFamily="49" charset="-122"/>
              </a:rPr>
              <a:t>或者：</a:t>
            </a:r>
          </a:p>
          <a:p>
            <a:pPr defTabSz="844357" eaLnBrk="0" fontAlgn="base" hangingPunct="0">
              <a:spcBef>
                <a:spcPct val="0"/>
              </a:spcBef>
              <a:spcAft>
                <a:spcPct val="0"/>
              </a:spcAft>
            </a:pPr>
            <a:r>
              <a:rPr lang="zh-CN" altLang="en-US" sz="2216" b="1">
                <a:solidFill>
                  <a:srgbClr val="000000"/>
                </a:solidFill>
                <a:latin typeface="黑体" panose="02010609060101010101" pitchFamily="49" charset="-122"/>
                <a:ea typeface="黑体" panose="02010609060101010101" pitchFamily="49" charset="-122"/>
              </a:rPr>
              <a:t>    将平面应力问题的解答中的</a:t>
            </a:r>
            <a:r>
              <a:rPr lang="en-US" altLang="zh-CN" sz="2216" b="1" i="1">
                <a:solidFill>
                  <a:srgbClr val="FF0000"/>
                </a:solidFill>
                <a:latin typeface="Times New Roman" panose="02020603050405020304" pitchFamily="18" charset="0"/>
                <a:ea typeface="黑体" panose="02010609060101010101" pitchFamily="49" charset="-122"/>
              </a:rPr>
              <a:t>E</a:t>
            </a:r>
            <a:r>
              <a:rPr lang="en-US" altLang="zh-CN" sz="2216" b="1" i="1">
                <a:solidFill>
                  <a:srgbClr val="0000FF"/>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和</a:t>
            </a:r>
            <a:r>
              <a:rPr lang="zh-CN" altLang="en-US" sz="2216" b="1" i="1">
                <a:solidFill>
                  <a:srgbClr val="000000"/>
                </a:solidFill>
                <a:latin typeface="Times New Roman" panose="02020603050405020304" pitchFamily="18" charset="0"/>
                <a:ea typeface="黑体" panose="02010609060101010101" pitchFamily="49" charset="-122"/>
              </a:rPr>
              <a:t> </a:t>
            </a:r>
            <a:r>
              <a:rPr lang="en-US" altLang="zh-CN" sz="2216" b="1">
                <a:solidFill>
                  <a:srgbClr val="FF0000"/>
                </a:solidFill>
                <a:latin typeface="Symbol" panose="05050102010706020507" pitchFamily="18" charset="2"/>
                <a:ea typeface="黑体" panose="02010609060101010101" pitchFamily="49" charset="-122"/>
              </a:rPr>
              <a:t>m</a:t>
            </a:r>
            <a:r>
              <a:rPr lang="en-US" altLang="zh-CN" sz="2216" b="1" i="1">
                <a:solidFill>
                  <a:srgbClr val="000000"/>
                </a:solidFill>
                <a:latin typeface="Times New Roman" panose="02020603050405020304" pitchFamily="18" charset="0"/>
                <a:ea typeface="黑体" panose="02010609060101010101" pitchFamily="49" charset="-122"/>
              </a:rPr>
              <a:t> </a:t>
            </a:r>
            <a:r>
              <a:rPr lang="zh-CN" altLang="en-US" sz="2216" b="1">
                <a:solidFill>
                  <a:srgbClr val="000000"/>
                </a:solidFill>
                <a:latin typeface="黑体" panose="02010609060101010101" pitchFamily="49" charset="-122"/>
                <a:ea typeface="黑体" panose="02010609060101010101" pitchFamily="49" charset="-122"/>
              </a:rPr>
              <a:t>作同样的替换，得到平面应变问题的解答</a:t>
            </a:r>
          </a:p>
        </p:txBody>
      </p:sp>
    </p:spTree>
    <p:extLst>
      <p:ext uri="{BB962C8B-B14F-4D97-AF65-F5344CB8AC3E}">
        <p14:creationId xmlns:p14="http://schemas.microsoft.com/office/powerpoint/2010/main" val="112812923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0932"/>
                                        </p:tgtEl>
                                        <p:attrNameLst>
                                          <p:attrName>style.visibility</p:attrName>
                                        </p:attrNameLst>
                                      </p:cBhvr>
                                      <p:to>
                                        <p:strVal val="visible"/>
                                      </p:to>
                                    </p:set>
                                    <p:anim calcmode="lin" valueType="num">
                                      <p:cBhvr additive="base">
                                        <p:cTn id="7" dur="500" fill="hold"/>
                                        <p:tgtEl>
                                          <p:spTgt spid="1020932"/>
                                        </p:tgtEl>
                                        <p:attrNameLst>
                                          <p:attrName>ppt_x</p:attrName>
                                        </p:attrNameLst>
                                      </p:cBhvr>
                                      <p:tavLst>
                                        <p:tav tm="0">
                                          <p:val>
                                            <p:strVal val="0-#ppt_w/2"/>
                                          </p:val>
                                        </p:tav>
                                        <p:tav tm="100000">
                                          <p:val>
                                            <p:strVal val="#ppt_x"/>
                                          </p:val>
                                        </p:tav>
                                      </p:tavLst>
                                    </p:anim>
                                    <p:anim calcmode="lin" valueType="num">
                                      <p:cBhvr additive="base">
                                        <p:cTn id="8" dur="500" fill="hold"/>
                                        <p:tgtEl>
                                          <p:spTgt spid="102093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20933"/>
                                        </p:tgtEl>
                                        <p:attrNameLst>
                                          <p:attrName>style.visibility</p:attrName>
                                        </p:attrNameLst>
                                      </p:cBhvr>
                                      <p:to>
                                        <p:strVal val="visible"/>
                                      </p:to>
                                    </p:set>
                                    <p:anim calcmode="lin" valueType="num">
                                      <p:cBhvr additive="base">
                                        <p:cTn id="13" dur="500" fill="hold"/>
                                        <p:tgtEl>
                                          <p:spTgt spid="1020933"/>
                                        </p:tgtEl>
                                        <p:attrNameLst>
                                          <p:attrName>ppt_x</p:attrName>
                                        </p:attrNameLst>
                                      </p:cBhvr>
                                      <p:tavLst>
                                        <p:tav tm="0">
                                          <p:val>
                                            <p:strVal val="0-#ppt_w/2"/>
                                          </p:val>
                                        </p:tav>
                                        <p:tav tm="100000">
                                          <p:val>
                                            <p:strVal val="#ppt_x"/>
                                          </p:val>
                                        </p:tav>
                                      </p:tavLst>
                                    </p:anim>
                                    <p:anim calcmode="lin" valueType="num">
                                      <p:cBhvr additive="base">
                                        <p:cTn id="14" dur="500" fill="hold"/>
                                        <p:tgtEl>
                                          <p:spTgt spid="102093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0936"/>
                                        </p:tgtEl>
                                        <p:attrNameLst>
                                          <p:attrName>style.visibility</p:attrName>
                                        </p:attrNameLst>
                                      </p:cBhvr>
                                      <p:to>
                                        <p:strVal val="visible"/>
                                      </p:to>
                                    </p:set>
                                    <p:anim calcmode="lin" valueType="num">
                                      <p:cBhvr additive="base">
                                        <p:cTn id="19" dur="500" fill="hold"/>
                                        <p:tgtEl>
                                          <p:spTgt spid="1020936"/>
                                        </p:tgtEl>
                                        <p:attrNameLst>
                                          <p:attrName>ppt_x</p:attrName>
                                        </p:attrNameLst>
                                      </p:cBhvr>
                                      <p:tavLst>
                                        <p:tav tm="0">
                                          <p:val>
                                            <p:strVal val="0-#ppt_w/2"/>
                                          </p:val>
                                        </p:tav>
                                        <p:tav tm="100000">
                                          <p:val>
                                            <p:strVal val="#ppt_x"/>
                                          </p:val>
                                        </p:tav>
                                      </p:tavLst>
                                    </p:anim>
                                    <p:anim calcmode="lin" valueType="num">
                                      <p:cBhvr additive="base">
                                        <p:cTn id="20" dur="500" fill="hold"/>
                                        <p:tgtEl>
                                          <p:spTgt spid="10209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0932" grpId="0" autoUpdateAnimBg="0"/>
      <p:bldP spid="1020936"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Rectangle 2"/>
          <p:cNvSpPr>
            <a:spLocks noGrp="1" noChangeArrowheads="1"/>
          </p:cNvSpPr>
          <p:nvPr>
            <p:ph type="title"/>
          </p:nvPr>
        </p:nvSpPr>
        <p:spPr bwMode="auto">
          <a:xfrm>
            <a:off x="492527" y="102109"/>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按位移求解平面问题＿总结</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21955" name="Text Box 3"/>
          <p:cNvSpPr txBox="1">
            <a:spLocks noChangeArrowheads="1"/>
          </p:cNvSpPr>
          <p:nvPr/>
        </p:nvSpPr>
        <p:spPr bwMode="auto">
          <a:xfrm>
            <a:off x="703611" y="1082167"/>
            <a:ext cx="7669350" cy="16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216" b="1">
                <a:solidFill>
                  <a:srgbClr val="000000"/>
                </a:solidFill>
                <a:latin typeface="Times New Roman" panose="02020603050405020304" pitchFamily="18" charset="0"/>
                <a:ea typeface="黑体" panose="02010609060101010101" pitchFamily="49" charset="-122"/>
              </a:rPr>
              <a:t>平面应力问题按位移求解时，方程</a:t>
            </a:r>
            <a:r>
              <a:rPr lang="zh-CN" altLang="en-US" sz="2216" b="1">
                <a:solidFill>
                  <a:srgbClr val="0000FF"/>
                </a:solidFill>
                <a:latin typeface="Times New Roman" panose="02020603050405020304" pitchFamily="18" charset="0"/>
                <a:ea typeface="黑体" panose="02010609060101010101" pitchFamily="49" charset="-122"/>
              </a:rPr>
              <a:t>（2-1</a:t>
            </a:r>
            <a:r>
              <a:rPr lang="en-US" altLang="zh-CN" sz="2216" b="1">
                <a:solidFill>
                  <a:srgbClr val="0000FF"/>
                </a:solidFill>
                <a:latin typeface="Times New Roman" panose="02020603050405020304" pitchFamily="18" charset="0"/>
                <a:ea typeface="黑体" panose="02010609060101010101" pitchFamily="49" charset="-122"/>
              </a:rPr>
              <a:t>7</a:t>
            </a:r>
            <a:r>
              <a:rPr lang="zh-CN" altLang="en-US" sz="2216" b="1">
                <a:solidFill>
                  <a:srgbClr val="0000FF"/>
                </a:solidFill>
                <a:latin typeface="Times New Roman" panose="02020603050405020304" pitchFamily="18" charset="0"/>
                <a:ea typeface="黑体" panose="02010609060101010101" pitchFamily="49" charset="-122"/>
              </a:rPr>
              <a:t>）、（2-1</a:t>
            </a:r>
            <a:r>
              <a:rPr lang="en-US" altLang="zh-CN" sz="2216" b="1">
                <a:solidFill>
                  <a:srgbClr val="0000FF"/>
                </a:solidFill>
                <a:latin typeface="Times New Roman" panose="02020603050405020304" pitchFamily="18" charset="0"/>
                <a:ea typeface="黑体" panose="02010609060101010101" pitchFamily="49" charset="-122"/>
              </a:rPr>
              <a:t>8</a:t>
            </a:r>
            <a:r>
              <a:rPr lang="zh-CN" altLang="en-US" sz="2216" b="1">
                <a:solidFill>
                  <a:srgbClr val="0000FF"/>
                </a:solidFill>
                <a:latin typeface="Times New Roman" panose="02020603050405020304" pitchFamily="18" charset="0"/>
                <a:ea typeface="黑体" panose="02010609060101010101" pitchFamily="49" charset="-122"/>
              </a:rPr>
              <a:t>）</a:t>
            </a:r>
            <a:r>
              <a:rPr lang="zh-CN" altLang="en-US" sz="2216" b="1">
                <a:solidFill>
                  <a:srgbClr val="000000"/>
                </a:solidFill>
                <a:latin typeface="Times New Roman" panose="02020603050405020304" pitchFamily="18" charset="0"/>
                <a:ea typeface="黑体" panose="02010609060101010101" pitchFamily="49" charset="-122"/>
              </a:rPr>
              <a:t>和（</a:t>
            </a:r>
            <a:r>
              <a:rPr lang="zh-CN" altLang="en-US" sz="2216" b="1">
                <a:solidFill>
                  <a:srgbClr val="0000FF"/>
                </a:solidFill>
                <a:latin typeface="Times New Roman" panose="02020603050405020304" pitchFamily="18" charset="0"/>
                <a:ea typeface="黑体" panose="02010609060101010101" pitchFamily="49" charset="-122"/>
              </a:rPr>
              <a:t>2-1</a:t>
            </a:r>
            <a:r>
              <a:rPr lang="en-US" altLang="zh-CN" sz="2216" b="1">
                <a:solidFill>
                  <a:srgbClr val="0000FF"/>
                </a:solidFill>
                <a:latin typeface="Times New Roman" panose="02020603050405020304" pitchFamily="18" charset="0"/>
                <a:ea typeface="黑体" panose="02010609060101010101" pitchFamily="49" charset="-122"/>
              </a:rPr>
              <a:t>9</a:t>
            </a:r>
            <a:r>
              <a:rPr lang="zh-CN" altLang="en-US" sz="2216" b="1">
                <a:solidFill>
                  <a:srgbClr val="0000FF"/>
                </a:solidFill>
                <a:latin typeface="Times New Roman" panose="02020603050405020304" pitchFamily="18" charset="0"/>
                <a:ea typeface="黑体" panose="02010609060101010101" pitchFamily="49" charset="-122"/>
              </a:rPr>
              <a:t>）</a:t>
            </a:r>
            <a:r>
              <a:rPr lang="zh-CN" altLang="en-US" sz="2216" b="1">
                <a:solidFill>
                  <a:srgbClr val="000000"/>
                </a:solidFill>
                <a:latin typeface="Times New Roman" panose="02020603050405020304" pitchFamily="18" charset="0"/>
                <a:ea typeface="黑体" panose="02010609060101010101" pitchFamily="49" charset="-122"/>
              </a:rPr>
              <a:t>是求解位移分量 </a:t>
            </a:r>
            <a:r>
              <a:rPr lang="en-US" altLang="zh-CN" sz="2216" b="1" i="1">
                <a:solidFill>
                  <a:srgbClr val="FF0000"/>
                </a:solidFill>
                <a:latin typeface="Times New Roman" panose="02020603050405020304" pitchFamily="18" charset="0"/>
                <a:ea typeface="黑体" panose="02010609060101010101" pitchFamily="49" charset="-122"/>
              </a:rPr>
              <a:t>u</a:t>
            </a:r>
            <a:r>
              <a:rPr lang="en-US" altLang="zh-CN" sz="2216" b="1" i="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和 </a:t>
            </a:r>
            <a:r>
              <a:rPr lang="en-US" altLang="zh-CN" sz="2216" b="1" i="1">
                <a:solidFill>
                  <a:srgbClr val="FF0000"/>
                </a:solidFill>
                <a:latin typeface="Times New Roman" panose="02020603050405020304" pitchFamily="18" charset="0"/>
                <a:ea typeface="黑体" panose="02010609060101010101" pitchFamily="49" charset="-122"/>
              </a:rPr>
              <a:t>v </a:t>
            </a:r>
            <a:r>
              <a:rPr lang="zh-CN" altLang="en-US" sz="2216" b="1">
                <a:solidFill>
                  <a:srgbClr val="000000"/>
                </a:solidFill>
                <a:latin typeface="Times New Roman" panose="02020603050405020304" pitchFamily="18" charset="0"/>
                <a:ea typeface="黑体" panose="02010609060101010101" pitchFamily="49" charset="-122"/>
              </a:rPr>
              <a:t>必须满足的条件，其中方程</a:t>
            </a:r>
            <a:r>
              <a:rPr lang="zh-CN" altLang="en-US" sz="2216" b="1">
                <a:solidFill>
                  <a:srgbClr val="0000FF"/>
                </a:solidFill>
                <a:latin typeface="Times New Roman" panose="02020603050405020304" pitchFamily="18" charset="0"/>
                <a:ea typeface="黑体" panose="02010609060101010101" pitchFamily="49" charset="-122"/>
              </a:rPr>
              <a:t>（2-1</a:t>
            </a:r>
            <a:r>
              <a:rPr lang="en-US" altLang="zh-CN" sz="2216" b="1">
                <a:solidFill>
                  <a:srgbClr val="0000FF"/>
                </a:solidFill>
                <a:latin typeface="Times New Roman" panose="02020603050405020304" pitchFamily="18" charset="0"/>
                <a:ea typeface="黑体" panose="02010609060101010101" pitchFamily="49" charset="-122"/>
              </a:rPr>
              <a:t>7</a:t>
            </a:r>
            <a:r>
              <a:rPr lang="zh-CN" altLang="en-US" sz="2216" b="1">
                <a:solidFill>
                  <a:srgbClr val="0000FF"/>
                </a:solidFill>
                <a:latin typeface="Times New Roman" panose="02020603050405020304" pitchFamily="18" charset="0"/>
                <a:ea typeface="黑体" panose="02010609060101010101" pitchFamily="49" charset="-122"/>
              </a:rPr>
              <a:t>）、（2-1</a:t>
            </a:r>
            <a:r>
              <a:rPr lang="en-US" altLang="zh-CN" sz="2216" b="1">
                <a:solidFill>
                  <a:srgbClr val="0000FF"/>
                </a:solidFill>
                <a:latin typeface="Times New Roman" panose="02020603050405020304" pitchFamily="18" charset="0"/>
                <a:ea typeface="黑体" panose="02010609060101010101" pitchFamily="49" charset="-122"/>
              </a:rPr>
              <a:t>8</a:t>
            </a:r>
            <a:r>
              <a:rPr lang="zh-CN" altLang="en-US" sz="2216" b="1">
                <a:solidFill>
                  <a:srgbClr val="0000FF"/>
                </a:solidFill>
                <a:latin typeface="Times New Roman" panose="02020603050405020304" pitchFamily="18" charset="0"/>
                <a:ea typeface="黑体" panose="02010609060101010101" pitchFamily="49" charset="-122"/>
              </a:rPr>
              <a:t>）</a:t>
            </a:r>
            <a:r>
              <a:rPr lang="zh-CN" altLang="en-US" sz="2216" b="1">
                <a:solidFill>
                  <a:srgbClr val="000000"/>
                </a:solidFill>
                <a:latin typeface="Times New Roman" panose="02020603050405020304" pitchFamily="18" charset="0"/>
                <a:ea typeface="黑体" panose="02010609060101010101" pitchFamily="49" charset="-122"/>
              </a:rPr>
              <a:t>属于静力学条件，而方程（</a:t>
            </a:r>
            <a:r>
              <a:rPr lang="zh-CN" altLang="en-US" sz="2216" b="1">
                <a:solidFill>
                  <a:srgbClr val="0000FF"/>
                </a:solidFill>
                <a:latin typeface="Times New Roman" panose="02020603050405020304" pitchFamily="18" charset="0"/>
                <a:ea typeface="黑体" panose="02010609060101010101" pitchFamily="49" charset="-122"/>
              </a:rPr>
              <a:t>2-1</a:t>
            </a:r>
            <a:r>
              <a:rPr lang="en-US" altLang="zh-CN" sz="2216" b="1">
                <a:solidFill>
                  <a:srgbClr val="0000FF"/>
                </a:solidFill>
                <a:latin typeface="Times New Roman" panose="02020603050405020304" pitchFamily="18" charset="0"/>
                <a:ea typeface="黑体" panose="02010609060101010101" pitchFamily="49" charset="-122"/>
              </a:rPr>
              <a:t>9</a:t>
            </a:r>
            <a:r>
              <a:rPr lang="zh-CN" altLang="en-US" sz="2216" b="1">
                <a:solidFill>
                  <a:srgbClr val="0000FF"/>
                </a:solidFill>
                <a:latin typeface="Times New Roman" panose="02020603050405020304" pitchFamily="18" charset="0"/>
                <a:ea typeface="黑体" panose="02010609060101010101" pitchFamily="49" charset="-122"/>
              </a:rPr>
              <a:t>）</a:t>
            </a:r>
            <a:r>
              <a:rPr lang="zh-CN" altLang="en-US" sz="2216" b="1">
                <a:solidFill>
                  <a:srgbClr val="000000"/>
                </a:solidFill>
                <a:latin typeface="Times New Roman" panose="02020603050405020304" pitchFamily="18" charset="0"/>
                <a:ea typeface="黑体" panose="02010609060101010101" pitchFamily="49" charset="-122"/>
              </a:rPr>
              <a:t>属于约束条件。</a:t>
            </a:r>
          </a:p>
        </p:txBody>
      </p:sp>
      <p:sp>
        <p:nvSpPr>
          <p:cNvPr id="1021956" name="Text Box 4"/>
          <p:cNvSpPr txBox="1">
            <a:spLocks noChangeArrowheads="1"/>
          </p:cNvSpPr>
          <p:nvPr/>
        </p:nvSpPr>
        <p:spPr bwMode="auto">
          <a:xfrm>
            <a:off x="703611" y="2952598"/>
            <a:ext cx="7669350" cy="263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216" b="1">
                <a:solidFill>
                  <a:srgbClr val="000000"/>
                </a:solidFill>
                <a:latin typeface="Times New Roman" panose="02020603050405020304" pitchFamily="18" charset="0"/>
                <a:ea typeface="黑体" panose="02010609060101010101" pitchFamily="49" charset="-122"/>
              </a:rPr>
              <a:t>从另一方面看，这些条件也是校核位移 </a:t>
            </a:r>
            <a:r>
              <a:rPr lang="en-US" altLang="zh-CN" sz="2216" b="1" i="1">
                <a:solidFill>
                  <a:srgbClr val="FF0000"/>
                </a:solidFill>
                <a:latin typeface="Times New Roman" panose="02020603050405020304" pitchFamily="18" charset="0"/>
                <a:ea typeface="黑体" panose="02010609060101010101" pitchFamily="49" charset="-122"/>
              </a:rPr>
              <a:t>u</a:t>
            </a:r>
            <a:r>
              <a:rPr lang="en-US" altLang="zh-CN" sz="2216" b="1" i="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和 </a:t>
            </a:r>
            <a:r>
              <a:rPr lang="en-US" altLang="zh-CN" sz="2216" b="1" i="1">
                <a:solidFill>
                  <a:srgbClr val="FF0000"/>
                </a:solidFill>
                <a:latin typeface="Times New Roman" panose="02020603050405020304" pitchFamily="18" charset="0"/>
                <a:ea typeface="黑体" panose="02010609060101010101" pitchFamily="49" charset="-122"/>
              </a:rPr>
              <a:t>v </a:t>
            </a:r>
            <a:r>
              <a:rPr lang="zh-CN" altLang="en-US" sz="2216" b="1">
                <a:solidFill>
                  <a:srgbClr val="000000"/>
                </a:solidFill>
                <a:latin typeface="Times New Roman" panose="02020603050405020304" pitchFamily="18" charset="0"/>
                <a:ea typeface="黑体" panose="02010609060101010101" pitchFamily="49" charset="-122"/>
              </a:rPr>
              <a:t>是否正确的条件。对于已求得的解答，我们可以用这些条件进行校核。</a:t>
            </a:r>
          </a:p>
          <a:p>
            <a:pPr defTabSz="844357" eaLnBrk="0" fontAlgn="base" hangingPunct="0">
              <a:lnSpc>
                <a:spcPct val="120000"/>
              </a:lnSpc>
              <a:spcBef>
                <a:spcPct val="40000"/>
              </a:spcBef>
              <a:spcAft>
                <a:spcPct val="0"/>
              </a:spcAft>
              <a:buClr>
                <a:srgbClr val="FF6600"/>
              </a:buClr>
              <a:buSzPct val="150000"/>
              <a:buFont typeface="Wingdings" panose="05000000000000000000" pitchFamily="2" charset="2"/>
              <a:buChar char="Ø"/>
            </a:pPr>
            <a:r>
              <a:rPr lang="zh-CN" altLang="en-US" sz="2216" b="1">
                <a:solidFill>
                  <a:srgbClr val="0000FF"/>
                </a:solidFill>
                <a:latin typeface="Times New Roman" panose="02020603050405020304" pitchFamily="18" charset="0"/>
                <a:ea typeface="黑体" panose="02010609060101010101" pitchFamily="49" charset="-122"/>
              </a:rPr>
              <a:t>应用情况：</a:t>
            </a:r>
            <a:r>
              <a:rPr lang="zh-CN" altLang="en-US" sz="2216" b="1">
                <a:solidFill>
                  <a:srgbClr val="000000"/>
                </a:solidFill>
                <a:latin typeface="Times New Roman" panose="02020603050405020304" pitchFamily="18" charset="0"/>
                <a:ea typeface="黑体" panose="02010609060101010101" pitchFamily="49" charset="-122"/>
              </a:rPr>
              <a:t>即使对于平面问题，位移法的方程和边界条件仍很复杂，求解困难，因此得出的函数式解答很少。但由于它能适应各种边界条件问题，它在弹性力学的各种近似解法中有广泛的应用。</a:t>
            </a:r>
          </a:p>
        </p:txBody>
      </p:sp>
    </p:spTree>
    <p:extLst>
      <p:ext uri="{BB962C8B-B14F-4D97-AF65-F5344CB8AC3E}">
        <p14:creationId xmlns:p14="http://schemas.microsoft.com/office/powerpoint/2010/main" val="63560847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1956">
                                            <p:txEl>
                                              <p:pRg st="0" end="0"/>
                                            </p:txEl>
                                          </p:spTgt>
                                        </p:tgtEl>
                                        <p:attrNameLst>
                                          <p:attrName>style.visibility</p:attrName>
                                        </p:attrNameLst>
                                      </p:cBhvr>
                                      <p:to>
                                        <p:strVal val="visible"/>
                                      </p:to>
                                    </p:set>
                                    <p:anim calcmode="lin" valueType="num">
                                      <p:cBhvr additive="base">
                                        <p:cTn id="7" dur="500" fill="hold"/>
                                        <p:tgtEl>
                                          <p:spTgt spid="102195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195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1956">
                                            <p:txEl>
                                              <p:pRg st="1" end="1"/>
                                            </p:txEl>
                                          </p:spTgt>
                                        </p:tgtEl>
                                        <p:attrNameLst>
                                          <p:attrName>style.visibility</p:attrName>
                                        </p:attrNameLst>
                                      </p:cBhvr>
                                      <p:to>
                                        <p:strVal val="visible"/>
                                      </p:to>
                                    </p:set>
                                    <p:anim calcmode="lin" valueType="num">
                                      <p:cBhvr additive="base">
                                        <p:cTn id="13" dur="500" fill="hold"/>
                                        <p:tgtEl>
                                          <p:spTgt spid="102195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195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1956"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Rectangle 2"/>
          <p:cNvSpPr>
            <a:spLocks noGrp="1" noChangeArrowheads="1"/>
          </p:cNvSpPr>
          <p:nvPr>
            <p:ph type="title"/>
          </p:nvPr>
        </p:nvSpPr>
        <p:spPr bwMode="auto">
          <a:xfrm>
            <a:off x="527707" y="89138"/>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例　题</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22979" name="Text Box 3"/>
          <p:cNvSpPr txBox="1">
            <a:spLocks noChangeArrowheads="1"/>
          </p:cNvSpPr>
          <p:nvPr/>
        </p:nvSpPr>
        <p:spPr bwMode="auto">
          <a:xfrm>
            <a:off x="2814441" y="2232863"/>
            <a:ext cx="6191769" cy="127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FF0000"/>
                </a:solidFill>
                <a:latin typeface="黑体" panose="02010609060101010101" pitchFamily="49" charset="-122"/>
                <a:ea typeface="黑体" panose="02010609060101010101" pitchFamily="49" charset="-122"/>
              </a:rPr>
              <a:t>1、</a:t>
            </a:r>
            <a:r>
              <a:rPr lang="zh-CN" altLang="en-US" sz="2216" b="1">
                <a:solidFill>
                  <a:srgbClr val="000000"/>
                </a:solidFill>
                <a:latin typeface="黑体" panose="02010609060101010101" pitchFamily="49" charset="-122"/>
                <a:ea typeface="黑体" panose="02010609060101010101" pitchFamily="49" charset="-122"/>
              </a:rPr>
              <a:t>将问题作为一维问题处理。有 </a:t>
            </a:r>
            <a:r>
              <a:rPr lang="en-US" altLang="zh-CN" sz="2216" b="1" i="1">
                <a:solidFill>
                  <a:srgbClr val="FF0000"/>
                </a:solidFill>
                <a:latin typeface="Times New Roman" panose="02020603050405020304" pitchFamily="18" charset="0"/>
                <a:ea typeface="黑体" panose="02010609060101010101" pitchFamily="49" charset="-122"/>
              </a:rPr>
              <a:t>u</a:t>
            </a:r>
            <a:r>
              <a:rPr lang="en-US" altLang="zh-CN" sz="2216" b="1">
                <a:solidFill>
                  <a:srgbClr val="FF0000"/>
                </a:solidFill>
                <a:latin typeface="Times New Roman" panose="02020603050405020304" pitchFamily="18" charset="0"/>
                <a:ea typeface="黑体" panose="02010609060101010101" pitchFamily="49" charset="-122"/>
              </a:rPr>
              <a:t>=0</a:t>
            </a:r>
            <a:r>
              <a:rPr lang="en-US" altLang="zh-CN" sz="2216" b="1" i="1">
                <a:solidFill>
                  <a:srgbClr val="FF0000"/>
                </a:solidFill>
                <a:latin typeface="Times New Roman" panose="02020603050405020304" pitchFamily="18" charset="0"/>
                <a:ea typeface="黑体" panose="02010609060101010101" pitchFamily="49" charset="-122"/>
              </a:rPr>
              <a:t> ,</a:t>
            </a:r>
            <a:r>
              <a:rPr lang="zh-CN" altLang="en-US" sz="2216" b="1">
                <a:solidFill>
                  <a:srgbClr val="FF0000"/>
                </a:solidFill>
                <a:latin typeface="黑体" panose="02010609060101010101" pitchFamily="49" charset="-122"/>
                <a:ea typeface="黑体" panose="02010609060101010101" pitchFamily="49" charset="-122"/>
              </a:rPr>
              <a:t> </a:t>
            </a:r>
            <a:r>
              <a:rPr lang="en-US" altLang="zh-CN" sz="2216" b="1" i="1">
                <a:solidFill>
                  <a:srgbClr val="FF0000"/>
                </a:solidFill>
                <a:latin typeface="Times New Roman" panose="02020603050405020304" pitchFamily="18" charset="0"/>
                <a:ea typeface="黑体" panose="02010609060101010101" pitchFamily="49" charset="-122"/>
              </a:rPr>
              <a:t>v = v</a:t>
            </a:r>
            <a:r>
              <a:rPr lang="en-US" altLang="zh-CN" sz="2216" b="1">
                <a:solidFill>
                  <a:srgbClr val="FF0000"/>
                </a:solidFill>
                <a:latin typeface="Times New Roman" panose="02020603050405020304" pitchFamily="18" charset="0"/>
                <a:ea typeface="黑体" panose="02010609060101010101" pitchFamily="49" charset="-122"/>
              </a:rPr>
              <a:t>(</a:t>
            </a:r>
            <a:r>
              <a:rPr lang="en-US" altLang="zh-CN" sz="2216" b="1" i="1">
                <a:solidFill>
                  <a:srgbClr val="FF0000"/>
                </a:solidFill>
                <a:latin typeface="Times New Roman" panose="02020603050405020304" pitchFamily="18" charset="0"/>
                <a:ea typeface="黑体" panose="02010609060101010101" pitchFamily="49" charset="-122"/>
              </a:rPr>
              <a:t>y</a:t>
            </a:r>
            <a:r>
              <a:rPr lang="en-US" altLang="zh-CN" sz="2216" b="1">
                <a:solidFill>
                  <a:srgbClr val="FF0000"/>
                </a:solidFill>
                <a:latin typeface="Times New Roman" panose="02020603050405020304" pitchFamily="18" charset="0"/>
                <a:ea typeface="黑体" panose="02010609060101010101" pitchFamily="49" charset="-122"/>
              </a:rPr>
              <a:t>)</a:t>
            </a:r>
            <a:r>
              <a:rPr lang="zh-CN" altLang="en-US" sz="2216" b="1">
                <a:solidFill>
                  <a:srgbClr val="000000"/>
                </a:solidFill>
                <a:latin typeface="Times New Roman" panose="02020603050405020304" pitchFamily="18" charset="0"/>
                <a:ea typeface="黑体" panose="02010609060101010101" pitchFamily="49" charset="-122"/>
              </a:rPr>
              <a:t>泊松比</a:t>
            </a:r>
            <a:r>
              <a:rPr lang="en-US" altLang="zh-CN" sz="2216" b="1">
                <a:solidFill>
                  <a:srgbClr val="FF0000"/>
                </a:solidFill>
                <a:latin typeface="Symbol" panose="05050102010706020507" pitchFamily="18" charset="2"/>
                <a:ea typeface="黑体" panose="02010609060101010101" pitchFamily="49" charset="-122"/>
              </a:rPr>
              <a:t>m</a:t>
            </a:r>
            <a:r>
              <a:rPr lang="en-US" altLang="zh-CN" sz="2216" b="1">
                <a:solidFill>
                  <a:srgbClr val="FF0000"/>
                </a:solidFill>
                <a:latin typeface="Times New Roman" panose="02020603050405020304" pitchFamily="18" charset="0"/>
                <a:ea typeface="黑体" panose="02010609060101010101" pitchFamily="49" charset="-122"/>
              </a:rPr>
              <a:t>=0</a:t>
            </a:r>
            <a:r>
              <a:rPr lang="en-US" altLang="zh-CN" sz="2216" b="1">
                <a:solidFill>
                  <a:srgbClr val="000000"/>
                </a:solidFill>
                <a:latin typeface="黑体" panose="02010609060101010101" pitchFamily="49" charset="-122"/>
                <a:ea typeface="黑体" panose="02010609060101010101" pitchFamily="49" charset="-122"/>
              </a:rPr>
              <a:t>，</a:t>
            </a:r>
            <a:r>
              <a:rPr lang="zh-CN" altLang="en-US" sz="2216" b="1">
                <a:solidFill>
                  <a:srgbClr val="000000"/>
                </a:solidFill>
                <a:latin typeface="黑体" panose="02010609060101010101" pitchFamily="49" charset="-122"/>
                <a:ea typeface="黑体" panose="02010609060101010101" pitchFamily="49" charset="-122"/>
              </a:rPr>
              <a:t>代入用位移表示的平衡微分方程</a:t>
            </a:r>
          </a:p>
          <a:p>
            <a:pPr defTabSz="844357" eaLnBrk="0" fontAlgn="base" hangingPunct="0">
              <a:lnSpc>
                <a:spcPct val="120000"/>
              </a:lnSpc>
              <a:spcBef>
                <a:spcPct val="0"/>
              </a:spcBef>
              <a:spcAft>
                <a:spcPct val="0"/>
              </a:spcAft>
              <a:buClr>
                <a:srgbClr val="FF6600"/>
              </a:buClr>
              <a:buSzPct val="150000"/>
            </a:pPr>
            <a:r>
              <a:rPr lang="zh-CN" altLang="en-US" sz="2216" b="1">
                <a:solidFill>
                  <a:srgbClr val="FF0000"/>
                </a:solidFill>
                <a:latin typeface="Arial" panose="020B0604020202020204" pitchFamily="34" charset="0"/>
                <a:ea typeface="宋体" panose="02010600030101010101" pitchFamily="2" charset="-122"/>
              </a:rPr>
              <a:t>(2-1</a:t>
            </a:r>
            <a:r>
              <a:rPr lang="en-US" altLang="zh-CN" sz="2216" b="1">
                <a:solidFill>
                  <a:srgbClr val="FF0000"/>
                </a:solidFill>
                <a:latin typeface="Arial" panose="020B0604020202020204" pitchFamily="34" charset="0"/>
                <a:ea typeface="宋体" panose="02010600030101010101" pitchFamily="2" charset="-122"/>
              </a:rPr>
              <a:t>7)</a:t>
            </a:r>
            <a:r>
              <a:rPr lang="zh-CN" altLang="en-US" sz="2216" b="1">
                <a:solidFill>
                  <a:srgbClr val="000000"/>
                </a:solidFill>
                <a:latin typeface="Arial" panose="020B0604020202020204" pitchFamily="34" charset="0"/>
                <a:ea typeface="宋体" panose="02010600030101010101" pitchFamily="2" charset="-122"/>
              </a:rPr>
              <a:t>，</a:t>
            </a:r>
            <a:r>
              <a:rPr lang="zh-CN" altLang="en-US" sz="2216" b="1">
                <a:solidFill>
                  <a:srgbClr val="000000"/>
                </a:solidFill>
                <a:latin typeface="黑体" panose="02010609060101010101" pitchFamily="49" charset="-122"/>
                <a:ea typeface="黑体" panose="02010609060101010101" pitchFamily="49" charset="-122"/>
              </a:rPr>
              <a:t>第一式自然满足，第二式变为</a:t>
            </a:r>
          </a:p>
        </p:txBody>
      </p:sp>
      <p:sp>
        <p:nvSpPr>
          <p:cNvPr id="1022980" name="Text Box 4"/>
          <p:cNvSpPr txBox="1">
            <a:spLocks noChangeArrowheads="1"/>
          </p:cNvSpPr>
          <p:nvPr/>
        </p:nvSpPr>
        <p:spPr bwMode="auto">
          <a:xfrm>
            <a:off x="281444" y="906265"/>
            <a:ext cx="8584044" cy="127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FF"/>
                </a:solidFill>
                <a:latin typeface="Times New Roman" panose="02020603050405020304" pitchFamily="18" charset="0"/>
                <a:ea typeface="黑体" panose="02010609060101010101" pitchFamily="49" charset="-122"/>
              </a:rPr>
              <a:t>例2.8.1：设如图(</a:t>
            </a:r>
            <a:r>
              <a:rPr lang="en-US" altLang="zh-CN" sz="2216" b="1">
                <a:solidFill>
                  <a:srgbClr val="0000FF"/>
                </a:solidFill>
                <a:latin typeface="Times New Roman" panose="02020603050405020304" pitchFamily="18" charset="0"/>
                <a:ea typeface="黑体" panose="02010609060101010101" pitchFamily="49" charset="-122"/>
              </a:rPr>
              <a:t>a)</a:t>
            </a:r>
            <a:r>
              <a:rPr lang="zh-CN" altLang="en-US" sz="2216" b="1">
                <a:solidFill>
                  <a:srgbClr val="0000FF"/>
                </a:solidFill>
                <a:latin typeface="Times New Roman" panose="02020603050405020304" pitchFamily="18" charset="0"/>
                <a:ea typeface="黑体" panose="02010609060101010101" pitchFamily="49" charset="-122"/>
              </a:rPr>
              <a:t>所示的杆件，在</a:t>
            </a:r>
            <a:r>
              <a:rPr lang="en-US" altLang="zh-CN" sz="2216" b="1" i="1">
                <a:solidFill>
                  <a:srgbClr val="0000FF"/>
                </a:solidFill>
                <a:latin typeface="Times New Roman" panose="02020603050405020304" pitchFamily="18" charset="0"/>
                <a:ea typeface="黑体" panose="02010609060101010101" pitchFamily="49" charset="-122"/>
              </a:rPr>
              <a:t>y</a:t>
            </a:r>
            <a:r>
              <a:rPr lang="zh-CN" altLang="en-US" sz="2216" b="1">
                <a:solidFill>
                  <a:srgbClr val="0000FF"/>
                </a:solidFill>
                <a:latin typeface="Times New Roman" panose="02020603050405020304" pitchFamily="18" charset="0"/>
                <a:ea typeface="黑体" panose="02010609060101010101" pitchFamily="49" charset="-122"/>
              </a:rPr>
              <a:t>方向的上端固定，下端自由，受自重体力</a:t>
            </a:r>
            <a:r>
              <a:rPr lang="en-US" altLang="zh-CN" sz="2216" b="1" i="1">
                <a:solidFill>
                  <a:srgbClr val="0000FF"/>
                </a:solidFill>
                <a:latin typeface="Times New Roman" panose="02020603050405020304" pitchFamily="18" charset="0"/>
                <a:ea typeface="黑体" panose="02010609060101010101" pitchFamily="49" charset="-122"/>
              </a:rPr>
              <a:t>f</a:t>
            </a:r>
            <a:r>
              <a:rPr lang="en-US" altLang="zh-CN" sz="2216" b="1" i="1" baseline="-25000">
                <a:solidFill>
                  <a:srgbClr val="0000FF"/>
                </a:solidFill>
                <a:latin typeface="Times New Roman" panose="02020603050405020304" pitchFamily="18" charset="0"/>
                <a:ea typeface="黑体" panose="02010609060101010101" pitchFamily="49" charset="-122"/>
              </a:rPr>
              <a:t>x</a:t>
            </a:r>
            <a:r>
              <a:rPr lang="en-US" altLang="zh-CN" sz="2216" b="1">
                <a:solidFill>
                  <a:srgbClr val="0000FF"/>
                </a:solidFill>
                <a:latin typeface="Times New Roman" panose="02020603050405020304" pitchFamily="18" charset="0"/>
                <a:ea typeface="黑体" panose="02010609060101010101" pitchFamily="49" charset="-122"/>
              </a:rPr>
              <a:t>=0， </a:t>
            </a:r>
            <a:r>
              <a:rPr lang="en-US" altLang="zh-CN" sz="2216" b="1" i="1">
                <a:solidFill>
                  <a:srgbClr val="0000FF"/>
                </a:solidFill>
                <a:latin typeface="Times New Roman" panose="02020603050405020304" pitchFamily="18" charset="0"/>
                <a:ea typeface="黑体" panose="02010609060101010101" pitchFamily="49" charset="-122"/>
              </a:rPr>
              <a:t>f</a:t>
            </a:r>
            <a:r>
              <a:rPr lang="en-US" altLang="zh-CN" sz="2216" b="1" i="1" baseline="-25000">
                <a:solidFill>
                  <a:srgbClr val="0000FF"/>
                </a:solidFill>
                <a:latin typeface="Times New Roman" panose="02020603050405020304" pitchFamily="18" charset="0"/>
                <a:ea typeface="黑体" panose="02010609060101010101" pitchFamily="49" charset="-122"/>
              </a:rPr>
              <a:t>y</a:t>
            </a:r>
            <a:r>
              <a:rPr lang="en-US" altLang="zh-CN" sz="2216" b="1" i="1">
                <a:solidFill>
                  <a:srgbClr val="0000FF"/>
                </a:solidFill>
                <a:latin typeface="Times New Roman" panose="02020603050405020304" pitchFamily="18" charset="0"/>
                <a:ea typeface="黑体" panose="02010609060101010101" pitchFamily="49" charset="-122"/>
              </a:rPr>
              <a:t> </a:t>
            </a:r>
            <a:r>
              <a:rPr lang="en-US" altLang="zh-CN" sz="2216" b="1">
                <a:solidFill>
                  <a:srgbClr val="0000FF"/>
                </a:solidFill>
                <a:latin typeface="Times New Roman" panose="02020603050405020304" pitchFamily="18" charset="0"/>
                <a:ea typeface="黑体" panose="02010609060101010101" pitchFamily="49" charset="-122"/>
              </a:rPr>
              <a:t>=</a:t>
            </a:r>
            <a:r>
              <a:rPr lang="en-US" altLang="zh-CN" sz="2216" b="1" i="1">
                <a:solidFill>
                  <a:srgbClr val="0000FF"/>
                </a:solidFill>
                <a:latin typeface="Symbol" panose="05050102010706020507" pitchFamily="18" charset="2"/>
                <a:ea typeface="黑体" panose="02010609060101010101" pitchFamily="49" charset="-122"/>
              </a:rPr>
              <a:t>r</a:t>
            </a:r>
            <a:r>
              <a:rPr lang="en-US" altLang="zh-CN" sz="2216" b="1" i="1">
                <a:solidFill>
                  <a:srgbClr val="0000FF"/>
                </a:solidFill>
                <a:latin typeface="Times New Roman" panose="02020603050405020304" pitchFamily="18" charset="0"/>
                <a:ea typeface="黑体" panose="02010609060101010101" pitchFamily="49" charset="-122"/>
              </a:rPr>
              <a:t>g</a:t>
            </a:r>
            <a:r>
              <a:rPr lang="en-US" altLang="zh-CN" sz="2216" b="1">
                <a:solidFill>
                  <a:srgbClr val="0000FF"/>
                </a:solidFill>
                <a:latin typeface="Times New Roman" panose="02020603050405020304" pitchFamily="18" charset="0"/>
                <a:ea typeface="黑体" panose="02010609060101010101" pitchFamily="49" charset="-122"/>
              </a:rPr>
              <a:t>（</a:t>
            </a:r>
            <a:r>
              <a:rPr lang="en-US" altLang="zh-CN" sz="2216" b="1" i="1">
                <a:solidFill>
                  <a:srgbClr val="0000FF"/>
                </a:solidFill>
                <a:latin typeface="Symbol" panose="05050102010706020507" pitchFamily="18" charset="2"/>
                <a:ea typeface="黑体" panose="02010609060101010101" pitchFamily="49" charset="-122"/>
              </a:rPr>
              <a:t>r</a:t>
            </a:r>
            <a:r>
              <a:rPr lang="zh-CN" altLang="en-US" sz="2216" b="1">
                <a:solidFill>
                  <a:srgbClr val="0000FF"/>
                </a:solidFill>
                <a:latin typeface="Times New Roman" panose="02020603050405020304" pitchFamily="18" charset="0"/>
                <a:ea typeface="黑体" panose="02010609060101010101" pitchFamily="49" charset="-122"/>
              </a:rPr>
              <a:t>为杆的密度，</a:t>
            </a:r>
            <a:r>
              <a:rPr lang="en-US" altLang="zh-CN" sz="2216" b="1" i="1">
                <a:solidFill>
                  <a:srgbClr val="0000FF"/>
                </a:solidFill>
                <a:latin typeface="Times New Roman" panose="02020603050405020304" pitchFamily="18" charset="0"/>
                <a:ea typeface="黑体" panose="02010609060101010101" pitchFamily="49" charset="-122"/>
              </a:rPr>
              <a:t>g</a:t>
            </a:r>
            <a:r>
              <a:rPr lang="zh-CN" altLang="en-US" sz="2216" b="1">
                <a:solidFill>
                  <a:srgbClr val="0000FF"/>
                </a:solidFill>
                <a:latin typeface="Times New Roman" panose="02020603050405020304" pitchFamily="18" charset="0"/>
                <a:ea typeface="黑体" panose="02010609060101010101" pitchFamily="49" charset="-122"/>
              </a:rPr>
              <a:t>为重力加速度）的作用。试用位移法求解此问题。</a:t>
            </a:r>
          </a:p>
        </p:txBody>
      </p:sp>
      <p:pic>
        <p:nvPicPr>
          <p:cNvPr id="1022981" name="Picture 5" descr="扫描0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59" y="2205012"/>
            <a:ext cx="2538860" cy="43198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2982" name="Object 6"/>
          <p:cNvGraphicFramePr>
            <a:graphicFrameLocks/>
          </p:cNvGraphicFramePr>
          <p:nvPr/>
        </p:nvGraphicFramePr>
        <p:xfrm>
          <a:off x="4784550" y="3637152"/>
          <a:ext cx="1804467" cy="847264"/>
        </p:xfrm>
        <a:graphic>
          <a:graphicData uri="http://schemas.openxmlformats.org/presentationml/2006/ole">
            <mc:AlternateContent xmlns:mc="http://schemas.openxmlformats.org/markup-compatibility/2006">
              <mc:Choice xmlns:v="urn:schemas-microsoft-com:vml" Requires="v">
                <p:oleObj spid="_x0000_s45124" name="Equation" r:id="rId4" imgW="761760" imgH="444240" progId="Equation.3">
                  <p:embed/>
                </p:oleObj>
              </mc:Choice>
              <mc:Fallback>
                <p:oleObj name="Equation" r:id="rId4" imgW="761760" imgH="444240" progId="Equation.3">
                  <p:embed/>
                  <p:pic>
                    <p:nvPicPr>
                      <p:cNvPr id="1022982" name="Object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550" y="3637152"/>
                        <a:ext cx="1804467" cy="847264"/>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22983" name="Object 7"/>
          <p:cNvGraphicFramePr>
            <a:graphicFrameLocks/>
          </p:cNvGraphicFramePr>
          <p:nvPr/>
        </p:nvGraphicFramePr>
        <p:xfrm>
          <a:off x="4010578" y="5211479"/>
          <a:ext cx="3608934" cy="750517"/>
        </p:xfrm>
        <a:graphic>
          <a:graphicData uri="http://schemas.openxmlformats.org/presentationml/2006/ole">
            <mc:AlternateContent xmlns:mc="http://schemas.openxmlformats.org/markup-compatibility/2006">
              <mc:Choice xmlns:v="urn:schemas-microsoft-com:vml" Requires="v">
                <p:oleObj spid="_x0000_s45125" name="Equation" r:id="rId6" imgW="1523880" imgH="393480" progId="Equation.3">
                  <p:embed/>
                </p:oleObj>
              </mc:Choice>
              <mc:Fallback>
                <p:oleObj name="Equation" r:id="rId6" imgW="1523880" imgH="393480" progId="Equation.3">
                  <p:embed/>
                  <p:pic>
                    <p:nvPicPr>
                      <p:cNvPr id="1022983" name="Object 7"/>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0578" y="5211479"/>
                        <a:ext cx="3608934" cy="75051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22984" name="Text Box 8"/>
          <p:cNvSpPr txBox="1">
            <a:spLocks noChangeArrowheads="1"/>
          </p:cNvSpPr>
          <p:nvPr/>
        </p:nvSpPr>
        <p:spPr bwMode="auto">
          <a:xfrm>
            <a:off x="2836430" y="4667648"/>
            <a:ext cx="3894015" cy="38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216" b="1">
                <a:solidFill>
                  <a:srgbClr val="000000"/>
                </a:solidFill>
                <a:latin typeface="Arial" panose="020B0604020202020204" pitchFamily="34" charset="0"/>
                <a:ea typeface="黑体" panose="02010609060101010101" pitchFamily="49" charset="-122"/>
              </a:rPr>
              <a:t>求解上述常微分方程，积分得</a:t>
            </a:r>
          </a:p>
        </p:txBody>
      </p:sp>
    </p:spTree>
    <p:extLst>
      <p:ext uri="{BB962C8B-B14F-4D97-AF65-F5344CB8AC3E}">
        <p14:creationId xmlns:p14="http://schemas.microsoft.com/office/powerpoint/2010/main" val="318062487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2979"/>
                                        </p:tgtEl>
                                        <p:attrNameLst>
                                          <p:attrName>style.visibility</p:attrName>
                                        </p:attrNameLst>
                                      </p:cBhvr>
                                      <p:to>
                                        <p:strVal val="visible"/>
                                      </p:to>
                                    </p:set>
                                    <p:anim calcmode="lin" valueType="num">
                                      <p:cBhvr additive="base">
                                        <p:cTn id="7" dur="500" fill="hold"/>
                                        <p:tgtEl>
                                          <p:spTgt spid="1022979"/>
                                        </p:tgtEl>
                                        <p:attrNameLst>
                                          <p:attrName>ppt_x</p:attrName>
                                        </p:attrNameLst>
                                      </p:cBhvr>
                                      <p:tavLst>
                                        <p:tav tm="0">
                                          <p:val>
                                            <p:strVal val="0-#ppt_w/2"/>
                                          </p:val>
                                        </p:tav>
                                        <p:tav tm="100000">
                                          <p:val>
                                            <p:strVal val="#ppt_x"/>
                                          </p:val>
                                        </p:tav>
                                      </p:tavLst>
                                    </p:anim>
                                    <p:anim calcmode="lin" valueType="num">
                                      <p:cBhvr additive="base">
                                        <p:cTn id="8" dur="500" fill="hold"/>
                                        <p:tgtEl>
                                          <p:spTgt spid="102297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22982"/>
                                        </p:tgtEl>
                                        <p:attrNameLst>
                                          <p:attrName>style.visibility</p:attrName>
                                        </p:attrNameLst>
                                      </p:cBhvr>
                                      <p:to>
                                        <p:strVal val="visible"/>
                                      </p:to>
                                    </p:set>
                                    <p:anim calcmode="lin" valueType="num">
                                      <p:cBhvr additive="base">
                                        <p:cTn id="13" dur="500" fill="hold"/>
                                        <p:tgtEl>
                                          <p:spTgt spid="1022982"/>
                                        </p:tgtEl>
                                        <p:attrNameLst>
                                          <p:attrName>ppt_x</p:attrName>
                                        </p:attrNameLst>
                                      </p:cBhvr>
                                      <p:tavLst>
                                        <p:tav tm="0">
                                          <p:val>
                                            <p:strVal val="0-#ppt_w/2"/>
                                          </p:val>
                                        </p:tav>
                                        <p:tav tm="100000">
                                          <p:val>
                                            <p:strVal val="#ppt_x"/>
                                          </p:val>
                                        </p:tav>
                                      </p:tavLst>
                                    </p:anim>
                                    <p:anim calcmode="lin" valueType="num">
                                      <p:cBhvr additive="base">
                                        <p:cTn id="14" dur="500" fill="hold"/>
                                        <p:tgtEl>
                                          <p:spTgt spid="102298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2984"/>
                                        </p:tgtEl>
                                        <p:attrNameLst>
                                          <p:attrName>style.visibility</p:attrName>
                                        </p:attrNameLst>
                                      </p:cBhvr>
                                      <p:to>
                                        <p:strVal val="visible"/>
                                      </p:to>
                                    </p:set>
                                    <p:anim calcmode="lin" valueType="num">
                                      <p:cBhvr additive="base">
                                        <p:cTn id="19" dur="500" fill="hold"/>
                                        <p:tgtEl>
                                          <p:spTgt spid="1022984"/>
                                        </p:tgtEl>
                                        <p:attrNameLst>
                                          <p:attrName>ppt_x</p:attrName>
                                        </p:attrNameLst>
                                      </p:cBhvr>
                                      <p:tavLst>
                                        <p:tav tm="0">
                                          <p:val>
                                            <p:strVal val="0-#ppt_w/2"/>
                                          </p:val>
                                        </p:tav>
                                        <p:tav tm="100000">
                                          <p:val>
                                            <p:strVal val="#ppt_x"/>
                                          </p:val>
                                        </p:tav>
                                      </p:tavLst>
                                    </p:anim>
                                    <p:anim calcmode="lin" valueType="num">
                                      <p:cBhvr additive="base">
                                        <p:cTn id="20" dur="500" fill="hold"/>
                                        <p:tgtEl>
                                          <p:spTgt spid="102298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22983"/>
                                        </p:tgtEl>
                                        <p:attrNameLst>
                                          <p:attrName>style.visibility</p:attrName>
                                        </p:attrNameLst>
                                      </p:cBhvr>
                                      <p:to>
                                        <p:strVal val="visible"/>
                                      </p:to>
                                    </p:set>
                                    <p:anim calcmode="lin" valueType="num">
                                      <p:cBhvr additive="base">
                                        <p:cTn id="25" dur="500" fill="hold"/>
                                        <p:tgtEl>
                                          <p:spTgt spid="1022983"/>
                                        </p:tgtEl>
                                        <p:attrNameLst>
                                          <p:attrName>ppt_x</p:attrName>
                                        </p:attrNameLst>
                                      </p:cBhvr>
                                      <p:tavLst>
                                        <p:tav tm="0">
                                          <p:val>
                                            <p:strVal val="0-#ppt_w/2"/>
                                          </p:val>
                                        </p:tav>
                                        <p:tav tm="100000">
                                          <p:val>
                                            <p:strVal val="#ppt_x"/>
                                          </p:val>
                                        </p:tav>
                                      </p:tavLst>
                                    </p:anim>
                                    <p:anim calcmode="lin" valueType="num">
                                      <p:cBhvr additive="base">
                                        <p:cTn id="26" dur="500" fill="hold"/>
                                        <p:tgtEl>
                                          <p:spTgt spid="10229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2979" grpId="0" autoUpdateAnimBg="0"/>
      <p:bldP spid="102298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Rectangle 2"/>
          <p:cNvSpPr>
            <a:spLocks noGrp="1" noChangeArrowheads="1"/>
          </p:cNvSpPr>
          <p:nvPr>
            <p:ph type="title"/>
          </p:nvPr>
        </p:nvSpPr>
        <p:spPr bwMode="auto">
          <a:xfrm>
            <a:off x="633249" y="88818"/>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例　题</a:t>
            </a:r>
            <a:endParaRPr lang="en-US" altLang="zh-CN" b="1" dirty="0">
              <a:solidFill>
                <a:srgbClr val="FF0000"/>
              </a:solidFill>
              <a:latin typeface="Times New Roman" panose="02020603050405020304" pitchFamily="18" charset="0"/>
              <a:ea typeface="黑体" panose="02010609060101010101" pitchFamily="49" charset="-122"/>
            </a:endParaRPr>
          </a:p>
        </p:txBody>
      </p:sp>
      <p:pic>
        <p:nvPicPr>
          <p:cNvPr id="1024003" name="Picture 3" descr="扫描0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59" y="938514"/>
            <a:ext cx="2538860" cy="4319873"/>
          </a:xfrm>
          <a:prstGeom prst="rect">
            <a:avLst/>
          </a:prstGeom>
          <a:noFill/>
          <a:extLst>
            <a:ext uri="{909E8E84-426E-40DD-AFC4-6F175D3DCCD1}">
              <a14:hiddenFill xmlns:a14="http://schemas.microsoft.com/office/drawing/2010/main">
                <a:solidFill>
                  <a:srgbClr val="FFFFFF"/>
                </a:solidFill>
              </a14:hiddenFill>
            </a:ext>
          </a:extLst>
        </p:spPr>
      </p:pic>
      <p:sp>
        <p:nvSpPr>
          <p:cNvPr id="1024004" name="Text Box 4"/>
          <p:cNvSpPr txBox="1">
            <a:spLocks noChangeArrowheads="1"/>
          </p:cNvSpPr>
          <p:nvPr/>
        </p:nvSpPr>
        <p:spPr bwMode="auto">
          <a:xfrm>
            <a:off x="2673719" y="1036726"/>
            <a:ext cx="6191769"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FF0000"/>
                </a:solidFill>
                <a:latin typeface="黑体" panose="02010609060101010101" pitchFamily="49" charset="-122"/>
                <a:ea typeface="黑体" panose="02010609060101010101" pitchFamily="49" charset="-122"/>
              </a:rPr>
              <a:t>2、</a:t>
            </a:r>
            <a:r>
              <a:rPr lang="zh-CN" altLang="en-US" sz="2216" b="1">
                <a:solidFill>
                  <a:srgbClr val="000000"/>
                </a:solidFill>
                <a:latin typeface="黑体" panose="02010609060101010101" pitchFamily="49" charset="-122"/>
                <a:ea typeface="黑体" panose="02010609060101010101" pitchFamily="49" charset="-122"/>
              </a:rPr>
              <a:t>根据边界条件来确定常数 </a:t>
            </a:r>
            <a:r>
              <a:rPr lang="en-US" altLang="zh-CN" sz="2216" b="1" i="1">
                <a:solidFill>
                  <a:srgbClr val="FF0000"/>
                </a:solidFill>
                <a:latin typeface="Times New Roman" panose="02020603050405020304" pitchFamily="18" charset="0"/>
                <a:ea typeface="黑体" panose="02010609060101010101" pitchFamily="49" charset="-122"/>
              </a:rPr>
              <a:t>A </a:t>
            </a:r>
            <a:r>
              <a:rPr lang="zh-CN" altLang="en-US" sz="2216" b="1">
                <a:solidFill>
                  <a:srgbClr val="000000"/>
                </a:solidFill>
                <a:latin typeface="黑体" panose="02010609060101010101" pitchFamily="49" charset="-122"/>
                <a:ea typeface="黑体" panose="02010609060101010101" pitchFamily="49" charset="-122"/>
              </a:rPr>
              <a:t>和 </a:t>
            </a:r>
            <a:r>
              <a:rPr lang="en-US" altLang="zh-CN" sz="2216" b="1" i="1">
                <a:solidFill>
                  <a:srgbClr val="FF0000"/>
                </a:solidFill>
                <a:latin typeface="Times New Roman" panose="02020603050405020304" pitchFamily="18" charset="0"/>
                <a:ea typeface="黑体" panose="02010609060101010101" pitchFamily="49" charset="-122"/>
              </a:rPr>
              <a:t>B </a:t>
            </a:r>
            <a:endParaRPr lang="zh-CN" altLang="en-US" sz="2216" b="1">
              <a:solidFill>
                <a:srgbClr val="000000"/>
              </a:solidFill>
              <a:latin typeface="Times New Roman" panose="02020603050405020304" pitchFamily="18" charset="0"/>
              <a:ea typeface="黑体" panose="02010609060101010101" pitchFamily="49" charset="-122"/>
            </a:endParaRPr>
          </a:p>
        </p:txBody>
      </p:sp>
      <p:sp>
        <p:nvSpPr>
          <p:cNvPr id="1024005" name="Text Box 5"/>
          <p:cNvSpPr txBox="1">
            <a:spLocks noChangeArrowheads="1"/>
          </p:cNvSpPr>
          <p:nvPr/>
        </p:nvSpPr>
        <p:spPr bwMode="auto">
          <a:xfrm>
            <a:off x="2744080" y="4976943"/>
            <a:ext cx="6191769" cy="8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FF0000"/>
                </a:solidFill>
                <a:latin typeface="黑体" panose="02010609060101010101" pitchFamily="49" charset="-122"/>
                <a:ea typeface="黑体" panose="02010609060101010101" pitchFamily="49" charset="-122"/>
              </a:rPr>
              <a:t>3、</a:t>
            </a:r>
            <a:r>
              <a:rPr lang="zh-CN" altLang="en-US" sz="2216" b="1">
                <a:solidFill>
                  <a:srgbClr val="000000"/>
                </a:solidFill>
                <a:latin typeface="黑体" panose="02010609060101010101" pitchFamily="49" charset="-122"/>
                <a:ea typeface="黑体" panose="02010609060101010101" pitchFamily="49" charset="-122"/>
              </a:rPr>
              <a:t>代入几何方程（2-8）求应变</a:t>
            </a:r>
            <a:r>
              <a:rPr lang="en-US" altLang="zh-CN" sz="2216" b="1" i="1">
                <a:solidFill>
                  <a:srgbClr val="FF0000"/>
                </a:solidFill>
                <a:latin typeface="Times New Roman" panose="02020603050405020304" pitchFamily="18" charset="0"/>
                <a:ea typeface="黑体" panose="02010609060101010101" pitchFamily="49" charset="-122"/>
              </a:rPr>
              <a:t> </a:t>
            </a:r>
            <a:r>
              <a:rPr lang="en-US" altLang="zh-CN" sz="2216" b="1" i="1">
                <a:solidFill>
                  <a:srgbClr val="FF0000"/>
                </a:solidFill>
                <a:latin typeface="Symbol" panose="05050102010706020507" pitchFamily="18" charset="2"/>
                <a:ea typeface="黑体" panose="02010609060101010101" pitchFamily="49" charset="-122"/>
              </a:rPr>
              <a:t>e</a:t>
            </a:r>
            <a:r>
              <a:rPr lang="en-US" altLang="zh-CN" sz="2216" b="1" i="1" baseline="-30000">
                <a:solidFill>
                  <a:srgbClr val="FF0000"/>
                </a:solidFill>
                <a:latin typeface="Times New Roman" panose="02020603050405020304" pitchFamily="18" charset="0"/>
                <a:ea typeface="黑体" panose="02010609060101010101" pitchFamily="49" charset="-122"/>
              </a:rPr>
              <a:t>y，</a:t>
            </a:r>
            <a:r>
              <a:rPr lang="zh-CN" altLang="en-US" sz="2216" b="1">
                <a:solidFill>
                  <a:srgbClr val="000000"/>
                </a:solidFill>
                <a:latin typeface="黑体" panose="02010609060101010101" pitchFamily="49" charset="-122"/>
                <a:ea typeface="黑体" panose="02010609060101010101" pitchFamily="49" charset="-122"/>
              </a:rPr>
              <a:t>并将它代入用位移表示的物理方程（2-17）求应力 </a:t>
            </a:r>
            <a:r>
              <a:rPr lang="en-US" altLang="zh-CN" sz="2216" b="1" i="1">
                <a:solidFill>
                  <a:srgbClr val="FF0000"/>
                </a:solidFill>
                <a:latin typeface="Symbol" panose="05050102010706020507" pitchFamily="18" charset="2"/>
                <a:ea typeface="黑体" panose="02010609060101010101" pitchFamily="49" charset="-122"/>
              </a:rPr>
              <a:t>s</a:t>
            </a:r>
            <a:r>
              <a:rPr lang="en-US" altLang="zh-CN" sz="2216" b="1" i="1" baseline="-30000">
                <a:solidFill>
                  <a:srgbClr val="FF0000"/>
                </a:solidFill>
                <a:latin typeface="Times New Roman" panose="02020603050405020304" pitchFamily="18" charset="0"/>
                <a:ea typeface="黑体" panose="02010609060101010101" pitchFamily="49" charset="-122"/>
              </a:rPr>
              <a:t>y </a:t>
            </a:r>
            <a:endParaRPr lang="zh-CN" altLang="en-US" sz="2216" b="1" i="1" baseline="-30000">
              <a:solidFill>
                <a:srgbClr val="FF0000"/>
              </a:solidFill>
              <a:latin typeface="Times New Roman" panose="02020603050405020304" pitchFamily="18" charset="0"/>
              <a:ea typeface="黑体" panose="02010609060101010101" pitchFamily="49" charset="-122"/>
            </a:endParaRPr>
          </a:p>
        </p:txBody>
      </p:sp>
      <p:graphicFrame>
        <p:nvGraphicFramePr>
          <p:cNvPr id="1024006" name="Object 6"/>
          <p:cNvGraphicFramePr>
            <a:graphicFrameLocks/>
          </p:cNvGraphicFramePr>
          <p:nvPr/>
        </p:nvGraphicFramePr>
        <p:xfrm>
          <a:off x="4236320" y="4226425"/>
          <a:ext cx="3157450" cy="750517"/>
        </p:xfrm>
        <a:graphic>
          <a:graphicData uri="http://schemas.openxmlformats.org/presentationml/2006/ole">
            <mc:AlternateContent xmlns:mc="http://schemas.openxmlformats.org/markup-compatibility/2006">
              <mc:Choice xmlns:v="urn:schemas-microsoft-com:vml" Requires="v">
                <p:oleObj spid="_x0000_s46181" name="Equation" r:id="rId4" imgW="1333440" imgH="393480" progId="Equation.3">
                  <p:embed/>
                </p:oleObj>
              </mc:Choice>
              <mc:Fallback>
                <p:oleObj name="Equation" r:id="rId4" imgW="1333440" imgH="393480" progId="Equation.3">
                  <p:embed/>
                  <p:pic>
                    <p:nvPicPr>
                      <p:cNvPr id="1024006" name="Object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320" y="4226425"/>
                        <a:ext cx="3157450" cy="75051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24007" name="Object 7"/>
          <p:cNvGraphicFramePr>
            <a:graphicFrameLocks/>
          </p:cNvGraphicFramePr>
          <p:nvPr/>
        </p:nvGraphicFramePr>
        <p:xfrm>
          <a:off x="4236320" y="5891636"/>
          <a:ext cx="2705967" cy="460278"/>
        </p:xfrm>
        <a:graphic>
          <a:graphicData uri="http://schemas.openxmlformats.org/presentationml/2006/ole">
            <mc:AlternateContent xmlns:mc="http://schemas.openxmlformats.org/markup-compatibility/2006">
              <mc:Choice xmlns:v="urn:schemas-microsoft-com:vml" Requires="v">
                <p:oleObj spid="_x0000_s46182" name="Equation" r:id="rId6" imgW="1143000" imgH="241200" progId="Equation.3">
                  <p:embed/>
                </p:oleObj>
              </mc:Choice>
              <mc:Fallback>
                <p:oleObj name="Equation" r:id="rId6" imgW="1143000" imgH="241200" progId="Equation.3">
                  <p:embed/>
                  <p:pic>
                    <p:nvPicPr>
                      <p:cNvPr id="1024007" name="Object 7"/>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6320" y="5891636"/>
                        <a:ext cx="2705967" cy="46027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24008" name="Text Box 8"/>
          <p:cNvSpPr txBox="1">
            <a:spLocks noChangeArrowheads="1"/>
          </p:cNvSpPr>
          <p:nvPr/>
        </p:nvSpPr>
        <p:spPr bwMode="auto">
          <a:xfrm>
            <a:off x="2532997" y="1486744"/>
            <a:ext cx="6191769" cy="8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　　上下边的边界条件为： </a:t>
            </a:r>
            <a:r>
              <a:rPr lang="en-US" altLang="zh-CN" sz="2216" b="1" i="1">
                <a:solidFill>
                  <a:srgbClr val="FF0000"/>
                </a:solidFill>
                <a:latin typeface="Times New Roman" panose="02020603050405020304" pitchFamily="18" charset="0"/>
                <a:ea typeface="黑体" panose="02010609060101010101" pitchFamily="49" charset="-122"/>
              </a:rPr>
              <a:t>v</a:t>
            </a:r>
            <a:r>
              <a:rPr lang="en-US" altLang="zh-CN" sz="2216" b="1">
                <a:solidFill>
                  <a:srgbClr val="FF0000"/>
                </a:solidFill>
                <a:latin typeface="Times New Roman" panose="02020603050405020304" pitchFamily="18" charset="0"/>
                <a:ea typeface="黑体" panose="02010609060101010101" pitchFamily="49" charset="-122"/>
              </a:rPr>
              <a:t>(</a:t>
            </a:r>
            <a:r>
              <a:rPr lang="en-US" altLang="zh-CN" sz="2216" b="1" i="1">
                <a:solidFill>
                  <a:srgbClr val="FF0000"/>
                </a:solidFill>
                <a:latin typeface="Times New Roman" panose="02020603050405020304" pitchFamily="18" charset="0"/>
                <a:ea typeface="黑体" panose="02010609060101010101" pitchFamily="49" charset="-122"/>
              </a:rPr>
              <a:t>y</a:t>
            </a:r>
            <a:r>
              <a:rPr lang="en-US" altLang="zh-CN" sz="2216" b="1">
                <a:solidFill>
                  <a:srgbClr val="FF0000"/>
                </a:solidFill>
                <a:latin typeface="Times New Roman" panose="02020603050405020304" pitchFamily="18" charset="0"/>
                <a:ea typeface="黑体" panose="02010609060101010101" pitchFamily="49" charset="-122"/>
              </a:rPr>
              <a:t>)|</a:t>
            </a:r>
            <a:r>
              <a:rPr lang="en-US" altLang="zh-CN" sz="2216" b="1" i="1" baseline="-25000">
                <a:solidFill>
                  <a:srgbClr val="FF0000"/>
                </a:solidFill>
                <a:latin typeface="Times New Roman" panose="02020603050405020304" pitchFamily="18" charset="0"/>
                <a:ea typeface="黑体" panose="02010609060101010101" pitchFamily="49" charset="-122"/>
              </a:rPr>
              <a:t>y</a:t>
            </a:r>
            <a:r>
              <a:rPr lang="en-US" altLang="zh-CN" sz="2216" b="1" baseline="-25000">
                <a:solidFill>
                  <a:srgbClr val="FF0000"/>
                </a:solidFill>
                <a:latin typeface="Times New Roman" panose="02020603050405020304" pitchFamily="18" charset="0"/>
                <a:ea typeface="黑体" panose="02010609060101010101" pitchFamily="49" charset="-122"/>
              </a:rPr>
              <a:t>=0</a:t>
            </a:r>
            <a:r>
              <a:rPr lang="en-US" altLang="zh-CN" sz="2216" b="1">
                <a:solidFill>
                  <a:srgbClr val="FF0000"/>
                </a:solidFill>
                <a:latin typeface="Times New Roman" panose="02020603050405020304" pitchFamily="18" charset="0"/>
                <a:ea typeface="黑体" panose="02010609060101010101" pitchFamily="49" charset="-122"/>
              </a:rPr>
              <a:t>=0</a:t>
            </a:r>
            <a:r>
              <a:rPr lang="en-US" altLang="zh-CN" sz="2216" b="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和</a:t>
            </a:r>
            <a:r>
              <a:rPr lang="zh-CN" altLang="en-US" sz="2216" b="1">
                <a:solidFill>
                  <a:srgbClr val="FFFF00"/>
                </a:solidFill>
                <a:latin typeface="Times New Roman" panose="02020603050405020304" pitchFamily="18" charset="0"/>
                <a:ea typeface="黑体" panose="02010609060101010101" pitchFamily="49" charset="-122"/>
              </a:rPr>
              <a:t> </a:t>
            </a:r>
            <a:r>
              <a:rPr lang="en-US" altLang="zh-CN" sz="2216" b="1" i="1">
                <a:solidFill>
                  <a:srgbClr val="FF0000"/>
                </a:solidFill>
                <a:latin typeface="Symbol" panose="05050102010706020507" pitchFamily="18" charset="2"/>
                <a:ea typeface="黑体" panose="02010609060101010101" pitchFamily="49" charset="-122"/>
              </a:rPr>
              <a:t>s</a:t>
            </a:r>
            <a:r>
              <a:rPr lang="en-US" altLang="zh-CN" sz="2216" b="1" i="1" baseline="-30000">
                <a:solidFill>
                  <a:srgbClr val="FF0000"/>
                </a:solidFill>
                <a:latin typeface="Times New Roman" panose="02020603050405020304" pitchFamily="18" charset="0"/>
                <a:ea typeface="黑体" panose="02010609060101010101" pitchFamily="49" charset="-122"/>
              </a:rPr>
              <a:t>y </a:t>
            </a:r>
            <a:r>
              <a:rPr lang="en-US" altLang="zh-CN" sz="2216" b="1">
                <a:solidFill>
                  <a:srgbClr val="FF0000"/>
                </a:solidFill>
                <a:latin typeface="Times New Roman" panose="02020603050405020304" pitchFamily="18" charset="0"/>
                <a:ea typeface="黑体" panose="02010609060101010101" pitchFamily="49" charset="-122"/>
              </a:rPr>
              <a:t>|</a:t>
            </a:r>
            <a:r>
              <a:rPr lang="en-US" altLang="zh-CN" sz="2216" b="1" i="1" baseline="-25000">
                <a:solidFill>
                  <a:srgbClr val="FF0000"/>
                </a:solidFill>
                <a:latin typeface="Times New Roman" panose="02020603050405020304" pitchFamily="18" charset="0"/>
                <a:ea typeface="黑体" panose="02010609060101010101" pitchFamily="49" charset="-122"/>
              </a:rPr>
              <a:t>y</a:t>
            </a:r>
            <a:r>
              <a:rPr lang="en-US" altLang="zh-CN" sz="2216" b="1" baseline="-25000">
                <a:solidFill>
                  <a:srgbClr val="FF0000"/>
                </a:solidFill>
                <a:latin typeface="Times New Roman" panose="02020603050405020304" pitchFamily="18" charset="0"/>
                <a:ea typeface="黑体" panose="02010609060101010101" pitchFamily="49" charset="-122"/>
              </a:rPr>
              <a:t>=h</a:t>
            </a:r>
            <a:r>
              <a:rPr lang="en-US" altLang="zh-CN" sz="2216" b="1">
                <a:solidFill>
                  <a:srgbClr val="FF0000"/>
                </a:solidFill>
                <a:latin typeface="Times New Roman" panose="02020603050405020304" pitchFamily="18" charset="0"/>
                <a:ea typeface="黑体" panose="02010609060101010101" pitchFamily="49" charset="-122"/>
              </a:rPr>
              <a:t>=0</a:t>
            </a:r>
          </a:p>
          <a:p>
            <a:pPr defTabSz="844357" eaLnBrk="0" fontAlgn="base" hangingPunct="0">
              <a:lnSpc>
                <a:spcPct val="120000"/>
              </a:lnSpc>
              <a:spcBef>
                <a:spcPct val="0"/>
              </a:spcBef>
              <a:spcAft>
                <a:spcPct val="0"/>
              </a:spcAft>
              <a:buClr>
                <a:srgbClr val="FF6600"/>
              </a:buClr>
              <a:buSzPct val="150000"/>
            </a:pPr>
            <a:r>
              <a:rPr lang="en-US" altLang="zh-CN" sz="2216" b="1">
                <a:solidFill>
                  <a:srgbClr val="FFFF00"/>
                </a:solidFill>
                <a:latin typeface="Times New Roman" panose="02020603050405020304" pitchFamily="18" charset="0"/>
                <a:ea typeface="黑体" panose="02010609060101010101" pitchFamily="49" charset="-122"/>
              </a:rPr>
              <a:t>　　</a:t>
            </a:r>
            <a:r>
              <a:rPr lang="zh-CN" altLang="en-US" sz="2216" b="1">
                <a:solidFill>
                  <a:srgbClr val="000000"/>
                </a:solidFill>
                <a:latin typeface="黑体" panose="02010609060101010101" pitchFamily="49" charset="-122"/>
                <a:ea typeface="黑体" panose="02010609060101010101" pitchFamily="49" charset="-122"/>
              </a:rPr>
              <a:t>分别代入位移函数及式（2-17）的第二式</a:t>
            </a:r>
            <a:endParaRPr lang="zh-CN" altLang="en-US" sz="2216" b="1">
              <a:solidFill>
                <a:srgbClr val="000000"/>
              </a:solidFill>
              <a:latin typeface="Times New Roman" panose="02020603050405020304" pitchFamily="18" charset="0"/>
              <a:ea typeface="黑体" panose="02010609060101010101" pitchFamily="49" charset="-122"/>
            </a:endParaRPr>
          </a:p>
        </p:txBody>
      </p:sp>
      <p:graphicFrame>
        <p:nvGraphicFramePr>
          <p:cNvPr id="1024009" name="Object 9"/>
          <p:cNvGraphicFramePr>
            <a:graphicFrameLocks/>
          </p:cNvGraphicFramePr>
          <p:nvPr/>
        </p:nvGraphicFramePr>
        <p:xfrm>
          <a:off x="4080939" y="2338405"/>
          <a:ext cx="3799495" cy="1417482"/>
        </p:xfrm>
        <a:graphic>
          <a:graphicData uri="http://schemas.openxmlformats.org/presentationml/2006/ole">
            <mc:AlternateContent xmlns:mc="http://schemas.openxmlformats.org/markup-compatibility/2006">
              <mc:Choice xmlns:v="urn:schemas-microsoft-com:vml" Requires="v">
                <p:oleObj spid="_x0000_s46183" name="Equation" r:id="rId8" imgW="1701720" imgH="838080" progId="Equation.3">
                  <p:embed/>
                </p:oleObj>
              </mc:Choice>
              <mc:Fallback>
                <p:oleObj name="Equation" r:id="rId8" imgW="1701720" imgH="838080" progId="Equation.3">
                  <p:embed/>
                  <p:pic>
                    <p:nvPicPr>
                      <p:cNvPr id="1024009" name="Object 9"/>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0939" y="2338405"/>
                        <a:ext cx="3799495" cy="141748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24010" name="Rectangle 10"/>
          <p:cNvSpPr>
            <a:spLocks noChangeArrowheads="1"/>
          </p:cNvSpPr>
          <p:nvPr/>
        </p:nvSpPr>
        <p:spPr bwMode="auto">
          <a:xfrm>
            <a:off x="3095885" y="3755887"/>
            <a:ext cx="5945506"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5000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可求得待定常数 </a:t>
            </a:r>
            <a:r>
              <a:rPr lang="en-US" altLang="zh-CN" sz="2216" b="1" i="1">
                <a:solidFill>
                  <a:srgbClr val="FF0000"/>
                </a:solidFill>
                <a:latin typeface="Times New Roman" panose="02020603050405020304" pitchFamily="18" charset="0"/>
                <a:ea typeface="黑体" panose="02010609060101010101" pitchFamily="49" charset="-122"/>
              </a:rPr>
              <a:t>A=</a:t>
            </a:r>
            <a:r>
              <a:rPr lang="en-US" altLang="zh-CN" sz="2216" b="1" i="1">
                <a:solidFill>
                  <a:srgbClr val="FF0000"/>
                </a:solidFill>
                <a:latin typeface="Symbol" panose="05050102010706020507" pitchFamily="18" charset="2"/>
                <a:ea typeface="黑体" panose="02010609060101010101" pitchFamily="49" charset="-122"/>
              </a:rPr>
              <a:t>r</a:t>
            </a:r>
            <a:r>
              <a:rPr lang="en-US" altLang="zh-CN" sz="2216" b="1" i="1">
                <a:solidFill>
                  <a:srgbClr val="FF0000"/>
                </a:solidFill>
                <a:latin typeface="Times New Roman" panose="02020603050405020304" pitchFamily="18" charset="0"/>
                <a:ea typeface="黑体" panose="02010609060101010101" pitchFamily="49" charset="-122"/>
              </a:rPr>
              <a:t>gh/E </a:t>
            </a:r>
            <a:r>
              <a:rPr lang="zh-CN" altLang="en-US" sz="2216" b="1">
                <a:solidFill>
                  <a:srgbClr val="000000"/>
                </a:solidFill>
                <a:latin typeface="黑体" panose="02010609060101010101" pitchFamily="49" charset="-122"/>
                <a:ea typeface="黑体" panose="02010609060101010101" pitchFamily="49" charset="-122"/>
              </a:rPr>
              <a:t>和 </a:t>
            </a:r>
            <a:r>
              <a:rPr lang="en-US" altLang="zh-CN" sz="2216" b="1" i="1">
                <a:solidFill>
                  <a:srgbClr val="FF0000"/>
                </a:solidFill>
                <a:latin typeface="Times New Roman" panose="02020603050405020304" pitchFamily="18" charset="0"/>
                <a:ea typeface="黑体" panose="02010609060101010101" pitchFamily="49" charset="-122"/>
              </a:rPr>
              <a:t>B=0</a:t>
            </a:r>
            <a:r>
              <a:rPr lang="en-US" altLang="zh-CN" sz="2216" b="1">
                <a:solidFill>
                  <a:srgbClr val="000000"/>
                </a:solidFill>
                <a:latin typeface="Times New Roman" panose="02020603050405020304" pitchFamily="18" charset="0"/>
                <a:ea typeface="黑体" panose="02010609060101010101" pitchFamily="49" charset="-122"/>
              </a:rPr>
              <a:t>。</a:t>
            </a:r>
            <a:r>
              <a:rPr lang="zh-CN" altLang="en-US" sz="2216" b="1">
                <a:solidFill>
                  <a:srgbClr val="000000"/>
                </a:solidFill>
                <a:latin typeface="Times New Roman" panose="02020603050405020304" pitchFamily="18" charset="0"/>
                <a:ea typeface="黑体" panose="02010609060101010101" pitchFamily="49" charset="-122"/>
              </a:rPr>
              <a:t>从而有：</a:t>
            </a:r>
          </a:p>
        </p:txBody>
      </p:sp>
    </p:spTree>
    <p:extLst>
      <p:ext uri="{BB962C8B-B14F-4D97-AF65-F5344CB8AC3E}">
        <p14:creationId xmlns:p14="http://schemas.microsoft.com/office/powerpoint/2010/main" val="8461542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08">
                                            <p:txEl>
                                              <p:pRg st="0" end="0"/>
                                            </p:txEl>
                                          </p:spTgt>
                                        </p:tgtEl>
                                        <p:attrNameLst>
                                          <p:attrName>style.visibility</p:attrName>
                                        </p:attrNameLst>
                                      </p:cBhvr>
                                      <p:to>
                                        <p:strVal val="visible"/>
                                      </p:to>
                                    </p:set>
                                    <p:anim calcmode="lin" valueType="num">
                                      <p:cBhvr additive="base">
                                        <p:cTn id="7" dur="500" fill="hold"/>
                                        <p:tgtEl>
                                          <p:spTgt spid="102400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00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008">
                                            <p:txEl>
                                              <p:pRg st="1" end="1"/>
                                            </p:txEl>
                                          </p:spTgt>
                                        </p:tgtEl>
                                        <p:attrNameLst>
                                          <p:attrName>style.visibility</p:attrName>
                                        </p:attrNameLst>
                                      </p:cBhvr>
                                      <p:to>
                                        <p:strVal val="visible"/>
                                      </p:to>
                                    </p:set>
                                    <p:anim calcmode="lin" valueType="num">
                                      <p:cBhvr additive="base">
                                        <p:cTn id="13" dur="500" fill="hold"/>
                                        <p:tgtEl>
                                          <p:spTgt spid="102400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00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24009"/>
                                        </p:tgtEl>
                                        <p:attrNameLst>
                                          <p:attrName>style.visibility</p:attrName>
                                        </p:attrNameLst>
                                      </p:cBhvr>
                                      <p:to>
                                        <p:strVal val="visible"/>
                                      </p:to>
                                    </p:set>
                                    <p:anim calcmode="lin" valueType="num">
                                      <p:cBhvr additive="base">
                                        <p:cTn id="19" dur="500" fill="hold"/>
                                        <p:tgtEl>
                                          <p:spTgt spid="1024009"/>
                                        </p:tgtEl>
                                        <p:attrNameLst>
                                          <p:attrName>ppt_x</p:attrName>
                                        </p:attrNameLst>
                                      </p:cBhvr>
                                      <p:tavLst>
                                        <p:tav tm="0">
                                          <p:val>
                                            <p:strVal val="0-#ppt_w/2"/>
                                          </p:val>
                                        </p:tav>
                                        <p:tav tm="100000">
                                          <p:val>
                                            <p:strVal val="#ppt_x"/>
                                          </p:val>
                                        </p:tav>
                                      </p:tavLst>
                                    </p:anim>
                                    <p:anim calcmode="lin" valueType="num">
                                      <p:cBhvr additive="base">
                                        <p:cTn id="20" dur="500" fill="hold"/>
                                        <p:tgtEl>
                                          <p:spTgt spid="102400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24010"/>
                                        </p:tgtEl>
                                        <p:attrNameLst>
                                          <p:attrName>style.visibility</p:attrName>
                                        </p:attrNameLst>
                                      </p:cBhvr>
                                      <p:to>
                                        <p:strVal val="visible"/>
                                      </p:to>
                                    </p:set>
                                    <p:anim calcmode="lin" valueType="num">
                                      <p:cBhvr additive="base">
                                        <p:cTn id="25" dur="500" fill="hold"/>
                                        <p:tgtEl>
                                          <p:spTgt spid="1024010"/>
                                        </p:tgtEl>
                                        <p:attrNameLst>
                                          <p:attrName>ppt_x</p:attrName>
                                        </p:attrNameLst>
                                      </p:cBhvr>
                                      <p:tavLst>
                                        <p:tav tm="0">
                                          <p:val>
                                            <p:strVal val="0-#ppt_w/2"/>
                                          </p:val>
                                        </p:tav>
                                        <p:tav tm="100000">
                                          <p:val>
                                            <p:strVal val="#ppt_x"/>
                                          </p:val>
                                        </p:tav>
                                      </p:tavLst>
                                    </p:anim>
                                    <p:anim calcmode="lin" valueType="num">
                                      <p:cBhvr additive="base">
                                        <p:cTn id="26" dur="500" fill="hold"/>
                                        <p:tgtEl>
                                          <p:spTgt spid="102401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024006"/>
                                        </p:tgtEl>
                                        <p:attrNameLst>
                                          <p:attrName>style.visibility</p:attrName>
                                        </p:attrNameLst>
                                      </p:cBhvr>
                                      <p:to>
                                        <p:strVal val="visible"/>
                                      </p:to>
                                    </p:set>
                                    <p:anim calcmode="lin" valueType="num">
                                      <p:cBhvr additive="base">
                                        <p:cTn id="31" dur="500" fill="hold"/>
                                        <p:tgtEl>
                                          <p:spTgt spid="1024006"/>
                                        </p:tgtEl>
                                        <p:attrNameLst>
                                          <p:attrName>ppt_x</p:attrName>
                                        </p:attrNameLst>
                                      </p:cBhvr>
                                      <p:tavLst>
                                        <p:tav tm="0">
                                          <p:val>
                                            <p:strVal val="0-#ppt_w/2"/>
                                          </p:val>
                                        </p:tav>
                                        <p:tav tm="100000">
                                          <p:val>
                                            <p:strVal val="#ppt_x"/>
                                          </p:val>
                                        </p:tav>
                                      </p:tavLst>
                                    </p:anim>
                                    <p:anim calcmode="lin" valueType="num">
                                      <p:cBhvr additive="base">
                                        <p:cTn id="32" dur="500" fill="hold"/>
                                        <p:tgtEl>
                                          <p:spTgt spid="102400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24005"/>
                                        </p:tgtEl>
                                        <p:attrNameLst>
                                          <p:attrName>style.visibility</p:attrName>
                                        </p:attrNameLst>
                                      </p:cBhvr>
                                      <p:to>
                                        <p:strVal val="visible"/>
                                      </p:to>
                                    </p:set>
                                    <p:anim calcmode="lin" valueType="num">
                                      <p:cBhvr additive="base">
                                        <p:cTn id="37" dur="500" fill="hold"/>
                                        <p:tgtEl>
                                          <p:spTgt spid="1024005"/>
                                        </p:tgtEl>
                                        <p:attrNameLst>
                                          <p:attrName>ppt_x</p:attrName>
                                        </p:attrNameLst>
                                      </p:cBhvr>
                                      <p:tavLst>
                                        <p:tav tm="0">
                                          <p:val>
                                            <p:strVal val="0-#ppt_w/2"/>
                                          </p:val>
                                        </p:tav>
                                        <p:tav tm="100000">
                                          <p:val>
                                            <p:strVal val="#ppt_x"/>
                                          </p:val>
                                        </p:tav>
                                      </p:tavLst>
                                    </p:anim>
                                    <p:anim calcmode="lin" valueType="num">
                                      <p:cBhvr additive="base">
                                        <p:cTn id="38" dur="500" fill="hold"/>
                                        <p:tgtEl>
                                          <p:spTgt spid="1024005"/>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024007"/>
                                        </p:tgtEl>
                                        <p:attrNameLst>
                                          <p:attrName>style.visibility</p:attrName>
                                        </p:attrNameLst>
                                      </p:cBhvr>
                                      <p:to>
                                        <p:strVal val="visible"/>
                                      </p:to>
                                    </p:set>
                                    <p:anim calcmode="lin" valueType="num">
                                      <p:cBhvr additive="base">
                                        <p:cTn id="43" dur="500" fill="hold"/>
                                        <p:tgtEl>
                                          <p:spTgt spid="1024007"/>
                                        </p:tgtEl>
                                        <p:attrNameLst>
                                          <p:attrName>ppt_x</p:attrName>
                                        </p:attrNameLst>
                                      </p:cBhvr>
                                      <p:tavLst>
                                        <p:tav tm="0">
                                          <p:val>
                                            <p:strVal val="0-#ppt_w/2"/>
                                          </p:val>
                                        </p:tav>
                                        <p:tav tm="100000">
                                          <p:val>
                                            <p:strVal val="#ppt_x"/>
                                          </p:val>
                                        </p:tav>
                                      </p:tavLst>
                                    </p:anim>
                                    <p:anim calcmode="lin" valueType="num">
                                      <p:cBhvr additive="base">
                                        <p:cTn id="44" dur="500" fill="hold"/>
                                        <p:tgtEl>
                                          <p:spTgt spid="10240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05" grpId="0" autoUpdateAnimBg="0"/>
      <p:bldP spid="1024008" grpId="0" build="p" autoUpdateAnimBg="0"/>
      <p:bldP spid="1024010"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bwMode="auto">
          <a:xfrm>
            <a:off x="566255" y="102239"/>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例　题</a:t>
            </a:r>
            <a:endParaRPr lang="en-US" altLang="zh-CN" b="1" dirty="0">
              <a:solidFill>
                <a:srgbClr val="FF0000"/>
              </a:solidFill>
              <a:ea typeface="黑体" panose="02010609060101010101" pitchFamily="49" charset="-122"/>
            </a:endParaRPr>
          </a:p>
        </p:txBody>
      </p:sp>
      <p:sp>
        <p:nvSpPr>
          <p:cNvPr id="941059" name="Text Box 3"/>
          <p:cNvSpPr txBox="1">
            <a:spLocks noChangeArrowheads="1"/>
          </p:cNvSpPr>
          <p:nvPr/>
        </p:nvSpPr>
        <p:spPr bwMode="auto">
          <a:xfrm>
            <a:off x="562888" y="1041124"/>
            <a:ext cx="8091517" cy="1137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955" b="1">
                <a:solidFill>
                  <a:srgbClr val="FF0000"/>
                </a:solidFill>
                <a:latin typeface="黑体" panose="02010609060101010101" pitchFamily="49" charset="-122"/>
                <a:ea typeface="黑体" panose="02010609060101010101" pitchFamily="49" charset="-122"/>
              </a:rPr>
              <a:t>例2.4.1：</a:t>
            </a:r>
            <a:r>
              <a:rPr lang="zh-CN" altLang="en-US" sz="2955" b="1">
                <a:solidFill>
                  <a:srgbClr val="0000FF"/>
                </a:solidFill>
                <a:latin typeface="黑体" panose="02010609060101010101" pitchFamily="49" charset="-122"/>
                <a:ea typeface="黑体" panose="02010609060101010101" pitchFamily="49" charset="-122"/>
              </a:rPr>
              <a:t>当应变为常量时，</a:t>
            </a:r>
            <a:r>
              <a:rPr lang="en-US" altLang="zh-CN" sz="2955" b="1" i="1">
                <a:solidFill>
                  <a:srgbClr val="0000FF"/>
                </a:solidFill>
                <a:latin typeface="Symbol" panose="05050102010706020507" pitchFamily="18" charset="2"/>
                <a:ea typeface="黑体" panose="02010609060101010101" pitchFamily="49" charset="-122"/>
              </a:rPr>
              <a:t>e</a:t>
            </a:r>
            <a:r>
              <a:rPr lang="en-US" altLang="zh-CN" sz="2955" b="1" i="1" baseline="-30000">
                <a:solidFill>
                  <a:srgbClr val="0000FF"/>
                </a:solidFill>
                <a:latin typeface="Times New Roman" panose="02020603050405020304" pitchFamily="18" charset="0"/>
                <a:ea typeface="黑体" panose="02010609060101010101" pitchFamily="49" charset="-122"/>
              </a:rPr>
              <a:t>x </a:t>
            </a:r>
            <a:r>
              <a:rPr lang="en-US" altLang="zh-CN" sz="2955" b="1" i="1">
                <a:solidFill>
                  <a:srgbClr val="0000FF"/>
                </a:solidFill>
                <a:latin typeface="Times New Roman" panose="02020603050405020304" pitchFamily="18" charset="0"/>
                <a:ea typeface="黑体" panose="02010609060101010101" pitchFamily="49" charset="-122"/>
              </a:rPr>
              <a:t>=a</a:t>
            </a:r>
            <a:r>
              <a:rPr lang="en-US" altLang="zh-CN" sz="2955" b="1">
                <a:solidFill>
                  <a:srgbClr val="0000FF"/>
                </a:solidFill>
                <a:latin typeface="黑体" panose="02010609060101010101" pitchFamily="49" charset="-122"/>
                <a:ea typeface="黑体" panose="02010609060101010101" pitchFamily="49" charset="-122"/>
              </a:rPr>
              <a:t>,</a:t>
            </a:r>
            <a:r>
              <a:rPr lang="en-US" altLang="zh-CN" sz="2955" b="1" i="1">
                <a:solidFill>
                  <a:srgbClr val="0000FF"/>
                </a:solidFill>
                <a:latin typeface="Times New Roman" panose="02020603050405020304" pitchFamily="18" charset="0"/>
                <a:ea typeface="黑体" panose="02010609060101010101" pitchFamily="49" charset="-122"/>
              </a:rPr>
              <a:t> </a:t>
            </a:r>
            <a:r>
              <a:rPr lang="en-US" altLang="zh-CN" sz="2955" b="1" i="1">
                <a:solidFill>
                  <a:srgbClr val="0000FF"/>
                </a:solidFill>
                <a:latin typeface="Symbol" panose="05050102010706020507" pitchFamily="18" charset="2"/>
                <a:ea typeface="黑体" panose="02010609060101010101" pitchFamily="49" charset="-122"/>
              </a:rPr>
              <a:t>e</a:t>
            </a:r>
            <a:r>
              <a:rPr lang="en-US" altLang="zh-CN" sz="2955" b="1" i="1" baseline="-30000">
                <a:solidFill>
                  <a:srgbClr val="0000FF"/>
                </a:solidFill>
                <a:latin typeface="Times New Roman" panose="02020603050405020304" pitchFamily="18" charset="0"/>
                <a:ea typeface="黑体" panose="02010609060101010101" pitchFamily="49" charset="-122"/>
              </a:rPr>
              <a:t>y </a:t>
            </a:r>
            <a:r>
              <a:rPr lang="en-US" altLang="zh-CN" sz="2955" b="1" i="1">
                <a:solidFill>
                  <a:srgbClr val="0000FF"/>
                </a:solidFill>
                <a:latin typeface="Times New Roman" panose="02020603050405020304" pitchFamily="18" charset="0"/>
                <a:ea typeface="黑体" panose="02010609060101010101" pitchFamily="49" charset="-122"/>
              </a:rPr>
              <a:t>=b</a:t>
            </a:r>
            <a:r>
              <a:rPr lang="en-US" altLang="zh-CN" sz="2955" b="1" i="1" baseline="-30000">
                <a:solidFill>
                  <a:srgbClr val="0000FF"/>
                </a:solidFill>
                <a:latin typeface="Times New Roman" panose="02020603050405020304" pitchFamily="18" charset="0"/>
                <a:ea typeface="黑体" panose="02010609060101010101" pitchFamily="49" charset="-122"/>
              </a:rPr>
              <a:t> </a:t>
            </a:r>
            <a:r>
              <a:rPr lang="en-US" altLang="zh-CN" sz="2955" b="1">
                <a:solidFill>
                  <a:srgbClr val="0000FF"/>
                </a:solidFill>
                <a:latin typeface="黑体" panose="02010609060101010101" pitchFamily="49" charset="-122"/>
                <a:ea typeface="黑体" panose="02010609060101010101" pitchFamily="49" charset="-122"/>
              </a:rPr>
              <a:t>,</a:t>
            </a:r>
            <a:r>
              <a:rPr lang="en-US" altLang="zh-CN" sz="2955" b="1" i="1">
                <a:solidFill>
                  <a:srgbClr val="0000FF"/>
                </a:solidFill>
                <a:latin typeface="Symbol" panose="05050102010706020507" pitchFamily="18" charset="2"/>
                <a:ea typeface="黑体" panose="02010609060101010101" pitchFamily="49" charset="-122"/>
              </a:rPr>
              <a:t>g</a:t>
            </a:r>
            <a:r>
              <a:rPr lang="en-US" altLang="zh-CN" sz="2955" b="1" i="1" baseline="-30000">
                <a:solidFill>
                  <a:srgbClr val="0000FF"/>
                </a:solidFill>
                <a:latin typeface="Times New Roman" panose="02020603050405020304" pitchFamily="18" charset="0"/>
                <a:ea typeface="黑体" panose="02010609060101010101" pitchFamily="49" charset="-122"/>
              </a:rPr>
              <a:t>xy </a:t>
            </a:r>
            <a:r>
              <a:rPr lang="en-US" altLang="zh-CN" sz="2955" b="1" i="1">
                <a:solidFill>
                  <a:srgbClr val="0000FF"/>
                </a:solidFill>
                <a:latin typeface="Times New Roman" panose="02020603050405020304" pitchFamily="18" charset="0"/>
                <a:ea typeface="黑体" panose="02010609060101010101" pitchFamily="49" charset="-122"/>
              </a:rPr>
              <a:t>=c</a:t>
            </a:r>
            <a:r>
              <a:rPr lang="en-US" altLang="zh-CN" sz="2955" b="1" i="1" baseline="-30000">
                <a:solidFill>
                  <a:srgbClr val="0000FF"/>
                </a:solidFill>
                <a:latin typeface="Times New Roman" panose="02020603050405020304" pitchFamily="18" charset="0"/>
                <a:ea typeface="黑体" panose="02010609060101010101" pitchFamily="49" charset="-122"/>
              </a:rPr>
              <a:t> </a:t>
            </a:r>
            <a:r>
              <a:rPr lang="en-US" altLang="zh-CN" sz="2955" b="1">
                <a:solidFill>
                  <a:srgbClr val="0000FF"/>
                </a:solidFill>
                <a:latin typeface="黑体" panose="02010609060101010101" pitchFamily="49" charset="-122"/>
                <a:ea typeface="黑体" panose="02010609060101010101" pitchFamily="49" charset="-122"/>
              </a:rPr>
              <a:t>，</a:t>
            </a:r>
            <a:r>
              <a:rPr lang="zh-CN" altLang="en-US" sz="2955" b="1">
                <a:solidFill>
                  <a:srgbClr val="0000FF"/>
                </a:solidFill>
                <a:latin typeface="黑体" panose="02010609060101010101" pitchFamily="49" charset="-122"/>
                <a:ea typeface="黑体" panose="02010609060101010101" pitchFamily="49" charset="-122"/>
              </a:rPr>
              <a:t>试求对应的位移分量。</a:t>
            </a:r>
          </a:p>
        </p:txBody>
      </p:sp>
      <p:graphicFrame>
        <p:nvGraphicFramePr>
          <p:cNvPr id="941060" name="Object 4"/>
          <p:cNvGraphicFramePr>
            <a:graphicFrameLocks noChangeAspect="1"/>
          </p:cNvGraphicFramePr>
          <p:nvPr/>
        </p:nvGraphicFramePr>
        <p:xfrm>
          <a:off x="1775151" y="2578805"/>
          <a:ext cx="3627989" cy="1234249"/>
        </p:xfrm>
        <a:graphic>
          <a:graphicData uri="http://schemas.openxmlformats.org/presentationml/2006/ole">
            <mc:AlternateContent xmlns:mc="http://schemas.openxmlformats.org/markup-compatibility/2006">
              <mc:Choice xmlns:v="urn:schemas-microsoft-com:vml" Requires="v">
                <p:oleObj spid="_x0000_s19491" name="Equation" r:id="rId3" imgW="1333440" imgH="457200" progId="Equation.3">
                  <p:embed/>
                </p:oleObj>
              </mc:Choice>
              <mc:Fallback>
                <p:oleObj name="Equation" r:id="rId3" imgW="1333440" imgH="457200" progId="Equation.3">
                  <p:embed/>
                  <p:pic>
                    <p:nvPicPr>
                      <p:cNvPr id="9410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151" y="2578805"/>
                        <a:ext cx="3627989" cy="1234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7139264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41060"/>
                                        </p:tgtEl>
                                        <p:attrNameLst>
                                          <p:attrName>style.visibility</p:attrName>
                                        </p:attrNameLst>
                                      </p:cBhvr>
                                      <p:to>
                                        <p:strVal val="visible"/>
                                      </p:to>
                                    </p:set>
                                    <p:anim calcmode="lin" valueType="num">
                                      <p:cBhvr additive="base">
                                        <p:cTn id="7" dur="500" fill="hold"/>
                                        <p:tgtEl>
                                          <p:spTgt spid="941060"/>
                                        </p:tgtEl>
                                        <p:attrNameLst>
                                          <p:attrName>ppt_x</p:attrName>
                                        </p:attrNameLst>
                                      </p:cBhvr>
                                      <p:tavLst>
                                        <p:tav tm="0">
                                          <p:val>
                                            <p:strVal val="0-#ppt_w/2"/>
                                          </p:val>
                                        </p:tav>
                                        <p:tav tm="100000">
                                          <p:val>
                                            <p:strVal val="#ppt_x"/>
                                          </p:val>
                                        </p:tav>
                                      </p:tavLst>
                                    </p:anim>
                                    <p:anim calcmode="lin" valueType="num">
                                      <p:cBhvr additive="base">
                                        <p:cTn id="8" dur="500" fill="hold"/>
                                        <p:tgtEl>
                                          <p:spTgt spid="9410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Rectangle 2"/>
          <p:cNvSpPr>
            <a:spLocks noGrp="1" noChangeArrowheads="1"/>
          </p:cNvSpPr>
          <p:nvPr>
            <p:ph type="title"/>
          </p:nvPr>
        </p:nvSpPr>
        <p:spPr bwMode="auto">
          <a:xfrm>
            <a:off x="492526" y="171871"/>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smtClean="0">
                <a:solidFill>
                  <a:srgbClr val="FF0000"/>
                </a:solidFill>
                <a:latin typeface="Times New Roman" panose="02020603050405020304" pitchFamily="18" charset="0"/>
                <a:ea typeface="黑体" panose="02010609060101010101" pitchFamily="49" charset="-122"/>
              </a:rPr>
              <a:t>§按</a:t>
            </a:r>
            <a:r>
              <a:rPr lang="zh-CN" altLang="en-US" b="1" dirty="0">
                <a:solidFill>
                  <a:srgbClr val="FF0000"/>
                </a:solidFill>
                <a:latin typeface="Times New Roman" panose="02020603050405020304" pitchFamily="18" charset="0"/>
                <a:ea typeface="黑体" panose="02010609060101010101" pitchFamily="49" charset="-122"/>
              </a:rPr>
              <a:t>应力求解平面问题</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26051" name="Text Box 3"/>
          <p:cNvSpPr txBox="1">
            <a:spLocks noChangeArrowheads="1"/>
          </p:cNvSpPr>
          <p:nvPr/>
        </p:nvSpPr>
        <p:spPr bwMode="auto">
          <a:xfrm>
            <a:off x="281444" y="966365"/>
            <a:ext cx="8654405" cy="2092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a:solidFill>
                  <a:srgbClr val="FF0000"/>
                </a:solidFill>
                <a:latin typeface="黑体" panose="02010609060101010101" pitchFamily="49" charset="-122"/>
                <a:ea typeface="黑体" panose="02010609060101010101" pitchFamily="49" charset="-122"/>
              </a:rPr>
              <a:t>按应力求解：</a:t>
            </a:r>
            <a:r>
              <a:rPr lang="zh-CN" altLang="en-US" sz="2216" b="1">
                <a:solidFill>
                  <a:srgbClr val="000000"/>
                </a:solidFill>
                <a:latin typeface="黑体" panose="02010609060101010101" pitchFamily="49" charset="-122"/>
                <a:ea typeface="黑体" panose="02010609060101010101" pitchFamily="49" charset="-122"/>
              </a:rPr>
              <a:t>以 </a:t>
            </a:r>
            <a:r>
              <a:rPr lang="zh-CN" altLang="en-US" sz="2216" b="1">
                <a:solidFill>
                  <a:srgbClr val="0000FF"/>
                </a:solidFill>
                <a:latin typeface="黑体" panose="02010609060101010101" pitchFamily="49" charset="-122"/>
                <a:ea typeface="黑体" panose="02010609060101010101" pitchFamily="49" charset="-122"/>
              </a:rPr>
              <a:t>3</a:t>
            </a:r>
            <a:r>
              <a:rPr lang="zh-CN" altLang="en-US" sz="2216" b="1">
                <a:solidFill>
                  <a:srgbClr val="000000"/>
                </a:solidFill>
                <a:latin typeface="黑体" panose="02010609060101010101" pitchFamily="49" charset="-122"/>
                <a:ea typeface="黑体" panose="02010609060101010101" pitchFamily="49" charset="-122"/>
              </a:rPr>
              <a:t> 个应力分量</a:t>
            </a:r>
            <a:r>
              <a:rPr lang="en-US" altLang="zh-CN" sz="2216" b="1" i="1">
                <a:solidFill>
                  <a:srgbClr val="0000FF"/>
                </a:solidFill>
                <a:latin typeface="Symbol" panose="05050102010706020507" pitchFamily="18" charset="2"/>
                <a:ea typeface="黑体" panose="02010609060101010101" pitchFamily="49" charset="-122"/>
              </a:rPr>
              <a:t>s</a:t>
            </a:r>
            <a:r>
              <a:rPr lang="en-US" altLang="zh-CN" sz="2216" b="1" i="1" baseline="-30000">
                <a:solidFill>
                  <a:srgbClr val="0000FF"/>
                </a:solidFill>
                <a:latin typeface="Times New Roman" panose="02020603050405020304" pitchFamily="18" charset="0"/>
                <a:ea typeface="黑体" panose="02010609060101010101" pitchFamily="49" charset="-122"/>
              </a:rPr>
              <a:t>x</a:t>
            </a:r>
            <a:r>
              <a:rPr lang="en-US" altLang="zh-CN" sz="2216" b="1" i="1">
                <a:solidFill>
                  <a:srgbClr val="000000"/>
                </a:solidFill>
                <a:latin typeface="Times New Roman" panose="02020603050405020304" pitchFamily="18" charset="0"/>
                <a:ea typeface="黑体" panose="02010609060101010101" pitchFamily="49" charset="-122"/>
              </a:rPr>
              <a:t>、</a:t>
            </a:r>
            <a:r>
              <a:rPr lang="en-US" altLang="zh-CN" sz="2216" b="1" i="1">
                <a:solidFill>
                  <a:srgbClr val="0000FF"/>
                </a:solidFill>
                <a:latin typeface="Symbol" panose="05050102010706020507" pitchFamily="18" charset="2"/>
                <a:ea typeface="黑体" panose="02010609060101010101" pitchFamily="49" charset="-122"/>
              </a:rPr>
              <a:t>s</a:t>
            </a:r>
            <a:r>
              <a:rPr lang="en-US" altLang="zh-CN" sz="2216" b="1" i="1" baseline="-30000">
                <a:solidFill>
                  <a:srgbClr val="0000FF"/>
                </a:solidFill>
                <a:latin typeface="Times New Roman" panose="02020603050405020304" pitchFamily="18" charset="0"/>
                <a:ea typeface="黑体" panose="02010609060101010101" pitchFamily="49" charset="-122"/>
              </a:rPr>
              <a:t>y</a:t>
            </a:r>
            <a:r>
              <a:rPr lang="en-US" altLang="zh-CN" sz="2216" b="1" i="1">
                <a:solidFill>
                  <a:srgbClr val="000000"/>
                </a:solidFill>
                <a:latin typeface="Times New Roman" panose="02020603050405020304" pitchFamily="18" charset="0"/>
                <a:ea typeface="黑体" panose="02010609060101010101" pitchFamily="49" charset="-122"/>
              </a:rPr>
              <a:t>、</a:t>
            </a:r>
            <a:r>
              <a:rPr lang="en-US" altLang="zh-CN" sz="2216" b="1" i="1">
                <a:solidFill>
                  <a:srgbClr val="0000FF"/>
                </a:solidFill>
                <a:latin typeface="Symbol" panose="05050102010706020507" pitchFamily="18" charset="2"/>
                <a:ea typeface="黑体" panose="02010609060101010101" pitchFamily="49" charset="-122"/>
              </a:rPr>
              <a:t>t</a:t>
            </a:r>
            <a:r>
              <a:rPr lang="en-US" altLang="zh-CN" sz="2216" b="1" i="1" baseline="-30000">
                <a:solidFill>
                  <a:srgbClr val="0000FF"/>
                </a:solidFill>
                <a:latin typeface="Times New Roman" panose="02020603050405020304" pitchFamily="18" charset="0"/>
                <a:ea typeface="黑体" panose="02010609060101010101" pitchFamily="49" charset="-122"/>
              </a:rPr>
              <a:t>xy</a:t>
            </a:r>
            <a:r>
              <a:rPr lang="zh-CN" altLang="en-US" sz="2216" b="1">
                <a:solidFill>
                  <a:srgbClr val="000000"/>
                </a:solidFill>
                <a:latin typeface="黑体" panose="02010609060101010101" pitchFamily="49" charset="-122"/>
                <a:ea typeface="黑体" panose="02010609060101010101" pitchFamily="49" charset="-122"/>
              </a:rPr>
              <a:t>为基本未知函数，代入物理方程可得到应变分量；然后由几何方程，通过积分得到位移分量。此过程复杂，且积分会带来未定项，使得位移边界条件用应力表示时既复杂又难于求解。</a:t>
            </a:r>
            <a:r>
              <a:rPr lang="zh-CN" altLang="en-US" sz="2216" b="1">
                <a:solidFill>
                  <a:srgbClr val="0000FF"/>
                </a:solidFill>
                <a:latin typeface="黑体" panose="02010609060101010101" pitchFamily="49" charset="-122"/>
                <a:ea typeface="黑体" panose="02010609060101010101" pitchFamily="49" charset="-122"/>
              </a:rPr>
              <a:t>因此此类方法通常只考虑边界条件全部为应力边界条件的问题。</a:t>
            </a:r>
          </a:p>
        </p:txBody>
      </p:sp>
      <p:graphicFrame>
        <p:nvGraphicFramePr>
          <p:cNvPr id="1026052" name="Object 4"/>
          <p:cNvGraphicFramePr>
            <a:graphicFrameLocks/>
          </p:cNvGraphicFramePr>
          <p:nvPr/>
        </p:nvGraphicFramePr>
        <p:xfrm>
          <a:off x="3002070" y="3796931"/>
          <a:ext cx="2767533" cy="1461456"/>
        </p:xfrm>
        <a:graphic>
          <a:graphicData uri="http://schemas.openxmlformats.org/presentationml/2006/ole">
            <mc:AlternateContent xmlns:mc="http://schemas.openxmlformats.org/markup-compatibility/2006">
              <mc:Choice xmlns:v="urn:schemas-microsoft-com:vml" Requires="v">
                <p:oleObj spid="_x0000_s47140" name="Equation" r:id="rId3" imgW="1257120" imgH="914400" progId="Equation.3">
                  <p:embed/>
                </p:oleObj>
              </mc:Choice>
              <mc:Fallback>
                <p:oleObj name="Equation" r:id="rId3" imgW="1257120" imgH="914400" progId="Equation.3">
                  <p:embed/>
                  <p:pic>
                    <p:nvPicPr>
                      <p:cNvPr id="1026052" name="Object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070" y="3796931"/>
                        <a:ext cx="2767533" cy="1461456"/>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26053" name="Text Box 5"/>
          <p:cNvSpPr txBox="1">
            <a:spLocks noChangeArrowheads="1"/>
          </p:cNvSpPr>
          <p:nvPr/>
        </p:nvSpPr>
        <p:spPr bwMode="auto">
          <a:xfrm>
            <a:off x="422166" y="3192998"/>
            <a:ext cx="8372961" cy="8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FF"/>
                </a:solidFill>
                <a:latin typeface="黑体" panose="02010609060101010101" pitchFamily="49" charset="-122"/>
                <a:ea typeface="黑体" panose="02010609060101010101" pitchFamily="49" charset="-122"/>
              </a:rPr>
              <a:t>1、</a:t>
            </a:r>
            <a:r>
              <a:rPr lang="zh-CN" altLang="en-US" sz="2216" b="1">
                <a:solidFill>
                  <a:srgbClr val="000000"/>
                </a:solidFill>
                <a:latin typeface="黑体" panose="02010609060101010101" pitchFamily="49" charset="-122"/>
                <a:ea typeface="黑体" panose="02010609060101010101" pitchFamily="49" charset="-122"/>
              </a:rPr>
              <a:t>两个平衡微分方程中只有应力分量，可作为求解应力分量的基本方程：</a:t>
            </a:r>
          </a:p>
        </p:txBody>
      </p:sp>
      <p:sp>
        <p:nvSpPr>
          <p:cNvPr id="1026054" name="Text Box 6"/>
          <p:cNvSpPr txBox="1">
            <a:spLocks noChangeArrowheads="1"/>
          </p:cNvSpPr>
          <p:nvPr/>
        </p:nvSpPr>
        <p:spPr bwMode="auto">
          <a:xfrm>
            <a:off x="422166" y="5321419"/>
            <a:ext cx="8232239" cy="8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dirty="0">
                <a:solidFill>
                  <a:srgbClr val="000000"/>
                </a:solidFill>
                <a:latin typeface="黑体" panose="02010609060101010101" pitchFamily="49" charset="-122"/>
                <a:ea typeface="黑体" panose="02010609060101010101" pitchFamily="49" charset="-122"/>
              </a:rPr>
              <a:t>  </a:t>
            </a:r>
            <a:r>
              <a:rPr lang="zh-CN" altLang="en-US" sz="2216" b="1" dirty="0">
                <a:solidFill>
                  <a:srgbClr val="FF0000"/>
                </a:solidFill>
                <a:latin typeface="黑体" panose="02010609060101010101" pitchFamily="49" charset="-122"/>
                <a:ea typeface="黑体" panose="02010609060101010101" pitchFamily="49" charset="-122"/>
              </a:rPr>
              <a:t>上述平衡微分方程中未知的应力分量3个，而方程数只有2个</a:t>
            </a:r>
            <a:r>
              <a:rPr lang="zh-CN" altLang="en-US" sz="2216" b="1" dirty="0">
                <a:solidFill>
                  <a:srgbClr val="000000"/>
                </a:solidFill>
                <a:latin typeface="黑体" panose="02010609060101010101" pitchFamily="49" charset="-122"/>
                <a:ea typeface="黑体" panose="02010609060101010101" pitchFamily="49" charset="-122"/>
              </a:rPr>
              <a:t>，因此缺少一个方程，还不足以求出应力分量。</a:t>
            </a:r>
          </a:p>
        </p:txBody>
      </p:sp>
    </p:spTree>
    <p:extLst>
      <p:ext uri="{BB962C8B-B14F-4D97-AF65-F5344CB8AC3E}">
        <p14:creationId xmlns:p14="http://schemas.microsoft.com/office/powerpoint/2010/main" val="127824902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6053"/>
                                        </p:tgtEl>
                                        <p:attrNameLst>
                                          <p:attrName>style.visibility</p:attrName>
                                        </p:attrNameLst>
                                      </p:cBhvr>
                                      <p:to>
                                        <p:strVal val="visible"/>
                                      </p:to>
                                    </p:set>
                                    <p:anim calcmode="lin" valueType="num">
                                      <p:cBhvr additive="base">
                                        <p:cTn id="7" dur="500" fill="hold"/>
                                        <p:tgtEl>
                                          <p:spTgt spid="1026053"/>
                                        </p:tgtEl>
                                        <p:attrNameLst>
                                          <p:attrName>ppt_x</p:attrName>
                                        </p:attrNameLst>
                                      </p:cBhvr>
                                      <p:tavLst>
                                        <p:tav tm="0">
                                          <p:val>
                                            <p:strVal val="0-#ppt_w/2"/>
                                          </p:val>
                                        </p:tav>
                                        <p:tav tm="100000">
                                          <p:val>
                                            <p:strVal val="#ppt_x"/>
                                          </p:val>
                                        </p:tav>
                                      </p:tavLst>
                                    </p:anim>
                                    <p:anim calcmode="lin" valueType="num">
                                      <p:cBhvr additive="base">
                                        <p:cTn id="8" dur="500" fill="hold"/>
                                        <p:tgtEl>
                                          <p:spTgt spid="102605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26052"/>
                                        </p:tgtEl>
                                        <p:attrNameLst>
                                          <p:attrName>style.visibility</p:attrName>
                                        </p:attrNameLst>
                                      </p:cBhvr>
                                      <p:to>
                                        <p:strVal val="visible"/>
                                      </p:to>
                                    </p:set>
                                    <p:anim calcmode="lin" valueType="num">
                                      <p:cBhvr additive="base">
                                        <p:cTn id="13" dur="500" fill="hold"/>
                                        <p:tgtEl>
                                          <p:spTgt spid="1026052"/>
                                        </p:tgtEl>
                                        <p:attrNameLst>
                                          <p:attrName>ppt_x</p:attrName>
                                        </p:attrNameLst>
                                      </p:cBhvr>
                                      <p:tavLst>
                                        <p:tav tm="0">
                                          <p:val>
                                            <p:strVal val="0-#ppt_w/2"/>
                                          </p:val>
                                        </p:tav>
                                        <p:tav tm="100000">
                                          <p:val>
                                            <p:strVal val="#ppt_x"/>
                                          </p:val>
                                        </p:tav>
                                      </p:tavLst>
                                    </p:anim>
                                    <p:anim calcmode="lin" valueType="num">
                                      <p:cBhvr additive="base">
                                        <p:cTn id="14" dur="500" fill="hold"/>
                                        <p:tgtEl>
                                          <p:spTgt spid="102605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6054"/>
                                        </p:tgtEl>
                                        <p:attrNameLst>
                                          <p:attrName>style.visibility</p:attrName>
                                        </p:attrNameLst>
                                      </p:cBhvr>
                                      <p:to>
                                        <p:strVal val="visible"/>
                                      </p:to>
                                    </p:set>
                                    <p:anim calcmode="lin" valueType="num">
                                      <p:cBhvr additive="base">
                                        <p:cTn id="19" dur="500" fill="hold"/>
                                        <p:tgtEl>
                                          <p:spTgt spid="1026054"/>
                                        </p:tgtEl>
                                        <p:attrNameLst>
                                          <p:attrName>ppt_x</p:attrName>
                                        </p:attrNameLst>
                                      </p:cBhvr>
                                      <p:tavLst>
                                        <p:tav tm="0">
                                          <p:val>
                                            <p:strVal val="0-#ppt_w/2"/>
                                          </p:val>
                                        </p:tav>
                                        <p:tav tm="100000">
                                          <p:val>
                                            <p:strVal val="#ppt_x"/>
                                          </p:val>
                                        </p:tav>
                                      </p:tavLst>
                                    </p:anim>
                                    <p:anim calcmode="lin" valueType="num">
                                      <p:cBhvr additive="base">
                                        <p:cTn id="20" dur="500" fill="hold"/>
                                        <p:tgtEl>
                                          <p:spTgt spid="10260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53" grpId="0" autoUpdateAnimBg="0"/>
      <p:bldP spid="1026054"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Rectangle 2"/>
          <p:cNvSpPr>
            <a:spLocks noGrp="1" noChangeArrowheads="1"/>
          </p:cNvSpPr>
          <p:nvPr>
            <p:ph type="title"/>
          </p:nvPr>
        </p:nvSpPr>
        <p:spPr bwMode="auto">
          <a:xfrm>
            <a:off x="562888" y="125966"/>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按应力求解平面问题</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27075" name="Text Box 3"/>
          <p:cNvSpPr txBox="1">
            <a:spLocks noChangeArrowheads="1"/>
          </p:cNvSpPr>
          <p:nvPr/>
        </p:nvSpPr>
        <p:spPr bwMode="auto">
          <a:xfrm>
            <a:off x="633250" y="2102402"/>
            <a:ext cx="7810072" cy="8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FF"/>
                </a:solidFill>
                <a:latin typeface="黑体" panose="02010609060101010101" pitchFamily="49" charset="-122"/>
                <a:ea typeface="黑体" panose="02010609060101010101" pitchFamily="49" charset="-122"/>
              </a:rPr>
              <a:t>    消去位移分量：</a:t>
            </a:r>
            <a:r>
              <a:rPr lang="zh-CN" altLang="en-US" sz="2216" b="1">
                <a:solidFill>
                  <a:srgbClr val="000000"/>
                </a:solidFill>
                <a:latin typeface="黑体" panose="02010609060101010101" pitchFamily="49" charset="-122"/>
                <a:ea typeface="黑体" panose="02010609060101010101" pitchFamily="49" charset="-122"/>
              </a:rPr>
              <a:t>由几何方程消去位移分量，从而得到平面问题的变形协调方程（相容方程）</a:t>
            </a:r>
          </a:p>
        </p:txBody>
      </p:sp>
      <p:sp>
        <p:nvSpPr>
          <p:cNvPr id="1027076" name="Text Box 4"/>
          <p:cNvSpPr txBox="1">
            <a:spLocks noChangeArrowheads="1"/>
          </p:cNvSpPr>
          <p:nvPr/>
        </p:nvSpPr>
        <p:spPr bwMode="auto">
          <a:xfrm>
            <a:off x="1266499" y="3921527"/>
            <a:ext cx="6754657" cy="16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dirty="0">
                <a:solidFill>
                  <a:srgbClr val="FF0000"/>
                </a:solidFill>
                <a:latin typeface="黑体" panose="02010609060101010101" pitchFamily="49" charset="-122"/>
                <a:ea typeface="黑体" panose="02010609060101010101" pitchFamily="49" charset="-122"/>
              </a:rPr>
              <a:t>变形协调方程</a:t>
            </a:r>
            <a:r>
              <a:rPr lang="zh-CN" altLang="en-US" sz="2216" b="1" dirty="0">
                <a:latin typeface="黑体" panose="02010609060101010101" pitchFamily="49" charset="-122"/>
                <a:ea typeface="黑体" panose="02010609060101010101" pitchFamily="49" charset="-122"/>
              </a:rPr>
              <a:t>的物理意义</a:t>
            </a:r>
            <a:r>
              <a:rPr lang="zh-CN" altLang="en-US" sz="2216" b="1" dirty="0">
                <a:solidFill>
                  <a:srgbClr val="FF0000"/>
                </a:solidFill>
                <a:latin typeface="黑体" panose="02010609060101010101" pitchFamily="49" charset="-122"/>
                <a:ea typeface="黑体" panose="02010609060101010101" pitchFamily="49" charset="-122"/>
              </a:rPr>
              <a:t>：</a:t>
            </a:r>
          </a:p>
          <a:p>
            <a:pPr defTabSz="844357" eaLnBrk="0" fontAlgn="base" hangingPunct="0">
              <a:lnSpc>
                <a:spcPct val="120000"/>
              </a:lnSpc>
              <a:spcBef>
                <a:spcPct val="0"/>
              </a:spcBef>
              <a:spcAft>
                <a:spcPct val="0"/>
              </a:spcAft>
              <a:buClr>
                <a:srgbClr val="FF6600"/>
              </a:buClr>
              <a:buSzPct val="150000"/>
            </a:pPr>
            <a:r>
              <a:rPr lang="zh-CN" altLang="en-US" sz="2216" b="1" dirty="0">
                <a:solidFill>
                  <a:srgbClr val="000000"/>
                </a:solidFill>
                <a:latin typeface="黑体" panose="02010609060101010101" pitchFamily="49" charset="-122"/>
                <a:ea typeface="黑体" panose="02010609060101010101" pitchFamily="49" charset="-122"/>
              </a:rPr>
              <a:t>　　1、是连续体中位移连续性的必然结果</a:t>
            </a:r>
          </a:p>
          <a:p>
            <a:pPr defTabSz="844357" eaLnBrk="0" fontAlgn="base" hangingPunct="0">
              <a:lnSpc>
                <a:spcPct val="120000"/>
              </a:lnSpc>
              <a:spcBef>
                <a:spcPct val="0"/>
              </a:spcBef>
              <a:spcAft>
                <a:spcPct val="0"/>
              </a:spcAft>
              <a:buClr>
                <a:srgbClr val="FF6600"/>
              </a:buClr>
              <a:buSzPct val="150000"/>
            </a:pPr>
            <a:r>
              <a:rPr lang="zh-CN" altLang="en-US" sz="2216" b="1" dirty="0">
                <a:solidFill>
                  <a:srgbClr val="000000"/>
                </a:solidFill>
                <a:latin typeface="黑体" panose="02010609060101010101" pitchFamily="49" charset="-122"/>
                <a:ea typeface="黑体" panose="02010609060101010101" pitchFamily="49" charset="-122"/>
              </a:rPr>
              <a:t>　　2、是形变所对应的位移存在且连续的必要条件</a:t>
            </a:r>
          </a:p>
          <a:p>
            <a:pPr defTabSz="844357" eaLnBrk="0" fontAlgn="base" hangingPunct="0">
              <a:lnSpc>
                <a:spcPct val="120000"/>
              </a:lnSpc>
              <a:spcBef>
                <a:spcPct val="0"/>
              </a:spcBef>
              <a:spcAft>
                <a:spcPct val="0"/>
              </a:spcAft>
              <a:buClr>
                <a:srgbClr val="FF6600"/>
              </a:buClr>
              <a:buSzPct val="150000"/>
            </a:pPr>
            <a:r>
              <a:rPr lang="zh-CN" altLang="en-US" sz="2216" b="1" dirty="0">
                <a:solidFill>
                  <a:srgbClr val="000000"/>
                </a:solidFill>
                <a:latin typeface="黑体" panose="02010609060101010101" pitchFamily="49" charset="-122"/>
                <a:ea typeface="黑体" panose="02010609060101010101" pitchFamily="49" charset="-122"/>
              </a:rPr>
              <a:t>           （否则变形后会发生重叠或裂缝）</a:t>
            </a:r>
          </a:p>
        </p:txBody>
      </p:sp>
      <p:graphicFrame>
        <p:nvGraphicFramePr>
          <p:cNvPr id="1027077" name="Object 5"/>
          <p:cNvGraphicFramePr>
            <a:graphicFrameLocks noChangeAspect="1"/>
          </p:cNvGraphicFramePr>
          <p:nvPr/>
        </p:nvGraphicFramePr>
        <p:xfrm>
          <a:off x="5769603" y="2936474"/>
          <a:ext cx="2884802" cy="1018769"/>
        </p:xfrm>
        <a:graphic>
          <a:graphicData uri="http://schemas.openxmlformats.org/presentationml/2006/ole">
            <mc:AlternateContent xmlns:mc="http://schemas.openxmlformats.org/markup-compatibility/2006">
              <mc:Choice xmlns:v="urn:schemas-microsoft-com:vml" Requires="v">
                <p:oleObj spid="_x0000_s48196" name="Equation" r:id="rId3" imgW="1282680" imgH="457200" progId="Equation.3">
                  <p:embed/>
                </p:oleObj>
              </mc:Choice>
              <mc:Fallback>
                <p:oleObj name="Equation" r:id="rId3" imgW="1282680" imgH="457200" progId="Equation.3">
                  <p:embed/>
                  <p:pic>
                    <p:nvPicPr>
                      <p:cNvPr id="102707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9603" y="2936474"/>
                        <a:ext cx="2884802" cy="101876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078" name="Object 6"/>
          <p:cNvGraphicFramePr>
            <a:graphicFrameLocks noChangeAspect="1"/>
          </p:cNvGraphicFramePr>
          <p:nvPr/>
        </p:nvGraphicFramePr>
        <p:xfrm>
          <a:off x="438292" y="3006834"/>
          <a:ext cx="4275897" cy="914693"/>
        </p:xfrm>
        <a:graphic>
          <a:graphicData uri="http://schemas.openxmlformats.org/presentationml/2006/ole">
            <mc:AlternateContent xmlns:mc="http://schemas.openxmlformats.org/markup-compatibility/2006">
              <mc:Choice xmlns:v="urn:schemas-microsoft-com:vml" Requires="v">
                <p:oleObj spid="_x0000_s48197" name="Equation" r:id="rId5" imgW="1942920" imgH="419040" progId="Equation.3">
                  <p:embed/>
                </p:oleObj>
              </mc:Choice>
              <mc:Fallback>
                <p:oleObj name="Equation" r:id="rId5" imgW="1942920" imgH="419040" progId="Equation.3">
                  <p:embed/>
                  <p:pic>
                    <p:nvPicPr>
                      <p:cNvPr id="102707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292" y="3006834"/>
                        <a:ext cx="4275897" cy="91469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7079" name="AutoShape 7"/>
          <p:cNvSpPr>
            <a:spLocks noChangeArrowheads="1"/>
          </p:cNvSpPr>
          <p:nvPr/>
        </p:nvSpPr>
        <p:spPr bwMode="auto">
          <a:xfrm>
            <a:off x="4925271" y="3288278"/>
            <a:ext cx="703610" cy="351805"/>
          </a:xfrm>
          <a:prstGeom prst="rightArrow">
            <a:avLst>
              <a:gd name="adj1" fmla="val 50000"/>
              <a:gd name="adj2" fmla="val 50000"/>
            </a:avLst>
          </a:prstGeom>
          <a:solidFill>
            <a:srgbClr val="FF0000"/>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algn="ctr" defTabSz="844357" eaLnBrk="0" fontAlgn="base" hangingPunct="0">
              <a:spcBef>
                <a:spcPct val="0"/>
              </a:spcBef>
              <a:spcAft>
                <a:spcPct val="0"/>
              </a:spcAft>
            </a:pPr>
            <a:endParaRPr lang="zh-CN" altLang="en-US" sz="2216" b="1">
              <a:solidFill>
                <a:srgbClr val="FFFF00"/>
              </a:solidFill>
              <a:latin typeface="Arial" panose="020B0604020202020204" pitchFamily="34" charset="0"/>
              <a:ea typeface="宋体" panose="02010600030101010101" pitchFamily="2" charset="-122"/>
            </a:endParaRPr>
          </a:p>
        </p:txBody>
      </p:sp>
      <p:sp>
        <p:nvSpPr>
          <p:cNvPr id="1027080" name="Text Box 8"/>
          <p:cNvSpPr txBox="1">
            <a:spLocks noChangeArrowheads="1"/>
          </p:cNvSpPr>
          <p:nvPr/>
        </p:nvSpPr>
        <p:spPr bwMode="auto">
          <a:xfrm>
            <a:off x="633250" y="966365"/>
            <a:ext cx="8021155" cy="932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401" b="1">
                <a:solidFill>
                  <a:srgbClr val="0000FF"/>
                </a:solidFill>
                <a:latin typeface="黑体" panose="02010609060101010101" pitchFamily="49" charset="-122"/>
                <a:ea typeface="黑体" panose="02010609060101010101" pitchFamily="49" charset="-122"/>
              </a:rPr>
              <a:t>2、</a:t>
            </a:r>
            <a:r>
              <a:rPr lang="zh-CN" altLang="en-US" sz="2401" b="1">
                <a:solidFill>
                  <a:srgbClr val="FF0000"/>
                </a:solidFill>
                <a:latin typeface="黑体" panose="02010609060101010101" pitchFamily="49" charset="-122"/>
                <a:ea typeface="黑体" panose="02010609060101010101" pitchFamily="49" charset="-122"/>
              </a:rPr>
              <a:t>补充方程：</a:t>
            </a:r>
            <a:r>
              <a:rPr lang="zh-CN" altLang="en-US" sz="2401" b="1">
                <a:solidFill>
                  <a:srgbClr val="000000"/>
                </a:solidFill>
                <a:latin typeface="黑体" panose="02010609060101010101" pitchFamily="49" charset="-122"/>
                <a:ea typeface="黑体" panose="02010609060101010101" pitchFamily="49" charset="-122"/>
              </a:rPr>
              <a:t>从几何方程和物理方程中消去位移分量和应变分量，导出1个只包含应力分量的补充方程。</a:t>
            </a:r>
          </a:p>
        </p:txBody>
      </p:sp>
      <p:sp>
        <p:nvSpPr>
          <p:cNvPr id="1027081" name="Text Box 9"/>
          <p:cNvSpPr txBox="1">
            <a:spLocks noChangeArrowheads="1"/>
          </p:cNvSpPr>
          <p:nvPr/>
        </p:nvSpPr>
        <p:spPr bwMode="auto">
          <a:xfrm>
            <a:off x="1266499" y="5725995"/>
            <a:ext cx="7458267"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FF"/>
                </a:solidFill>
                <a:latin typeface="黑体" panose="02010609060101010101" pitchFamily="49" charset="-122"/>
                <a:ea typeface="黑体" panose="02010609060101010101" pitchFamily="49" charset="-122"/>
              </a:rPr>
              <a:t>变形协调方程是形变分量解答是否合理的校核条件</a:t>
            </a:r>
          </a:p>
        </p:txBody>
      </p:sp>
    </p:spTree>
    <p:extLst>
      <p:ext uri="{BB962C8B-B14F-4D97-AF65-F5344CB8AC3E}">
        <p14:creationId xmlns:p14="http://schemas.microsoft.com/office/powerpoint/2010/main" val="416778376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7075"/>
                                        </p:tgtEl>
                                        <p:attrNameLst>
                                          <p:attrName>style.visibility</p:attrName>
                                        </p:attrNameLst>
                                      </p:cBhvr>
                                      <p:to>
                                        <p:strVal val="visible"/>
                                      </p:to>
                                    </p:set>
                                    <p:anim calcmode="lin" valueType="num">
                                      <p:cBhvr additive="base">
                                        <p:cTn id="7" dur="500" fill="hold"/>
                                        <p:tgtEl>
                                          <p:spTgt spid="1027075"/>
                                        </p:tgtEl>
                                        <p:attrNameLst>
                                          <p:attrName>ppt_x</p:attrName>
                                        </p:attrNameLst>
                                      </p:cBhvr>
                                      <p:tavLst>
                                        <p:tav tm="0">
                                          <p:val>
                                            <p:strVal val="0-#ppt_w/2"/>
                                          </p:val>
                                        </p:tav>
                                        <p:tav tm="100000">
                                          <p:val>
                                            <p:strVal val="#ppt_x"/>
                                          </p:val>
                                        </p:tav>
                                      </p:tavLst>
                                    </p:anim>
                                    <p:anim calcmode="lin" valueType="num">
                                      <p:cBhvr additive="base">
                                        <p:cTn id="8" dur="500" fill="hold"/>
                                        <p:tgtEl>
                                          <p:spTgt spid="102707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27078"/>
                                        </p:tgtEl>
                                        <p:attrNameLst>
                                          <p:attrName>style.visibility</p:attrName>
                                        </p:attrNameLst>
                                      </p:cBhvr>
                                      <p:to>
                                        <p:strVal val="visible"/>
                                      </p:to>
                                    </p:set>
                                    <p:anim calcmode="lin" valueType="num">
                                      <p:cBhvr additive="base">
                                        <p:cTn id="13" dur="500" fill="hold"/>
                                        <p:tgtEl>
                                          <p:spTgt spid="1027078"/>
                                        </p:tgtEl>
                                        <p:attrNameLst>
                                          <p:attrName>ppt_x</p:attrName>
                                        </p:attrNameLst>
                                      </p:cBhvr>
                                      <p:tavLst>
                                        <p:tav tm="0">
                                          <p:val>
                                            <p:strVal val="0-#ppt_w/2"/>
                                          </p:val>
                                        </p:tav>
                                        <p:tav tm="100000">
                                          <p:val>
                                            <p:strVal val="#ppt_x"/>
                                          </p:val>
                                        </p:tav>
                                      </p:tavLst>
                                    </p:anim>
                                    <p:anim calcmode="lin" valueType="num">
                                      <p:cBhvr additive="base">
                                        <p:cTn id="14" dur="500" fill="hold"/>
                                        <p:tgtEl>
                                          <p:spTgt spid="102707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7079"/>
                                        </p:tgtEl>
                                        <p:attrNameLst>
                                          <p:attrName>style.visibility</p:attrName>
                                        </p:attrNameLst>
                                      </p:cBhvr>
                                      <p:to>
                                        <p:strVal val="visible"/>
                                      </p:to>
                                    </p:set>
                                    <p:anim calcmode="lin" valueType="num">
                                      <p:cBhvr additive="base">
                                        <p:cTn id="19" dur="500" fill="hold"/>
                                        <p:tgtEl>
                                          <p:spTgt spid="1027079"/>
                                        </p:tgtEl>
                                        <p:attrNameLst>
                                          <p:attrName>ppt_x</p:attrName>
                                        </p:attrNameLst>
                                      </p:cBhvr>
                                      <p:tavLst>
                                        <p:tav tm="0">
                                          <p:val>
                                            <p:strVal val="0-#ppt_w/2"/>
                                          </p:val>
                                        </p:tav>
                                        <p:tav tm="100000">
                                          <p:val>
                                            <p:strVal val="#ppt_x"/>
                                          </p:val>
                                        </p:tav>
                                      </p:tavLst>
                                    </p:anim>
                                    <p:anim calcmode="lin" valueType="num">
                                      <p:cBhvr additive="base">
                                        <p:cTn id="20" dur="500" fill="hold"/>
                                        <p:tgtEl>
                                          <p:spTgt spid="102707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27077"/>
                                        </p:tgtEl>
                                        <p:attrNameLst>
                                          <p:attrName>style.visibility</p:attrName>
                                        </p:attrNameLst>
                                      </p:cBhvr>
                                      <p:to>
                                        <p:strVal val="visible"/>
                                      </p:to>
                                    </p:set>
                                    <p:anim calcmode="lin" valueType="num">
                                      <p:cBhvr additive="base">
                                        <p:cTn id="25" dur="500" fill="hold"/>
                                        <p:tgtEl>
                                          <p:spTgt spid="1027077"/>
                                        </p:tgtEl>
                                        <p:attrNameLst>
                                          <p:attrName>ppt_x</p:attrName>
                                        </p:attrNameLst>
                                      </p:cBhvr>
                                      <p:tavLst>
                                        <p:tav tm="0">
                                          <p:val>
                                            <p:strVal val="0-#ppt_w/2"/>
                                          </p:val>
                                        </p:tav>
                                        <p:tav tm="100000">
                                          <p:val>
                                            <p:strVal val="#ppt_x"/>
                                          </p:val>
                                        </p:tav>
                                      </p:tavLst>
                                    </p:anim>
                                    <p:anim calcmode="lin" valueType="num">
                                      <p:cBhvr additive="base">
                                        <p:cTn id="26" dur="500" fill="hold"/>
                                        <p:tgtEl>
                                          <p:spTgt spid="102707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27076">
                                            <p:txEl>
                                              <p:pRg st="0" end="0"/>
                                            </p:txEl>
                                          </p:spTgt>
                                        </p:tgtEl>
                                        <p:attrNameLst>
                                          <p:attrName>style.visibility</p:attrName>
                                        </p:attrNameLst>
                                      </p:cBhvr>
                                      <p:to>
                                        <p:strVal val="visible"/>
                                      </p:to>
                                    </p:set>
                                    <p:anim calcmode="lin" valueType="num">
                                      <p:cBhvr additive="base">
                                        <p:cTn id="31" dur="500" fill="hold"/>
                                        <p:tgtEl>
                                          <p:spTgt spid="1027076">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2707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27076">
                                            <p:txEl>
                                              <p:pRg st="1" end="1"/>
                                            </p:txEl>
                                          </p:spTgt>
                                        </p:tgtEl>
                                        <p:attrNameLst>
                                          <p:attrName>style.visibility</p:attrName>
                                        </p:attrNameLst>
                                      </p:cBhvr>
                                      <p:to>
                                        <p:strVal val="visible"/>
                                      </p:to>
                                    </p:set>
                                    <p:anim calcmode="lin" valueType="num">
                                      <p:cBhvr additive="base">
                                        <p:cTn id="37" dur="500" fill="hold"/>
                                        <p:tgtEl>
                                          <p:spTgt spid="1027076">
                                            <p:txEl>
                                              <p:pRg st="1" end="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2707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27076">
                                            <p:txEl>
                                              <p:pRg st="2" end="2"/>
                                            </p:txEl>
                                          </p:spTgt>
                                        </p:tgtEl>
                                        <p:attrNameLst>
                                          <p:attrName>style.visibility</p:attrName>
                                        </p:attrNameLst>
                                      </p:cBhvr>
                                      <p:to>
                                        <p:strVal val="visible"/>
                                      </p:to>
                                    </p:set>
                                    <p:anim calcmode="lin" valueType="num">
                                      <p:cBhvr additive="base">
                                        <p:cTn id="43" dur="500" fill="hold"/>
                                        <p:tgtEl>
                                          <p:spTgt spid="1027076">
                                            <p:txEl>
                                              <p:pRg st="2" end="2"/>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2707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27076">
                                            <p:txEl>
                                              <p:pRg st="3" end="3"/>
                                            </p:txEl>
                                          </p:spTgt>
                                        </p:tgtEl>
                                        <p:attrNameLst>
                                          <p:attrName>style.visibility</p:attrName>
                                        </p:attrNameLst>
                                      </p:cBhvr>
                                      <p:to>
                                        <p:strVal val="visible"/>
                                      </p:to>
                                    </p:set>
                                    <p:anim calcmode="lin" valueType="num">
                                      <p:cBhvr additive="base">
                                        <p:cTn id="49" dur="500" fill="hold"/>
                                        <p:tgtEl>
                                          <p:spTgt spid="1027076">
                                            <p:txEl>
                                              <p:pRg st="3" end="3"/>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02707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027081"/>
                                        </p:tgtEl>
                                        <p:attrNameLst>
                                          <p:attrName>style.visibility</p:attrName>
                                        </p:attrNameLst>
                                      </p:cBhvr>
                                      <p:to>
                                        <p:strVal val="visible"/>
                                      </p:to>
                                    </p:set>
                                    <p:anim calcmode="lin" valueType="num">
                                      <p:cBhvr additive="base">
                                        <p:cTn id="55" dur="500" fill="hold"/>
                                        <p:tgtEl>
                                          <p:spTgt spid="1027081"/>
                                        </p:tgtEl>
                                        <p:attrNameLst>
                                          <p:attrName>ppt_x</p:attrName>
                                        </p:attrNameLst>
                                      </p:cBhvr>
                                      <p:tavLst>
                                        <p:tav tm="0">
                                          <p:val>
                                            <p:strVal val="0-#ppt_w/2"/>
                                          </p:val>
                                        </p:tav>
                                        <p:tav tm="100000">
                                          <p:val>
                                            <p:strVal val="#ppt_x"/>
                                          </p:val>
                                        </p:tav>
                                      </p:tavLst>
                                    </p:anim>
                                    <p:anim calcmode="lin" valueType="num">
                                      <p:cBhvr additive="base">
                                        <p:cTn id="56" dur="500" fill="hold"/>
                                        <p:tgtEl>
                                          <p:spTgt spid="10270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75" grpId="0" autoUpdateAnimBg="0"/>
      <p:bldP spid="1027076" grpId="0" build="p" autoUpdateAnimBg="0"/>
      <p:bldP spid="1027079" grpId="0" animBg="1" autoUpdateAnimBg="0"/>
      <p:bldP spid="102708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228600" y="242888"/>
            <a:ext cx="2819400" cy="519112"/>
          </a:xfrm>
          <a:prstGeom prst="rect">
            <a:avLst/>
          </a:prstGeom>
          <a:solidFill>
            <a:schemeClr val="tx1"/>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1" u="none" strike="noStrike" kern="1200" cap="none" spc="0" normalizeH="0" baseline="0" noProof="0" smtClean="0">
                <a:ln>
                  <a:noFill/>
                </a:ln>
                <a:solidFill>
                  <a:srgbClr val="0000FF"/>
                </a:solidFill>
                <a:effectLst/>
                <a:uLnTx/>
                <a:uFillTx/>
                <a:latin typeface="Times New Roman" panose="02020603050405020304" pitchFamily="18" charset="0"/>
                <a:ea typeface="楷体_GB2312" pitchFamily="49" charset="-122"/>
                <a:cs typeface="+mn-cs"/>
              </a:rPr>
              <a:t>2. </a:t>
            </a:r>
            <a:r>
              <a:rPr kumimoji="1" lang="zh-CN" altLang="en-US" sz="2800" b="1" i="1" u="none" strike="noStrike" kern="1200" cap="none" spc="0" normalizeH="0" baseline="0" noProof="0" smtClean="0">
                <a:ln>
                  <a:noFill/>
                </a:ln>
                <a:solidFill>
                  <a:srgbClr val="0000FF"/>
                </a:solidFill>
                <a:effectLst/>
                <a:uLnTx/>
                <a:uFillTx/>
                <a:latin typeface="Times New Roman" panose="02020603050405020304" pitchFamily="18" charset="0"/>
                <a:ea typeface="楷体_GB2312" pitchFamily="49" charset="-122"/>
                <a:cs typeface="+mn-cs"/>
              </a:rPr>
              <a:t>平面应变问题</a:t>
            </a:r>
            <a:endParaRPr kumimoji="1" lang="zh-CN" altLang="en-US" sz="2800" b="0" i="1" u="none" strike="noStrike" kern="1200" cap="none" spc="0" normalizeH="0" baseline="0" noProof="0" smtClean="0">
              <a:ln>
                <a:noFill/>
              </a:ln>
              <a:solidFill>
                <a:srgbClr val="0000FF"/>
              </a:solidFill>
              <a:effectLst/>
              <a:uLnTx/>
              <a:uFillTx/>
              <a:latin typeface="Times New Roman" panose="02020603050405020304" pitchFamily="18" charset="0"/>
              <a:ea typeface="楷体_GB2312" pitchFamily="49" charset="-122"/>
              <a:cs typeface="+mn-cs"/>
            </a:endParaRPr>
          </a:p>
        </p:txBody>
      </p:sp>
      <p:sp>
        <p:nvSpPr>
          <p:cNvPr id="116739" name="Text Box 3"/>
          <p:cNvSpPr txBox="1">
            <a:spLocks noChangeArrowheads="1"/>
          </p:cNvSpPr>
          <p:nvPr/>
        </p:nvSpPr>
        <p:spPr bwMode="auto">
          <a:xfrm>
            <a:off x="152400" y="776288"/>
            <a:ext cx="2362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smtClean="0">
                <a:ln>
                  <a:noFill/>
                </a:ln>
                <a:solidFill>
                  <a:srgbClr val="FF9933"/>
                </a:solidFill>
                <a:effectLst/>
                <a:uLnTx/>
                <a:uFillTx/>
                <a:latin typeface="Times New Roman" panose="02020603050405020304" pitchFamily="18" charset="0"/>
                <a:ea typeface="楷体_GB2312" pitchFamily="49" charset="-122"/>
                <a:cs typeface="+mn-cs"/>
              </a:rPr>
              <a:t>(1)  </a:t>
            </a:r>
            <a:r>
              <a:rPr kumimoji="1" lang="zh-CN" altLang="en-US" sz="2800" b="1" i="0" u="none" strike="noStrike" kern="1200" cap="none" spc="0" normalizeH="0" baseline="0" noProof="0" smtClean="0">
                <a:ln>
                  <a:noFill/>
                </a:ln>
                <a:solidFill>
                  <a:srgbClr val="FF9933"/>
                </a:solidFill>
                <a:effectLst/>
                <a:uLnTx/>
                <a:uFillTx/>
                <a:latin typeface="Times New Roman" panose="02020603050405020304" pitchFamily="18" charset="0"/>
                <a:ea typeface="楷体_GB2312" pitchFamily="49" charset="-122"/>
                <a:cs typeface="+mn-cs"/>
              </a:rPr>
              <a:t>几何特征</a:t>
            </a:r>
            <a:endParaRPr kumimoji="1" lang="zh-CN" altLang="en-US" sz="2800" b="1" i="0" u="none" strike="noStrike" kern="1200" cap="none" spc="0" normalizeH="0" baseline="0" noProof="0" smtClean="0">
              <a:ln>
                <a:noFill/>
              </a:ln>
              <a:solidFill>
                <a:srgbClr val="FFFF00"/>
              </a:solidFill>
              <a:effectLst/>
              <a:uLnTx/>
              <a:uFillTx/>
              <a:latin typeface="Times New Roman" panose="02020603050405020304" pitchFamily="18" charset="0"/>
              <a:ea typeface="楷体_GB2312" pitchFamily="49" charset="-122"/>
              <a:cs typeface="+mn-cs"/>
            </a:endParaRPr>
          </a:p>
        </p:txBody>
      </p:sp>
      <p:grpSp>
        <p:nvGrpSpPr>
          <p:cNvPr id="116746" name="Group 10"/>
          <p:cNvGrpSpPr>
            <a:grpSpLocks/>
          </p:cNvGrpSpPr>
          <p:nvPr/>
        </p:nvGrpSpPr>
        <p:grpSpPr bwMode="auto">
          <a:xfrm>
            <a:off x="3660775" y="76200"/>
            <a:ext cx="2632075" cy="2667000"/>
            <a:chOff x="2306" y="48"/>
            <a:chExt cx="1658" cy="1680"/>
          </a:xfrm>
        </p:grpSpPr>
        <p:pic>
          <p:nvPicPr>
            <p:cNvPr id="116740" name="Picture 4" descr="平面应变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6" y="48"/>
              <a:ext cx="1658" cy="1680"/>
            </a:xfrm>
            <a:prstGeom prst="rect">
              <a:avLst/>
            </a:prstGeom>
            <a:noFill/>
            <a:extLst>
              <a:ext uri="{909E8E84-426E-40DD-AFC4-6F175D3DCCD1}">
                <a14:hiddenFill xmlns:a14="http://schemas.microsoft.com/office/drawing/2010/main">
                  <a:solidFill>
                    <a:srgbClr val="FFFFFF"/>
                  </a:solidFill>
                </a14:hiddenFill>
              </a:ext>
            </a:extLst>
          </p:spPr>
        </p:pic>
        <p:sp>
          <p:nvSpPr>
            <p:cNvPr id="116743" name="Text Box 7"/>
            <p:cNvSpPr txBox="1">
              <a:spLocks noChangeArrowheads="1"/>
            </p:cNvSpPr>
            <p:nvPr/>
          </p:nvSpPr>
          <p:spPr bwMode="auto">
            <a:xfrm>
              <a:off x="3216" y="1392"/>
              <a:ext cx="5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水坝</a:t>
              </a:r>
            </a:p>
          </p:txBody>
        </p:sp>
      </p:grpSp>
      <p:grpSp>
        <p:nvGrpSpPr>
          <p:cNvPr id="116747" name="Group 11"/>
          <p:cNvGrpSpPr>
            <a:grpSpLocks/>
          </p:cNvGrpSpPr>
          <p:nvPr/>
        </p:nvGrpSpPr>
        <p:grpSpPr bwMode="auto">
          <a:xfrm>
            <a:off x="6611938" y="76200"/>
            <a:ext cx="2455862" cy="2667000"/>
            <a:chOff x="4165" y="48"/>
            <a:chExt cx="1547" cy="1680"/>
          </a:xfrm>
        </p:grpSpPr>
        <p:pic>
          <p:nvPicPr>
            <p:cNvPr id="116741" name="Picture 5" descr="平面应变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5" y="48"/>
              <a:ext cx="1547" cy="1680"/>
            </a:xfrm>
            <a:prstGeom prst="rect">
              <a:avLst/>
            </a:prstGeom>
            <a:noFill/>
            <a:extLst>
              <a:ext uri="{909E8E84-426E-40DD-AFC4-6F175D3DCCD1}">
                <a14:hiddenFill xmlns:a14="http://schemas.microsoft.com/office/drawing/2010/main">
                  <a:solidFill>
                    <a:srgbClr val="FFFFFF"/>
                  </a:solidFill>
                </a14:hiddenFill>
              </a:ext>
            </a:extLst>
          </p:spPr>
        </p:pic>
        <p:sp>
          <p:nvSpPr>
            <p:cNvPr id="116744" name="Text Box 8"/>
            <p:cNvSpPr txBox="1">
              <a:spLocks noChangeArrowheads="1"/>
            </p:cNvSpPr>
            <p:nvPr/>
          </p:nvSpPr>
          <p:spPr bwMode="auto">
            <a:xfrm>
              <a:off x="4944" y="1392"/>
              <a:ext cx="5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滚柱</a:t>
              </a:r>
            </a:p>
          </p:txBody>
        </p:sp>
      </p:grpSp>
      <p:grpSp>
        <p:nvGrpSpPr>
          <p:cNvPr id="116748" name="Group 12"/>
          <p:cNvGrpSpPr>
            <a:grpSpLocks/>
          </p:cNvGrpSpPr>
          <p:nvPr/>
        </p:nvGrpSpPr>
        <p:grpSpPr bwMode="auto">
          <a:xfrm>
            <a:off x="6324600" y="2895600"/>
            <a:ext cx="2743200" cy="2289175"/>
            <a:chOff x="4032" y="1920"/>
            <a:chExt cx="1728" cy="1442"/>
          </a:xfrm>
        </p:grpSpPr>
        <p:pic>
          <p:nvPicPr>
            <p:cNvPr id="116742" name="Picture 6" descr="平面应变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 y="1920"/>
              <a:ext cx="1728" cy="1442"/>
            </a:xfrm>
            <a:prstGeom prst="rect">
              <a:avLst/>
            </a:prstGeom>
            <a:noFill/>
            <a:extLst>
              <a:ext uri="{909E8E84-426E-40DD-AFC4-6F175D3DCCD1}">
                <a14:hiddenFill xmlns:a14="http://schemas.microsoft.com/office/drawing/2010/main">
                  <a:solidFill>
                    <a:srgbClr val="FFFFFF"/>
                  </a:solidFill>
                </a14:hiddenFill>
              </a:ext>
            </a:extLst>
          </p:spPr>
        </p:pic>
        <p:sp>
          <p:nvSpPr>
            <p:cNvPr id="116745" name="Text Box 9"/>
            <p:cNvSpPr txBox="1">
              <a:spLocks noChangeArrowheads="1"/>
            </p:cNvSpPr>
            <p:nvPr/>
          </p:nvSpPr>
          <p:spPr bwMode="auto">
            <a:xfrm>
              <a:off x="4944" y="3110"/>
              <a:ext cx="76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厚壁圆筒</a:t>
              </a:r>
            </a:p>
          </p:txBody>
        </p:sp>
      </p:grpSp>
      <p:sp>
        <p:nvSpPr>
          <p:cNvPr id="116749" name="Text Box 13"/>
          <p:cNvSpPr txBox="1">
            <a:spLocks noChangeArrowheads="1"/>
          </p:cNvSpPr>
          <p:nvPr/>
        </p:nvSpPr>
        <p:spPr bwMode="auto">
          <a:xfrm>
            <a:off x="228600" y="1143000"/>
            <a:ext cx="3505200" cy="146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一个方向的尺寸比另两个方向的尺寸</a:t>
            </a:r>
            <a:r>
              <a:rPr kumimoji="1" lang="zh-CN" altLang="en-US" sz="22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大得多</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，且</a:t>
            </a:r>
            <a:r>
              <a:rPr kumimoji="1" lang="zh-CN" altLang="en-US" sz="22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沿长度方向几何形状和尺寸不变化</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16750" name="Text Box 14"/>
          <p:cNvSpPr txBox="1">
            <a:spLocks noChangeArrowheads="1"/>
          </p:cNvSpPr>
          <p:nvPr/>
        </p:nvSpPr>
        <p:spPr bwMode="auto">
          <a:xfrm>
            <a:off x="533400" y="2590800"/>
            <a:ext cx="3276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en-US" altLang="zh-CN"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2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近似认为无限长</a:t>
            </a:r>
          </a:p>
        </p:txBody>
      </p:sp>
      <p:sp>
        <p:nvSpPr>
          <p:cNvPr id="116751" name="Text Box 15"/>
          <p:cNvSpPr txBox="1">
            <a:spLocks noChangeArrowheads="1"/>
          </p:cNvSpPr>
          <p:nvPr/>
        </p:nvSpPr>
        <p:spPr bwMode="auto">
          <a:xfrm>
            <a:off x="152400" y="3048000"/>
            <a:ext cx="2362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smtClean="0">
                <a:ln>
                  <a:noFill/>
                </a:ln>
                <a:solidFill>
                  <a:srgbClr val="FF9933"/>
                </a:solidFill>
                <a:effectLst/>
                <a:uLnTx/>
                <a:uFillTx/>
                <a:latin typeface="Times New Roman" panose="02020603050405020304" pitchFamily="18" charset="0"/>
                <a:ea typeface="楷体_GB2312" pitchFamily="49" charset="-122"/>
                <a:cs typeface="+mn-cs"/>
              </a:rPr>
              <a:t>(2)  </a:t>
            </a:r>
            <a:r>
              <a:rPr kumimoji="1" lang="zh-CN" altLang="en-US" sz="2800" b="1" i="0" u="none" strike="noStrike" kern="1200" cap="none" spc="0" normalizeH="0" baseline="0" noProof="0" smtClean="0">
                <a:ln>
                  <a:noFill/>
                </a:ln>
                <a:solidFill>
                  <a:srgbClr val="FF9933"/>
                </a:solidFill>
                <a:effectLst/>
                <a:uLnTx/>
                <a:uFillTx/>
                <a:latin typeface="Times New Roman" panose="02020603050405020304" pitchFamily="18" charset="0"/>
                <a:ea typeface="楷体_GB2312" pitchFamily="49" charset="-122"/>
                <a:cs typeface="+mn-cs"/>
              </a:rPr>
              <a:t>外力特征</a:t>
            </a:r>
            <a:endParaRPr kumimoji="1" lang="zh-CN" altLang="en-US" sz="2800" b="1" i="0" u="none" strike="noStrike" kern="1200" cap="none" spc="0" normalizeH="0" baseline="0" noProof="0" smtClean="0">
              <a:ln>
                <a:noFill/>
              </a:ln>
              <a:solidFill>
                <a:srgbClr val="FFFF00"/>
              </a:solidFill>
              <a:effectLst/>
              <a:uLnTx/>
              <a:uFillTx/>
              <a:latin typeface="Times New Roman" panose="02020603050405020304" pitchFamily="18" charset="0"/>
              <a:ea typeface="楷体_GB2312" pitchFamily="49" charset="-122"/>
              <a:cs typeface="+mn-cs"/>
            </a:endParaRPr>
          </a:p>
        </p:txBody>
      </p:sp>
      <p:sp>
        <p:nvSpPr>
          <p:cNvPr id="116752" name="Text Box 16"/>
          <p:cNvSpPr txBox="1">
            <a:spLocks noChangeArrowheads="1"/>
          </p:cNvSpPr>
          <p:nvPr/>
        </p:nvSpPr>
        <p:spPr bwMode="auto">
          <a:xfrm>
            <a:off x="533400" y="3505200"/>
            <a:ext cx="5410200" cy="792163"/>
          </a:xfrm>
          <a:prstGeom prst="rect">
            <a:avLst/>
          </a:prstGeom>
          <a:solidFill>
            <a:schemeClr val="tx1"/>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2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外力</a:t>
            </a:r>
            <a:r>
              <a:rPr kumimoji="1" lang="zh-CN" altLang="en-US" sz="2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（体力、面力）</a:t>
            </a:r>
            <a:r>
              <a:rPr kumimoji="1" lang="zh-CN" altLang="en-US" sz="22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平行于横截面</a:t>
            </a:r>
            <a:r>
              <a:rPr kumimoji="1" lang="zh-CN" altLang="en-US" sz="2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作用，且沿长度 </a:t>
            </a:r>
            <a:r>
              <a:rPr kumimoji="1" lang="en-US" altLang="zh-CN" sz="22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z </a:t>
            </a:r>
            <a:r>
              <a:rPr kumimoji="1" lang="zh-CN" altLang="en-US" sz="2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方向不变化。</a:t>
            </a:r>
          </a:p>
        </p:txBody>
      </p:sp>
      <p:sp>
        <p:nvSpPr>
          <p:cNvPr id="116753" name="Text Box 17"/>
          <p:cNvSpPr txBox="1">
            <a:spLocks noChangeArrowheads="1"/>
          </p:cNvSpPr>
          <p:nvPr/>
        </p:nvSpPr>
        <p:spPr bwMode="auto">
          <a:xfrm>
            <a:off x="533400" y="4267200"/>
            <a:ext cx="5410200" cy="469900"/>
          </a:xfrm>
          <a:prstGeom prst="rect">
            <a:avLst/>
          </a:prstGeom>
          <a:solidFill>
            <a:schemeClr val="tx1"/>
          </a:solidFill>
          <a:ln w="12700" cap="sq">
            <a:solidFill>
              <a:schemeClr val="tx1"/>
            </a:solid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2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约束</a:t>
            </a:r>
            <a:r>
              <a:rPr kumimoji="1" lang="zh-CN" altLang="en-US" sz="2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沿长度 </a:t>
            </a:r>
            <a:r>
              <a:rPr kumimoji="1" lang="en-US" altLang="zh-CN" sz="2200" b="1"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z </a:t>
            </a:r>
            <a:r>
              <a:rPr kumimoji="1" lang="zh-CN" altLang="en-US" sz="2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方向不变化。</a:t>
            </a:r>
          </a:p>
        </p:txBody>
      </p:sp>
      <p:sp>
        <p:nvSpPr>
          <p:cNvPr id="116754" name="Text Box 18"/>
          <p:cNvSpPr txBox="1">
            <a:spLocks noChangeArrowheads="1"/>
          </p:cNvSpPr>
          <p:nvPr/>
        </p:nvSpPr>
        <p:spPr bwMode="auto">
          <a:xfrm>
            <a:off x="152400" y="4738688"/>
            <a:ext cx="2362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smtClean="0">
                <a:ln>
                  <a:noFill/>
                </a:ln>
                <a:solidFill>
                  <a:srgbClr val="FF9933"/>
                </a:solidFill>
                <a:effectLst/>
                <a:uLnTx/>
                <a:uFillTx/>
                <a:latin typeface="Times New Roman" panose="02020603050405020304" pitchFamily="18" charset="0"/>
                <a:ea typeface="楷体_GB2312" pitchFamily="49" charset="-122"/>
                <a:cs typeface="+mn-cs"/>
              </a:rPr>
              <a:t>(3)  </a:t>
            </a:r>
            <a:r>
              <a:rPr kumimoji="1" lang="zh-CN" altLang="en-US" sz="2800" b="1" i="0" u="none" strike="noStrike" kern="1200" cap="none" spc="0" normalizeH="0" baseline="0" noProof="0" smtClean="0">
                <a:ln>
                  <a:noFill/>
                </a:ln>
                <a:solidFill>
                  <a:srgbClr val="FF9933"/>
                </a:solidFill>
                <a:effectLst/>
                <a:uLnTx/>
                <a:uFillTx/>
                <a:latin typeface="Times New Roman" panose="02020603050405020304" pitchFamily="18" charset="0"/>
                <a:ea typeface="楷体_GB2312" pitchFamily="49" charset="-122"/>
                <a:cs typeface="+mn-cs"/>
              </a:rPr>
              <a:t>变形特征</a:t>
            </a:r>
            <a:endParaRPr kumimoji="1" lang="zh-CN" altLang="en-US" sz="2800" b="1" i="0" u="none" strike="noStrike" kern="1200" cap="none" spc="0" normalizeH="0" baseline="0" noProof="0" smtClean="0">
              <a:ln>
                <a:noFill/>
              </a:ln>
              <a:solidFill>
                <a:srgbClr val="FFFF00"/>
              </a:solidFill>
              <a:effectLst/>
              <a:uLnTx/>
              <a:uFillTx/>
              <a:latin typeface="Times New Roman" panose="02020603050405020304" pitchFamily="18" charset="0"/>
              <a:ea typeface="楷体_GB2312" pitchFamily="49" charset="-122"/>
              <a:cs typeface="+mn-cs"/>
            </a:endParaRPr>
          </a:p>
        </p:txBody>
      </p:sp>
      <p:sp>
        <p:nvSpPr>
          <p:cNvPr id="116755" name="Text Box 19"/>
          <p:cNvSpPr txBox="1">
            <a:spLocks noChangeArrowheads="1"/>
          </p:cNvSpPr>
          <p:nvPr/>
        </p:nvSpPr>
        <p:spPr bwMode="auto">
          <a:xfrm>
            <a:off x="762000" y="5334000"/>
            <a:ext cx="8382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如图建立坐标系：以任一横截面为 </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xy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面，任一纵线为 </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z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轴。</a:t>
            </a:r>
          </a:p>
        </p:txBody>
      </p:sp>
      <p:sp>
        <p:nvSpPr>
          <p:cNvPr id="116756" name="Text Box 20"/>
          <p:cNvSpPr txBox="1">
            <a:spLocks noChangeArrowheads="1"/>
          </p:cNvSpPr>
          <p:nvPr/>
        </p:nvSpPr>
        <p:spPr bwMode="auto">
          <a:xfrm>
            <a:off x="76200" y="5791200"/>
            <a:ext cx="3276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设 </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z</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方向为无限长，则</a:t>
            </a:r>
          </a:p>
        </p:txBody>
      </p:sp>
      <p:graphicFrame>
        <p:nvGraphicFramePr>
          <p:cNvPr id="116757" name="Object 21"/>
          <p:cNvGraphicFramePr>
            <a:graphicFrameLocks noChangeAspect="1"/>
          </p:cNvGraphicFramePr>
          <p:nvPr/>
        </p:nvGraphicFramePr>
        <p:xfrm>
          <a:off x="5105400" y="5867400"/>
          <a:ext cx="762000" cy="412750"/>
        </p:xfrm>
        <a:graphic>
          <a:graphicData uri="http://schemas.openxmlformats.org/presentationml/2006/ole">
            <mc:AlternateContent xmlns:mc="http://schemas.openxmlformats.org/markup-compatibility/2006">
              <mc:Choice xmlns:v="urn:schemas-microsoft-com:vml" Requires="v">
                <p:oleObj spid="_x0000_s113741" name="Equation" r:id="rId6" imgW="304536" imgH="164957" progId="Equation.3">
                  <p:embed/>
                </p:oleObj>
              </mc:Choice>
              <mc:Fallback>
                <p:oleObj name="Equation" r:id="rId6" imgW="304536" imgH="164957" progId="Equation.3">
                  <p:embed/>
                  <p:pic>
                    <p:nvPicPr>
                      <p:cNvPr id="116757" name="Object 21"/>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5105400" y="5867400"/>
                        <a:ext cx="762000"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58" name="Object 22"/>
          <p:cNvGraphicFramePr>
            <a:graphicFrameLocks noChangeAspect="1"/>
          </p:cNvGraphicFramePr>
          <p:nvPr/>
        </p:nvGraphicFramePr>
        <p:xfrm>
          <a:off x="3429000" y="5715000"/>
          <a:ext cx="762000" cy="603250"/>
        </p:xfrm>
        <a:graphic>
          <a:graphicData uri="http://schemas.openxmlformats.org/presentationml/2006/ole">
            <mc:AlternateContent xmlns:mc="http://schemas.openxmlformats.org/markup-compatibility/2006">
              <mc:Choice xmlns:v="urn:schemas-microsoft-com:vml" Requires="v">
                <p:oleObj spid="_x0000_s113742" name="Equation" r:id="rId8" imgW="304668" imgH="241195" progId="Equation.3">
                  <p:embed/>
                </p:oleObj>
              </mc:Choice>
              <mc:Fallback>
                <p:oleObj name="Equation" r:id="rId8" imgW="304668" imgH="241195" progId="Equation.3">
                  <p:embed/>
                  <p:pic>
                    <p:nvPicPr>
                      <p:cNvPr id="116758"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9000" y="5715000"/>
                        <a:ext cx="762000"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59" name="Object 23"/>
          <p:cNvGraphicFramePr>
            <a:graphicFrameLocks noChangeAspect="1"/>
          </p:cNvGraphicFramePr>
          <p:nvPr/>
        </p:nvGraphicFramePr>
        <p:xfrm>
          <a:off x="4267200" y="5715000"/>
          <a:ext cx="698500" cy="603250"/>
        </p:xfrm>
        <a:graphic>
          <a:graphicData uri="http://schemas.openxmlformats.org/presentationml/2006/ole">
            <mc:AlternateContent xmlns:mc="http://schemas.openxmlformats.org/markup-compatibility/2006">
              <mc:Choice xmlns:v="urn:schemas-microsoft-com:vml" Requires="v">
                <p:oleObj spid="_x0000_s113743" name="Equation" r:id="rId10" imgW="279279" imgH="241195" progId="Equation.3">
                  <p:embed/>
                </p:oleObj>
              </mc:Choice>
              <mc:Fallback>
                <p:oleObj name="Equation" r:id="rId10" imgW="279279" imgH="241195" progId="Equation.3">
                  <p:embed/>
                  <p:pic>
                    <p:nvPicPr>
                      <p:cNvPr id="116759" name="Object 23"/>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267200" y="5715000"/>
                        <a:ext cx="698500"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60" name="Text Box 24"/>
          <p:cNvSpPr txBox="1">
            <a:spLocks noChangeArrowheads="1"/>
          </p:cNvSpPr>
          <p:nvPr/>
        </p:nvSpPr>
        <p:spPr bwMode="auto">
          <a:xfrm>
            <a:off x="5943600" y="5791200"/>
            <a:ext cx="3200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沿 </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z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方向都不变化，</a:t>
            </a:r>
          </a:p>
        </p:txBody>
      </p:sp>
      <p:sp>
        <p:nvSpPr>
          <p:cNvPr id="116761" name="Text Box 25"/>
          <p:cNvSpPr txBox="1">
            <a:spLocks noChangeArrowheads="1"/>
          </p:cNvSpPr>
          <p:nvPr/>
        </p:nvSpPr>
        <p:spPr bwMode="auto">
          <a:xfrm>
            <a:off x="228600" y="6248400"/>
            <a:ext cx="2590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仅为 </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a:t>
            </a:r>
            <a:r>
              <a:rPr kumimoji="1" lang="zh-CN" altLang="en-US"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y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的函数。</a:t>
            </a:r>
          </a:p>
        </p:txBody>
      </p:sp>
      <p:sp>
        <p:nvSpPr>
          <p:cNvPr id="116762" name="Text Box 26"/>
          <p:cNvSpPr txBox="1">
            <a:spLocks noChangeArrowheads="1"/>
          </p:cNvSpPr>
          <p:nvPr/>
        </p:nvSpPr>
        <p:spPr bwMode="auto">
          <a:xfrm>
            <a:off x="3048000" y="6248400"/>
            <a:ext cx="4038600" cy="457200"/>
          </a:xfrm>
          <a:prstGeom prst="rect">
            <a:avLst/>
          </a:prstGeom>
          <a:solidFill>
            <a:srgbClr val="FF99FF"/>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任一横截面均可视为对称面</a:t>
            </a:r>
          </a:p>
        </p:txBody>
      </p:sp>
    </p:spTree>
    <p:extLst>
      <p:ext uri="{BB962C8B-B14F-4D97-AF65-F5344CB8AC3E}">
        <p14:creationId xmlns:p14="http://schemas.microsoft.com/office/powerpoint/2010/main" val="3517436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67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67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67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1674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1674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674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675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675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1675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675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675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1675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1675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1675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1675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116757"/>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1676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16761"/>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16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nimBg="1" autoUpdateAnimBg="0"/>
      <p:bldP spid="116739" grpId="0" autoUpdateAnimBg="0"/>
      <p:bldP spid="116749" grpId="0" autoUpdateAnimBg="0"/>
      <p:bldP spid="116750" grpId="0" autoUpdateAnimBg="0"/>
      <p:bldP spid="116751" grpId="0" autoUpdateAnimBg="0"/>
      <p:bldP spid="116752" grpId="0" animBg="1" autoUpdateAnimBg="0"/>
      <p:bldP spid="116753" grpId="0" animBg="1" autoUpdateAnimBg="0"/>
      <p:bldP spid="116754" grpId="0" autoUpdateAnimBg="0"/>
      <p:bldP spid="116755" grpId="0" autoUpdateAnimBg="0"/>
      <p:bldP spid="116756" grpId="0" autoUpdateAnimBg="0"/>
      <p:bldP spid="116760" grpId="0" autoUpdateAnimBg="0"/>
      <p:bldP spid="116761" grpId="0" autoUpdateAnimBg="0"/>
      <p:bldP spid="116762"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Rectangle 2"/>
          <p:cNvSpPr>
            <a:spLocks noGrp="1" noChangeArrowheads="1"/>
          </p:cNvSpPr>
          <p:nvPr>
            <p:ph type="title"/>
          </p:nvPr>
        </p:nvSpPr>
        <p:spPr bwMode="auto">
          <a:xfrm>
            <a:off x="455882" y="113046"/>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按应力求解平面问题</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28099" name="Text Box 3"/>
          <p:cNvSpPr txBox="1">
            <a:spLocks noChangeArrowheads="1"/>
          </p:cNvSpPr>
          <p:nvPr/>
        </p:nvSpPr>
        <p:spPr bwMode="auto">
          <a:xfrm>
            <a:off x="716804" y="1036725"/>
            <a:ext cx="7937601" cy="127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0000FF"/>
              </a:buClr>
              <a:buSzPct val="150000"/>
              <a:buFont typeface="Wingdings" panose="05000000000000000000" pitchFamily="2" charset="2"/>
              <a:buChar char="Ø"/>
            </a:pPr>
            <a:r>
              <a:rPr lang="zh-CN" altLang="en-US" sz="2216" b="1">
                <a:solidFill>
                  <a:srgbClr val="0000FF"/>
                </a:solidFill>
                <a:latin typeface="黑体" panose="02010609060101010101" pitchFamily="49" charset="-122"/>
                <a:ea typeface="黑体" panose="02010609060101010101" pitchFamily="49" charset="-122"/>
              </a:rPr>
              <a:t>消去应变分量：</a:t>
            </a:r>
            <a:r>
              <a:rPr lang="zh-CN" altLang="en-US" sz="2216" b="1">
                <a:solidFill>
                  <a:srgbClr val="000000"/>
                </a:solidFill>
                <a:latin typeface="黑体" panose="02010609060101010101" pitchFamily="49" charset="-122"/>
                <a:ea typeface="黑体" panose="02010609060101010101" pitchFamily="49" charset="-122"/>
              </a:rPr>
              <a:t>将物理方程代入变形协调方程来消去应变分量，并利用平衡微分方程进行简化，从而得到用应力表示的变形协调方程（</a:t>
            </a:r>
            <a:r>
              <a:rPr lang="zh-CN" altLang="en-US" sz="2216" b="1">
                <a:solidFill>
                  <a:srgbClr val="0000FF"/>
                </a:solidFill>
                <a:latin typeface="黑体" panose="02010609060101010101" pitchFamily="49" charset="-122"/>
                <a:ea typeface="黑体" panose="02010609060101010101" pitchFamily="49" charset="-122"/>
              </a:rPr>
              <a:t>以平面应力问题为例</a:t>
            </a:r>
            <a:r>
              <a:rPr lang="zh-CN" altLang="en-US" sz="2216" b="1">
                <a:solidFill>
                  <a:srgbClr val="000000"/>
                </a:solidFill>
                <a:latin typeface="黑体" panose="02010609060101010101" pitchFamily="49" charset="-122"/>
                <a:ea typeface="黑体" panose="02010609060101010101" pitchFamily="49" charset="-122"/>
              </a:rPr>
              <a:t>）</a:t>
            </a:r>
          </a:p>
        </p:txBody>
      </p:sp>
      <p:sp>
        <p:nvSpPr>
          <p:cNvPr id="1028100" name="Rectangle 4"/>
          <p:cNvSpPr>
            <a:spLocks noChangeArrowheads="1"/>
          </p:cNvSpPr>
          <p:nvPr/>
        </p:nvSpPr>
        <p:spPr bwMode="auto">
          <a:xfrm>
            <a:off x="857526" y="3499361"/>
            <a:ext cx="8007962" cy="728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spcBef>
                <a:spcPct val="0"/>
              </a:spcBef>
              <a:spcAft>
                <a:spcPct val="0"/>
              </a:spcAft>
            </a:pPr>
            <a:r>
              <a:rPr lang="zh-CN" altLang="en-US" sz="2216" b="1">
                <a:solidFill>
                  <a:srgbClr val="000000"/>
                </a:solidFill>
                <a:latin typeface="黑体" panose="02010609060101010101" pitchFamily="49" charset="-122"/>
                <a:ea typeface="黑体" panose="02010609060101010101" pitchFamily="49" charset="-122"/>
              </a:rPr>
              <a:t>对于平面应变问题，可以进行相同的推导过程，也可以将上式中的 </a:t>
            </a:r>
            <a:r>
              <a:rPr lang="en-US" altLang="zh-CN" sz="2216" b="1">
                <a:solidFill>
                  <a:srgbClr val="000000"/>
                </a:solidFill>
                <a:latin typeface="Symbol" panose="05050102010706020507" pitchFamily="18" charset="2"/>
                <a:ea typeface="黑体" panose="02010609060101010101" pitchFamily="49" charset="-122"/>
              </a:rPr>
              <a:t>m</a:t>
            </a:r>
            <a:r>
              <a:rPr lang="en-US" altLang="zh-CN" sz="2216" b="1" i="1">
                <a:solidFill>
                  <a:srgbClr val="000000"/>
                </a:solidFill>
                <a:latin typeface="Times New Roman" panose="02020603050405020304" pitchFamily="18" charset="0"/>
                <a:ea typeface="黑体" panose="02010609060101010101" pitchFamily="49" charset="-122"/>
              </a:rPr>
              <a:t> </a:t>
            </a:r>
            <a:r>
              <a:rPr lang="zh-CN" altLang="en-US" sz="2216" b="1">
                <a:solidFill>
                  <a:srgbClr val="000000"/>
                </a:solidFill>
                <a:latin typeface="黑体" panose="02010609060101010101" pitchFamily="49" charset="-122"/>
                <a:ea typeface="黑体" panose="02010609060101010101" pitchFamily="49" charset="-122"/>
              </a:rPr>
              <a:t>作如下替换，得到一个相似的方程（2-22）:</a:t>
            </a:r>
          </a:p>
        </p:txBody>
      </p:sp>
      <p:graphicFrame>
        <p:nvGraphicFramePr>
          <p:cNvPr id="1028101" name="Object 5"/>
          <p:cNvGraphicFramePr>
            <a:graphicFrameLocks/>
          </p:cNvGraphicFramePr>
          <p:nvPr/>
        </p:nvGraphicFramePr>
        <p:xfrm>
          <a:off x="1477582" y="4427248"/>
          <a:ext cx="1534750" cy="806220"/>
        </p:xfrm>
        <a:graphic>
          <a:graphicData uri="http://schemas.openxmlformats.org/presentationml/2006/ole">
            <mc:AlternateContent xmlns:mc="http://schemas.openxmlformats.org/markup-compatibility/2006">
              <mc:Choice xmlns:v="urn:schemas-microsoft-com:vml" Requires="v">
                <p:oleObj spid="_x0000_s49253" name="Equation" r:id="rId3" imgW="672840" imgH="419040" progId="Equation.3">
                  <p:embed/>
                </p:oleObj>
              </mc:Choice>
              <mc:Fallback>
                <p:oleObj name="Equation" r:id="rId3" imgW="672840" imgH="419040" progId="Equation.3">
                  <p:embed/>
                  <p:pic>
                    <p:nvPicPr>
                      <p:cNvPr id="1028101" name="Object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582" y="4427248"/>
                        <a:ext cx="1534750" cy="80622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nvGrpSpPr>
          <p:cNvPr id="1028102" name="Group 6"/>
          <p:cNvGrpSpPr>
            <a:grpSpLocks/>
          </p:cNvGrpSpPr>
          <p:nvPr/>
        </p:nvGrpSpPr>
        <p:grpSpPr bwMode="auto">
          <a:xfrm>
            <a:off x="985054" y="2438082"/>
            <a:ext cx="7399634" cy="990918"/>
            <a:chOff x="672" y="1484"/>
            <a:chExt cx="5048" cy="676"/>
          </a:xfrm>
        </p:grpSpPr>
        <p:graphicFrame>
          <p:nvGraphicFramePr>
            <p:cNvPr id="1028103" name="Object 7"/>
            <p:cNvGraphicFramePr>
              <a:graphicFrameLocks noChangeAspect="1"/>
            </p:cNvGraphicFramePr>
            <p:nvPr/>
          </p:nvGraphicFramePr>
          <p:xfrm>
            <a:off x="672" y="1484"/>
            <a:ext cx="4034" cy="676"/>
          </p:xfrm>
          <a:graphic>
            <a:graphicData uri="http://schemas.openxmlformats.org/presentationml/2006/ole">
              <mc:AlternateContent xmlns:mc="http://schemas.openxmlformats.org/markup-compatibility/2006">
                <mc:Choice xmlns:v="urn:schemas-microsoft-com:vml" Requires="v">
                  <p:oleObj spid="_x0000_s49254" name="Equation" r:id="rId5" imgW="2628720" imgH="444240" progId="Equation.3">
                    <p:embed/>
                  </p:oleObj>
                </mc:Choice>
                <mc:Fallback>
                  <p:oleObj name="Equation" r:id="rId5" imgW="2628720" imgH="444240" progId="Equation.3">
                    <p:embed/>
                    <p:pic>
                      <p:nvPicPr>
                        <p:cNvPr id="102810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 y="1484"/>
                          <a:ext cx="4034" cy="6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104" name="Text Box 8"/>
            <p:cNvSpPr txBox="1">
              <a:spLocks noChangeArrowheads="1"/>
            </p:cNvSpPr>
            <p:nvPr/>
          </p:nvSpPr>
          <p:spPr bwMode="auto">
            <a:xfrm>
              <a:off x="4881" y="1709"/>
              <a:ext cx="839"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216" b="1">
                  <a:solidFill>
                    <a:srgbClr val="0000FF"/>
                  </a:solidFill>
                  <a:latin typeface="Arial" panose="020B0604020202020204" pitchFamily="34" charset="0"/>
                  <a:ea typeface="宋体" panose="02010600030101010101" pitchFamily="2" charset="-122"/>
                </a:rPr>
                <a:t>式(2-2</a:t>
              </a:r>
              <a:r>
                <a:rPr lang="en-US" altLang="zh-CN" sz="2216" b="1">
                  <a:solidFill>
                    <a:srgbClr val="0000FF"/>
                  </a:solidFill>
                  <a:latin typeface="Arial" panose="020B0604020202020204" pitchFamily="34" charset="0"/>
                  <a:ea typeface="宋体" panose="02010600030101010101" pitchFamily="2" charset="-122"/>
                </a:rPr>
                <a:t>0)</a:t>
              </a:r>
            </a:p>
          </p:txBody>
        </p:sp>
      </p:grpSp>
      <p:sp>
        <p:nvSpPr>
          <p:cNvPr id="1028105" name="Text Box 9"/>
          <p:cNvSpPr txBox="1">
            <a:spLocks noChangeArrowheads="1"/>
          </p:cNvSpPr>
          <p:nvPr/>
        </p:nvSpPr>
        <p:spPr bwMode="auto">
          <a:xfrm>
            <a:off x="716804" y="5456278"/>
            <a:ext cx="7937601"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a:solidFill>
                  <a:srgbClr val="000000"/>
                </a:solidFill>
                <a:latin typeface="黑体" panose="02010609060101010101" pitchFamily="49" charset="-122"/>
                <a:ea typeface="黑体" panose="02010609060101010101" pitchFamily="49" charset="-122"/>
              </a:rPr>
              <a:t>对于应力边界条件，不用作任何处理，直接利用式</a:t>
            </a:r>
            <a:r>
              <a:rPr lang="zh-CN" altLang="en-US" sz="2216" b="1">
                <a:solidFill>
                  <a:srgbClr val="FF0000"/>
                </a:solidFill>
                <a:latin typeface="黑体" panose="02010609060101010101" pitchFamily="49" charset="-122"/>
                <a:ea typeface="黑体" panose="02010609060101010101" pitchFamily="49" charset="-122"/>
              </a:rPr>
              <a:t>（2-1</a:t>
            </a:r>
            <a:r>
              <a:rPr lang="en-US" altLang="zh-CN" sz="2216" b="1">
                <a:solidFill>
                  <a:srgbClr val="FF0000"/>
                </a:solidFill>
                <a:latin typeface="黑体" panose="02010609060101010101" pitchFamily="49" charset="-122"/>
                <a:ea typeface="黑体" panose="02010609060101010101" pitchFamily="49" charset="-122"/>
              </a:rPr>
              <a:t>3</a:t>
            </a:r>
            <a:r>
              <a:rPr lang="zh-CN" altLang="en-US" sz="2216" b="1">
                <a:solidFill>
                  <a:srgbClr val="FF0000"/>
                </a:solidFill>
                <a:latin typeface="黑体" panose="02010609060101010101" pitchFamily="49" charset="-122"/>
                <a:ea typeface="黑体" panose="02010609060101010101" pitchFamily="49" charset="-122"/>
              </a:rPr>
              <a:t>）</a:t>
            </a:r>
            <a:endParaRPr lang="zh-CN" altLang="en-US" sz="2216" b="1">
              <a:solidFill>
                <a:srgbClr val="000000"/>
              </a:solidFill>
              <a:latin typeface="黑体" panose="02010609060101010101" pitchFamily="49" charset="-122"/>
              <a:ea typeface="黑体" panose="02010609060101010101" pitchFamily="49" charset="-122"/>
            </a:endParaRPr>
          </a:p>
        </p:txBody>
      </p:sp>
      <p:grpSp>
        <p:nvGrpSpPr>
          <p:cNvPr id="1028106" name="Group 10"/>
          <p:cNvGrpSpPr>
            <a:grpSpLocks/>
          </p:cNvGrpSpPr>
          <p:nvPr/>
        </p:nvGrpSpPr>
        <p:grpSpPr bwMode="auto">
          <a:xfrm>
            <a:off x="1055416" y="4318775"/>
            <a:ext cx="7491983" cy="964532"/>
            <a:chOff x="720" y="2767"/>
            <a:chExt cx="5111" cy="658"/>
          </a:xfrm>
        </p:grpSpPr>
        <p:graphicFrame>
          <p:nvGraphicFramePr>
            <p:cNvPr id="1028107" name="Object 11"/>
            <p:cNvGraphicFramePr>
              <a:graphicFrameLocks noChangeAspect="1"/>
            </p:cNvGraphicFramePr>
            <p:nvPr/>
          </p:nvGraphicFramePr>
          <p:xfrm>
            <a:off x="720" y="2767"/>
            <a:ext cx="4100" cy="658"/>
          </p:xfrm>
          <a:graphic>
            <a:graphicData uri="http://schemas.openxmlformats.org/presentationml/2006/ole">
              <mc:AlternateContent xmlns:mc="http://schemas.openxmlformats.org/markup-compatibility/2006">
                <mc:Choice xmlns:v="urn:schemas-microsoft-com:vml" Requires="v">
                  <p:oleObj spid="_x0000_s49255" name="Equation" r:id="rId7" imgW="2590560" imgH="444240" progId="Equation.3">
                    <p:embed/>
                  </p:oleObj>
                </mc:Choice>
                <mc:Fallback>
                  <p:oleObj name="Equation" r:id="rId7" imgW="2590560" imgH="444240" progId="Equation.3">
                    <p:embed/>
                    <p:pic>
                      <p:nvPicPr>
                        <p:cNvPr id="1028107"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2767"/>
                          <a:ext cx="4100" cy="65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108" name="Text Box 12"/>
            <p:cNvSpPr txBox="1">
              <a:spLocks noChangeArrowheads="1"/>
            </p:cNvSpPr>
            <p:nvPr/>
          </p:nvSpPr>
          <p:spPr bwMode="auto">
            <a:xfrm>
              <a:off x="4992" y="2957"/>
              <a:ext cx="839"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216" b="1">
                  <a:solidFill>
                    <a:srgbClr val="0000FF"/>
                  </a:solidFill>
                  <a:latin typeface="Arial" panose="020B0604020202020204" pitchFamily="34" charset="0"/>
                  <a:ea typeface="宋体" panose="02010600030101010101" pitchFamily="2" charset="-122"/>
                </a:rPr>
                <a:t>式(2-2</a:t>
              </a:r>
              <a:r>
                <a:rPr lang="en-US" altLang="zh-CN" sz="2216" b="1">
                  <a:solidFill>
                    <a:srgbClr val="0000FF"/>
                  </a:solidFill>
                  <a:latin typeface="Arial" panose="020B0604020202020204" pitchFamily="34" charset="0"/>
                  <a:ea typeface="宋体" panose="02010600030101010101" pitchFamily="2" charset="-122"/>
                </a:rPr>
                <a:t>1)</a:t>
              </a:r>
            </a:p>
          </p:txBody>
        </p:sp>
      </p:grpSp>
    </p:spTree>
    <p:extLst>
      <p:ext uri="{BB962C8B-B14F-4D97-AF65-F5344CB8AC3E}">
        <p14:creationId xmlns:p14="http://schemas.microsoft.com/office/powerpoint/2010/main" val="68542026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28102"/>
                                        </p:tgtEl>
                                        <p:attrNameLst>
                                          <p:attrName>style.visibility</p:attrName>
                                        </p:attrNameLst>
                                      </p:cBhvr>
                                      <p:to>
                                        <p:strVal val="visible"/>
                                      </p:to>
                                    </p:set>
                                    <p:anim calcmode="lin" valueType="num">
                                      <p:cBhvr additive="base">
                                        <p:cTn id="7" dur="500" fill="hold"/>
                                        <p:tgtEl>
                                          <p:spTgt spid="1028102"/>
                                        </p:tgtEl>
                                        <p:attrNameLst>
                                          <p:attrName>ppt_x</p:attrName>
                                        </p:attrNameLst>
                                      </p:cBhvr>
                                      <p:tavLst>
                                        <p:tav tm="0">
                                          <p:val>
                                            <p:strVal val="0-#ppt_w/2"/>
                                          </p:val>
                                        </p:tav>
                                        <p:tav tm="100000">
                                          <p:val>
                                            <p:strVal val="#ppt_x"/>
                                          </p:val>
                                        </p:tav>
                                      </p:tavLst>
                                    </p:anim>
                                    <p:anim calcmode="lin" valueType="num">
                                      <p:cBhvr additive="base">
                                        <p:cTn id="8" dur="500" fill="hold"/>
                                        <p:tgtEl>
                                          <p:spTgt spid="10281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8100"/>
                                        </p:tgtEl>
                                        <p:attrNameLst>
                                          <p:attrName>style.visibility</p:attrName>
                                        </p:attrNameLst>
                                      </p:cBhvr>
                                      <p:to>
                                        <p:strVal val="visible"/>
                                      </p:to>
                                    </p:set>
                                    <p:anim calcmode="lin" valueType="num">
                                      <p:cBhvr additive="base">
                                        <p:cTn id="13" dur="500" fill="hold"/>
                                        <p:tgtEl>
                                          <p:spTgt spid="1028100"/>
                                        </p:tgtEl>
                                        <p:attrNameLst>
                                          <p:attrName>ppt_x</p:attrName>
                                        </p:attrNameLst>
                                      </p:cBhvr>
                                      <p:tavLst>
                                        <p:tav tm="0">
                                          <p:val>
                                            <p:strVal val="0-#ppt_w/2"/>
                                          </p:val>
                                        </p:tav>
                                        <p:tav tm="100000">
                                          <p:val>
                                            <p:strVal val="#ppt_x"/>
                                          </p:val>
                                        </p:tav>
                                      </p:tavLst>
                                    </p:anim>
                                    <p:anim calcmode="lin" valueType="num">
                                      <p:cBhvr additive="base">
                                        <p:cTn id="14" dur="500" fill="hold"/>
                                        <p:tgtEl>
                                          <p:spTgt spid="102810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1028101"/>
                                        </p:tgtEl>
                                        <p:attrNameLst>
                                          <p:attrName>style.visibility</p:attrName>
                                        </p:attrNameLst>
                                      </p:cBhvr>
                                      <p:to>
                                        <p:strVal val="visible"/>
                                      </p:to>
                                    </p:set>
                                    <p:animEffect transition="in" filter="dissolve">
                                      <p:cBhvr>
                                        <p:cTn id="19" dur="500"/>
                                        <p:tgtEl>
                                          <p:spTgt spid="102810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1028106"/>
                                        </p:tgtEl>
                                        <p:attrNameLst>
                                          <p:attrName>style.visibility</p:attrName>
                                        </p:attrNameLst>
                                      </p:cBhvr>
                                      <p:to>
                                        <p:strVal val="visible"/>
                                      </p:to>
                                    </p:set>
                                    <p:anim calcmode="lin" valueType="num">
                                      <p:cBhvr additive="base">
                                        <p:cTn id="24" dur="500" fill="hold"/>
                                        <p:tgtEl>
                                          <p:spTgt spid="1028106"/>
                                        </p:tgtEl>
                                        <p:attrNameLst>
                                          <p:attrName>ppt_x</p:attrName>
                                        </p:attrNameLst>
                                      </p:cBhvr>
                                      <p:tavLst>
                                        <p:tav tm="0">
                                          <p:val>
                                            <p:strVal val="0-#ppt_w/2"/>
                                          </p:val>
                                        </p:tav>
                                        <p:tav tm="100000">
                                          <p:val>
                                            <p:strVal val="#ppt_x"/>
                                          </p:val>
                                        </p:tav>
                                      </p:tavLst>
                                    </p:anim>
                                    <p:anim calcmode="lin" valueType="num">
                                      <p:cBhvr additive="base">
                                        <p:cTn id="25" dur="500" fill="hold"/>
                                        <p:tgtEl>
                                          <p:spTgt spid="1028106"/>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28105"/>
                                        </p:tgtEl>
                                        <p:attrNameLst>
                                          <p:attrName>style.visibility</p:attrName>
                                        </p:attrNameLst>
                                      </p:cBhvr>
                                      <p:to>
                                        <p:strVal val="visible"/>
                                      </p:to>
                                    </p:set>
                                    <p:anim calcmode="lin" valueType="num">
                                      <p:cBhvr additive="base">
                                        <p:cTn id="30" dur="500" fill="hold"/>
                                        <p:tgtEl>
                                          <p:spTgt spid="1028105"/>
                                        </p:tgtEl>
                                        <p:attrNameLst>
                                          <p:attrName>ppt_x</p:attrName>
                                        </p:attrNameLst>
                                      </p:cBhvr>
                                      <p:tavLst>
                                        <p:tav tm="0">
                                          <p:val>
                                            <p:strVal val="0-#ppt_w/2"/>
                                          </p:val>
                                        </p:tav>
                                        <p:tav tm="100000">
                                          <p:val>
                                            <p:strVal val="#ppt_x"/>
                                          </p:val>
                                        </p:tav>
                                      </p:tavLst>
                                    </p:anim>
                                    <p:anim calcmode="lin" valueType="num">
                                      <p:cBhvr additive="base">
                                        <p:cTn id="31" dur="500" fill="hold"/>
                                        <p:tgtEl>
                                          <p:spTgt spid="10281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100" grpId="0" autoUpdateAnimBg="0"/>
      <p:bldP spid="1028105"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Rectangle 2"/>
          <p:cNvSpPr>
            <a:spLocks noGrp="1" noChangeArrowheads="1"/>
          </p:cNvSpPr>
          <p:nvPr>
            <p:ph type="title"/>
          </p:nvPr>
        </p:nvSpPr>
        <p:spPr bwMode="auto">
          <a:xfrm>
            <a:off x="562888" y="73233"/>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按应力求解平面问题_总结</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29123" name="Text Box 3"/>
          <p:cNvSpPr txBox="1">
            <a:spLocks noChangeArrowheads="1"/>
          </p:cNvSpPr>
          <p:nvPr/>
        </p:nvSpPr>
        <p:spPr bwMode="auto">
          <a:xfrm>
            <a:off x="351805" y="1011807"/>
            <a:ext cx="8443322" cy="932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401" b="1">
                <a:solidFill>
                  <a:srgbClr val="0000FF"/>
                </a:solidFill>
                <a:latin typeface="黑体" panose="02010609060101010101" pitchFamily="49" charset="-122"/>
                <a:ea typeface="黑体" panose="02010609060101010101" pitchFamily="49" charset="-122"/>
              </a:rPr>
              <a:t>归纳起来，平面问题按应力求解时，应力分量 </a:t>
            </a:r>
            <a:r>
              <a:rPr lang="en-US" altLang="zh-CN" sz="2401" b="1" i="1">
                <a:solidFill>
                  <a:srgbClr val="0000FF"/>
                </a:solidFill>
                <a:latin typeface="Symbol" panose="05050102010706020507" pitchFamily="18" charset="2"/>
                <a:ea typeface="黑体" panose="02010609060101010101" pitchFamily="49" charset="-122"/>
              </a:rPr>
              <a:t>s</a:t>
            </a:r>
            <a:r>
              <a:rPr lang="en-US" altLang="zh-CN" sz="2401" b="1" i="1" baseline="-30000">
                <a:solidFill>
                  <a:srgbClr val="0000FF"/>
                </a:solidFill>
                <a:latin typeface="Times New Roman" panose="02020603050405020304" pitchFamily="18" charset="0"/>
                <a:ea typeface="黑体" panose="02010609060101010101" pitchFamily="49" charset="-122"/>
              </a:rPr>
              <a:t>x</a:t>
            </a:r>
            <a:r>
              <a:rPr lang="en-US" altLang="zh-CN" sz="2401" b="1" i="1">
                <a:solidFill>
                  <a:srgbClr val="0000FF"/>
                </a:solidFill>
                <a:latin typeface="Times New Roman" panose="02020603050405020304" pitchFamily="18" charset="0"/>
                <a:ea typeface="黑体" panose="02010609060101010101" pitchFamily="49" charset="-122"/>
              </a:rPr>
              <a:t>、</a:t>
            </a:r>
            <a:r>
              <a:rPr lang="en-US" altLang="zh-CN" sz="2401" b="1" i="1">
                <a:solidFill>
                  <a:srgbClr val="0000FF"/>
                </a:solidFill>
                <a:latin typeface="Symbol" panose="05050102010706020507" pitchFamily="18" charset="2"/>
                <a:ea typeface="黑体" panose="02010609060101010101" pitchFamily="49" charset="-122"/>
              </a:rPr>
              <a:t>s</a:t>
            </a:r>
            <a:r>
              <a:rPr lang="en-US" altLang="zh-CN" sz="2401" b="1" i="1" baseline="-30000">
                <a:solidFill>
                  <a:srgbClr val="0000FF"/>
                </a:solidFill>
                <a:latin typeface="Times New Roman" panose="02020603050405020304" pitchFamily="18" charset="0"/>
                <a:ea typeface="黑体" panose="02010609060101010101" pitchFamily="49" charset="-122"/>
              </a:rPr>
              <a:t>y</a:t>
            </a:r>
            <a:r>
              <a:rPr lang="en-US" altLang="zh-CN" sz="2401" b="1" i="1">
                <a:solidFill>
                  <a:srgbClr val="0000FF"/>
                </a:solidFill>
                <a:latin typeface="Times New Roman" panose="02020603050405020304" pitchFamily="18" charset="0"/>
                <a:ea typeface="黑体" panose="02010609060101010101" pitchFamily="49" charset="-122"/>
              </a:rPr>
              <a:t>、</a:t>
            </a:r>
            <a:r>
              <a:rPr lang="en-US" altLang="zh-CN" sz="2401" b="1" i="1">
                <a:solidFill>
                  <a:srgbClr val="0000FF"/>
                </a:solidFill>
                <a:latin typeface="Symbol" panose="05050102010706020507" pitchFamily="18" charset="2"/>
                <a:ea typeface="黑体" panose="02010609060101010101" pitchFamily="49" charset="-122"/>
              </a:rPr>
              <a:t>t</a:t>
            </a:r>
            <a:r>
              <a:rPr lang="en-US" altLang="zh-CN" sz="2401" b="1" i="1" baseline="-30000">
                <a:solidFill>
                  <a:srgbClr val="0000FF"/>
                </a:solidFill>
                <a:latin typeface="Times New Roman" panose="02020603050405020304" pitchFamily="18" charset="0"/>
                <a:ea typeface="黑体" panose="02010609060101010101" pitchFamily="49" charset="-122"/>
              </a:rPr>
              <a:t>xy</a:t>
            </a:r>
            <a:r>
              <a:rPr lang="zh-CN" altLang="en-US" sz="2401" b="1">
                <a:solidFill>
                  <a:srgbClr val="0000FF"/>
                </a:solidFill>
                <a:latin typeface="黑体" panose="02010609060101010101" pitchFamily="49" charset="-122"/>
                <a:ea typeface="黑体" panose="02010609060101010101" pitchFamily="49" charset="-122"/>
              </a:rPr>
              <a:t>必须满足下列条件：</a:t>
            </a:r>
            <a:endParaRPr lang="en-US" altLang="zh-CN" sz="2401" b="1">
              <a:solidFill>
                <a:srgbClr val="0000FF"/>
              </a:solidFill>
              <a:latin typeface="黑体" panose="02010609060101010101" pitchFamily="49" charset="-122"/>
              <a:ea typeface="黑体" panose="02010609060101010101" pitchFamily="49" charset="-122"/>
            </a:endParaRPr>
          </a:p>
        </p:txBody>
      </p:sp>
      <p:sp>
        <p:nvSpPr>
          <p:cNvPr id="1029124" name="Text Box 4"/>
          <p:cNvSpPr txBox="1">
            <a:spLocks noChangeArrowheads="1"/>
          </p:cNvSpPr>
          <p:nvPr/>
        </p:nvSpPr>
        <p:spPr bwMode="auto">
          <a:xfrm>
            <a:off x="140722" y="2014451"/>
            <a:ext cx="8654405" cy="2092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　（1）在区域内满足平面问题的平衡微分方程</a:t>
            </a:r>
            <a:r>
              <a:rPr lang="zh-CN" altLang="en-US" sz="2216" b="1">
                <a:solidFill>
                  <a:srgbClr val="FF0000"/>
                </a:solidFill>
                <a:latin typeface="Arial" panose="020B0604020202020204" pitchFamily="34" charset="0"/>
                <a:ea typeface="宋体" panose="02010600030101010101" pitchFamily="2" charset="-122"/>
              </a:rPr>
              <a:t>(2-</a:t>
            </a:r>
            <a:r>
              <a:rPr lang="en-US" altLang="zh-CN" sz="2216" b="1">
                <a:solidFill>
                  <a:srgbClr val="FF0000"/>
                </a:solidFill>
                <a:latin typeface="Arial" panose="020B0604020202020204" pitchFamily="34" charset="0"/>
                <a:ea typeface="宋体" panose="02010600030101010101" pitchFamily="2" charset="-122"/>
              </a:rPr>
              <a:t>5)</a:t>
            </a:r>
            <a:endParaRPr lang="en-US" altLang="zh-CN" sz="2216" b="1">
              <a:solidFill>
                <a:srgbClr val="000000"/>
              </a:solidFill>
              <a:latin typeface="黑体" panose="02010609060101010101" pitchFamily="49" charset="-122"/>
              <a:ea typeface="黑体" panose="02010609060101010101" pitchFamily="49" charset="-122"/>
            </a:endParaRPr>
          </a:p>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　（2）在区域内满足用应力表示的变形协调方程</a:t>
            </a:r>
            <a:r>
              <a:rPr lang="zh-CN" altLang="en-US" sz="2216" b="1">
                <a:solidFill>
                  <a:srgbClr val="FF0000"/>
                </a:solidFill>
                <a:latin typeface="Arial" panose="020B0604020202020204" pitchFamily="34" charset="0"/>
                <a:ea typeface="宋体" panose="02010600030101010101" pitchFamily="2" charset="-122"/>
              </a:rPr>
              <a:t>(2-2</a:t>
            </a:r>
            <a:r>
              <a:rPr lang="en-US" altLang="zh-CN" sz="2216" b="1">
                <a:solidFill>
                  <a:srgbClr val="FF0000"/>
                </a:solidFill>
                <a:latin typeface="Arial" panose="020B0604020202020204" pitchFamily="34" charset="0"/>
                <a:ea typeface="宋体" panose="02010600030101010101" pitchFamily="2" charset="-122"/>
              </a:rPr>
              <a:t>0)</a:t>
            </a:r>
            <a:r>
              <a:rPr lang="zh-CN" altLang="en-US" sz="2216" b="1">
                <a:solidFill>
                  <a:srgbClr val="000000"/>
                </a:solidFill>
                <a:latin typeface="Arial" panose="020B0604020202020204" pitchFamily="34" charset="0"/>
                <a:ea typeface="宋体" panose="02010600030101010101" pitchFamily="2" charset="-122"/>
              </a:rPr>
              <a:t>或</a:t>
            </a:r>
            <a:r>
              <a:rPr lang="zh-CN" altLang="en-US" sz="2216" b="1">
                <a:solidFill>
                  <a:srgbClr val="FF0000"/>
                </a:solidFill>
                <a:latin typeface="Arial" panose="020B0604020202020204" pitchFamily="34" charset="0"/>
                <a:ea typeface="宋体" panose="02010600030101010101" pitchFamily="2" charset="-122"/>
              </a:rPr>
              <a:t>(2-2</a:t>
            </a:r>
            <a:r>
              <a:rPr lang="en-US" altLang="zh-CN" sz="2216" b="1">
                <a:solidFill>
                  <a:srgbClr val="FF0000"/>
                </a:solidFill>
                <a:latin typeface="Arial" panose="020B0604020202020204" pitchFamily="34" charset="0"/>
                <a:ea typeface="宋体" panose="02010600030101010101" pitchFamily="2" charset="-122"/>
              </a:rPr>
              <a:t>1) </a:t>
            </a:r>
            <a:endParaRPr lang="en-US" altLang="zh-CN" sz="2216" b="1">
              <a:solidFill>
                <a:srgbClr val="000000"/>
              </a:solidFill>
              <a:latin typeface="黑体" panose="02010609060101010101" pitchFamily="49" charset="-122"/>
              <a:ea typeface="黑体" panose="02010609060101010101" pitchFamily="49" charset="-122"/>
            </a:endParaRPr>
          </a:p>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  （3）在边界上满足应力边界条件</a:t>
            </a:r>
            <a:r>
              <a:rPr lang="zh-CN" altLang="en-US" sz="2216" b="1">
                <a:solidFill>
                  <a:srgbClr val="FF0000"/>
                </a:solidFill>
                <a:latin typeface="Arial" panose="020B0604020202020204" pitchFamily="34" charset="0"/>
                <a:ea typeface="宋体" panose="02010600030101010101" pitchFamily="2" charset="-122"/>
              </a:rPr>
              <a:t>(2-1</a:t>
            </a:r>
            <a:r>
              <a:rPr lang="en-US" altLang="zh-CN" sz="2216" b="1">
                <a:solidFill>
                  <a:srgbClr val="FF0000"/>
                </a:solidFill>
                <a:latin typeface="Arial" panose="020B0604020202020204" pitchFamily="34" charset="0"/>
                <a:ea typeface="宋体" panose="02010600030101010101" pitchFamily="2" charset="-122"/>
              </a:rPr>
              <a:t>3)</a:t>
            </a:r>
            <a:r>
              <a:rPr lang="zh-CN" altLang="en-US" sz="2216" b="1">
                <a:solidFill>
                  <a:srgbClr val="000000"/>
                </a:solidFill>
                <a:latin typeface="Arial" panose="020B0604020202020204" pitchFamily="34" charset="0"/>
                <a:ea typeface="宋体" panose="02010600030101010101" pitchFamily="2" charset="-122"/>
              </a:rPr>
              <a:t>，</a:t>
            </a:r>
            <a:r>
              <a:rPr lang="zh-CN" altLang="en-US" sz="2216" b="1">
                <a:solidFill>
                  <a:srgbClr val="000000"/>
                </a:solidFill>
                <a:latin typeface="黑体" panose="02010609060101010101" pitchFamily="49" charset="-122"/>
                <a:ea typeface="黑体" panose="02010609060101010101" pitchFamily="49" charset="-122"/>
              </a:rPr>
              <a:t>其中假设只求解边界条件全部为应力边界条件的问题</a:t>
            </a:r>
            <a:endParaRPr lang="en-US" altLang="zh-CN" sz="2216" b="1">
              <a:solidFill>
                <a:srgbClr val="000000"/>
              </a:solidFill>
              <a:latin typeface="黑体" panose="02010609060101010101" pitchFamily="49" charset="-122"/>
              <a:ea typeface="黑体" panose="02010609060101010101" pitchFamily="49" charset="-122"/>
            </a:endParaRPr>
          </a:p>
          <a:p>
            <a:pPr defTabSz="844357" eaLnBrk="0" fontAlgn="base" hangingPunct="0">
              <a:lnSpc>
                <a:spcPct val="120000"/>
              </a:lnSpc>
              <a:spcBef>
                <a:spcPct val="0"/>
              </a:spcBef>
              <a:spcAft>
                <a:spcPct val="0"/>
              </a:spcAft>
              <a:buClr>
                <a:srgbClr val="FF6600"/>
              </a:buClr>
              <a:buSzPct val="150000"/>
            </a:pPr>
            <a:r>
              <a:rPr lang="en-US" altLang="zh-CN" sz="2216" b="1">
                <a:solidFill>
                  <a:srgbClr val="000000"/>
                </a:solidFill>
                <a:latin typeface="黑体" panose="02010609060101010101" pitchFamily="49" charset="-122"/>
                <a:ea typeface="黑体" panose="02010609060101010101" pitchFamily="49" charset="-122"/>
              </a:rPr>
              <a:t>　（4）</a:t>
            </a:r>
            <a:r>
              <a:rPr lang="zh-CN" altLang="en-US" sz="2216" b="1">
                <a:solidFill>
                  <a:srgbClr val="000000"/>
                </a:solidFill>
                <a:latin typeface="黑体" panose="02010609060101010101" pitchFamily="49" charset="-122"/>
                <a:ea typeface="黑体" panose="02010609060101010101" pitchFamily="49" charset="-122"/>
              </a:rPr>
              <a:t>对于多连体，还须考虑位移的单值条件（位移必须为单值） </a:t>
            </a:r>
          </a:p>
        </p:txBody>
      </p:sp>
      <p:sp>
        <p:nvSpPr>
          <p:cNvPr id="1029125" name="Text Box 5"/>
          <p:cNvSpPr txBox="1">
            <a:spLocks noChangeArrowheads="1"/>
          </p:cNvSpPr>
          <p:nvPr/>
        </p:nvSpPr>
        <p:spPr bwMode="auto">
          <a:xfrm>
            <a:off x="422166" y="4266004"/>
            <a:ext cx="8232239" cy="127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　</a:t>
            </a:r>
            <a:r>
              <a:rPr lang="zh-CN" altLang="en-US" sz="2216" b="1">
                <a:solidFill>
                  <a:srgbClr val="0000FF"/>
                </a:solidFill>
                <a:latin typeface="黑体" panose="02010609060101010101" pitchFamily="49" charset="-122"/>
                <a:ea typeface="黑体" panose="02010609060101010101" pitchFamily="49" charset="-122"/>
              </a:rPr>
              <a:t>上述4个条件是求解应力的全部条件，也是校核应力是否正确的全部条件。对于已有的应力解答，可利用这些条件来进行校核。</a:t>
            </a:r>
            <a:endParaRPr lang="en-US" altLang="zh-CN" sz="2216" b="1">
              <a:solidFill>
                <a:srgbClr val="0000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7379563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9124">
                                            <p:txEl>
                                              <p:pRg st="0" end="0"/>
                                            </p:txEl>
                                          </p:spTgt>
                                        </p:tgtEl>
                                        <p:attrNameLst>
                                          <p:attrName>style.visibility</p:attrName>
                                        </p:attrNameLst>
                                      </p:cBhvr>
                                      <p:to>
                                        <p:strVal val="visible"/>
                                      </p:to>
                                    </p:set>
                                    <p:anim calcmode="lin" valueType="num">
                                      <p:cBhvr additive="base">
                                        <p:cTn id="7" dur="500" fill="hold"/>
                                        <p:tgtEl>
                                          <p:spTgt spid="102912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912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9124">
                                            <p:txEl>
                                              <p:pRg st="1" end="1"/>
                                            </p:txEl>
                                          </p:spTgt>
                                        </p:tgtEl>
                                        <p:attrNameLst>
                                          <p:attrName>style.visibility</p:attrName>
                                        </p:attrNameLst>
                                      </p:cBhvr>
                                      <p:to>
                                        <p:strVal val="visible"/>
                                      </p:to>
                                    </p:set>
                                    <p:anim calcmode="lin" valueType="num">
                                      <p:cBhvr additive="base">
                                        <p:cTn id="13" dur="500" fill="hold"/>
                                        <p:tgtEl>
                                          <p:spTgt spid="102912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912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9124">
                                            <p:txEl>
                                              <p:pRg st="2" end="2"/>
                                            </p:txEl>
                                          </p:spTgt>
                                        </p:tgtEl>
                                        <p:attrNameLst>
                                          <p:attrName>style.visibility</p:attrName>
                                        </p:attrNameLst>
                                      </p:cBhvr>
                                      <p:to>
                                        <p:strVal val="visible"/>
                                      </p:to>
                                    </p:set>
                                    <p:anim calcmode="lin" valueType="num">
                                      <p:cBhvr additive="base">
                                        <p:cTn id="19" dur="500" fill="hold"/>
                                        <p:tgtEl>
                                          <p:spTgt spid="102912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2912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29124">
                                            <p:txEl>
                                              <p:pRg st="3" end="3"/>
                                            </p:txEl>
                                          </p:spTgt>
                                        </p:tgtEl>
                                        <p:attrNameLst>
                                          <p:attrName>style.visibility</p:attrName>
                                        </p:attrNameLst>
                                      </p:cBhvr>
                                      <p:to>
                                        <p:strVal val="visible"/>
                                      </p:to>
                                    </p:set>
                                    <p:anim calcmode="lin" valueType="num">
                                      <p:cBhvr additive="base">
                                        <p:cTn id="25" dur="500" fill="hold"/>
                                        <p:tgtEl>
                                          <p:spTgt spid="102912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2912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29125"/>
                                        </p:tgtEl>
                                        <p:attrNameLst>
                                          <p:attrName>style.visibility</p:attrName>
                                        </p:attrNameLst>
                                      </p:cBhvr>
                                      <p:to>
                                        <p:strVal val="visible"/>
                                      </p:to>
                                    </p:set>
                                    <p:anim calcmode="lin" valueType="num">
                                      <p:cBhvr additive="base">
                                        <p:cTn id="31" dur="500" fill="hold"/>
                                        <p:tgtEl>
                                          <p:spTgt spid="1029125"/>
                                        </p:tgtEl>
                                        <p:attrNameLst>
                                          <p:attrName>ppt_x</p:attrName>
                                        </p:attrNameLst>
                                      </p:cBhvr>
                                      <p:tavLst>
                                        <p:tav tm="0">
                                          <p:val>
                                            <p:strVal val="0-#ppt_w/2"/>
                                          </p:val>
                                        </p:tav>
                                        <p:tav tm="100000">
                                          <p:val>
                                            <p:strVal val="#ppt_x"/>
                                          </p:val>
                                        </p:tav>
                                      </p:tavLst>
                                    </p:anim>
                                    <p:anim calcmode="lin" valueType="num">
                                      <p:cBhvr additive="base">
                                        <p:cTn id="32" dur="500" fill="hold"/>
                                        <p:tgtEl>
                                          <p:spTgt spid="10291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4" grpId="0" build="p" autoUpdateAnimBg="0"/>
      <p:bldP spid="1029125"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Rectangle 2"/>
          <p:cNvSpPr>
            <a:spLocks noGrp="1" noChangeArrowheads="1"/>
          </p:cNvSpPr>
          <p:nvPr>
            <p:ph type="title"/>
          </p:nvPr>
        </p:nvSpPr>
        <p:spPr bwMode="auto">
          <a:xfrm>
            <a:off x="562888" y="25287"/>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按应力求解平面问题_总结</a:t>
            </a:r>
            <a:endParaRPr lang="en-US" altLang="zh-CN" b="1" dirty="0">
              <a:solidFill>
                <a:srgbClr val="FF0000"/>
              </a:solidFill>
              <a:latin typeface="Times New Roman" panose="02020603050405020304" pitchFamily="18" charset="0"/>
              <a:ea typeface="黑体" panose="02010609060101010101" pitchFamily="49" charset="-122"/>
            </a:endParaRPr>
          </a:p>
        </p:txBody>
      </p:sp>
      <p:grpSp>
        <p:nvGrpSpPr>
          <p:cNvPr id="1030147" name="Group 3"/>
          <p:cNvGrpSpPr>
            <a:grpSpLocks/>
          </p:cNvGrpSpPr>
          <p:nvPr/>
        </p:nvGrpSpPr>
        <p:grpSpPr bwMode="auto">
          <a:xfrm>
            <a:off x="562888" y="2577339"/>
            <a:ext cx="8161878" cy="2877472"/>
            <a:chOff x="384" y="1579"/>
            <a:chExt cx="5568" cy="1963"/>
          </a:xfrm>
        </p:grpSpPr>
        <p:sp>
          <p:nvSpPr>
            <p:cNvPr id="1030148" name="Text Box 4"/>
            <p:cNvSpPr txBox="1">
              <a:spLocks noChangeArrowheads="1"/>
            </p:cNvSpPr>
            <p:nvPr/>
          </p:nvSpPr>
          <p:spPr bwMode="auto">
            <a:xfrm>
              <a:off x="384" y="1579"/>
              <a:ext cx="5568"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a:solidFill>
                    <a:srgbClr val="000000"/>
                  </a:solidFill>
                  <a:latin typeface="黑体" panose="02010609060101010101" pitchFamily="49" charset="-122"/>
                  <a:ea typeface="黑体" panose="02010609060101010101" pitchFamily="49" charset="-122"/>
                </a:rPr>
                <a:t>将平面应力问题各方程中的 </a:t>
              </a:r>
              <a:r>
                <a:rPr lang="en-US" altLang="zh-CN" sz="2216" b="1" i="1">
                  <a:solidFill>
                    <a:srgbClr val="FF0000"/>
                  </a:solidFill>
                  <a:latin typeface="Times New Roman" panose="02020603050405020304" pitchFamily="18" charset="0"/>
                  <a:ea typeface="黑体" panose="02010609060101010101" pitchFamily="49" charset="-122"/>
                </a:rPr>
                <a:t>E</a:t>
              </a:r>
              <a:r>
                <a:rPr lang="en-US" altLang="zh-CN" sz="2216" b="1" i="1">
                  <a:solidFill>
                    <a:srgbClr val="0000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和</a:t>
              </a:r>
              <a:r>
                <a:rPr lang="zh-CN" altLang="en-US" sz="2216" b="1" i="1">
                  <a:solidFill>
                    <a:srgbClr val="000000"/>
                  </a:solidFill>
                  <a:latin typeface="Times New Roman" panose="02020603050405020304" pitchFamily="18" charset="0"/>
                  <a:ea typeface="黑体" panose="02010609060101010101" pitchFamily="49" charset="-122"/>
                </a:rPr>
                <a:t> </a:t>
              </a:r>
              <a:r>
                <a:rPr lang="en-US" altLang="zh-CN" sz="2216" b="1">
                  <a:solidFill>
                    <a:srgbClr val="FF0000"/>
                  </a:solidFill>
                  <a:latin typeface="Symbol" panose="05050102010706020507" pitchFamily="18" charset="2"/>
                  <a:ea typeface="黑体" panose="02010609060101010101" pitchFamily="49" charset="-122"/>
                </a:rPr>
                <a:t>m</a:t>
              </a:r>
              <a:r>
                <a:rPr lang="en-US" altLang="zh-CN" sz="2216" b="1" i="1">
                  <a:solidFill>
                    <a:srgbClr val="000000"/>
                  </a:solidFill>
                  <a:latin typeface="Times New Roman" panose="02020603050405020304" pitchFamily="18" charset="0"/>
                  <a:ea typeface="黑体" panose="02010609060101010101" pitchFamily="49" charset="-122"/>
                </a:rPr>
                <a:t> </a:t>
              </a:r>
              <a:r>
                <a:rPr lang="zh-CN" altLang="en-US" sz="2216" b="1">
                  <a:solidFill>
                    <a:srgbClr val="000000"/>
                  </a:solidFill>
                  <a:latin typeface="黑体" panose="02010609060101010101" pitchFamily="49" charset="-122"/>
                  <a:ea typeface="黑体" panose="02010609060101010101" pitchFamily="49" charset="-122"/>
                </a:rPr>
                <a:t>作如下替换，可得平面应变问题的应力法求解方程和边界条件：</a:t>
              </a:r>
            </a:p>
          </p:txBody>
        </p:sp>
        <p:graphicFrame>
          <p:nvGraphicFramePr>
            <p:cNvPr id="1030149" name="Object 5"/>
            <p:cNvGraphicFramePr>
              <a:graphicFrameLocks/>
            </p:cNvGraphicFramePr>
            <p:nvPr/>
          </p:nvGraphicFramePr>
          <p:xfrm>
            <a:off x="912" y="2410"/>
            <a:ext cx="1165" cy="1132"/>
          </p:xfrm>
          <a:graphic>
            <a:graphicData uri="http://schemas.openxmlformats.org/presentationml/2006/ole">
              <mc:AlternateContent xmlns:mc="http://schemas.openxmlformats.org/markup-compatibility/2006">
                <mc:Choice xmlns:v="urn:schemas-microsoft-com:vml" Requires="v">
                  <p:oleObj spid="_x0000_s50211" name="Equation" r:id="rId3" imgW="749160" imgH="863280" progId="Equation.3">
                    <p:embed/>
                  </p:oleObj>
                </mc:Choice>
                <mc:Fallback>
                  <p:oleObj name="Equation" r:id="rId3" imgW="749160" imgH="863280" progId="Equation.3">
                    <p:embed/>
                    <p:pic>
                      <p:nvPicPr>
                        <p:cNvPr id="1030149" name="Object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2410"/>
                          <a:ext cx="1165" cy="113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sp>
        <p:nvSpPr>
          <p:cNvPr id="1030150" name="Text Box 6"/>
          <p:cNvSpPr txBox="1">
            <a:spLocks noChangeArrowheads="1"/>
          </p:cNvSpPr>
          <p:nvPr/>
        </p:nvSpPr>
        <p:spPr bwMode="auto">
          <a:xfrm>
            <a:off x="3940217" y="4008013"/>
            <a:ext cx="4784549" cy="141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spcBef>
                <a:spcPct val="0"/>
              </a:spcBef>
              <a:spcAft>
                <a:spcPct val="0"/>
              </a:spcAft>
            </a:pPr>
            <a:r>
              <a:rPr lang="zh-CN" altLang="en-US" sz="2216" b="1">
                <a:solidFill>
                  <a:srgbClr val="FF0000"/>
                </a:solidFill>
                <a:latin typeface="黑体" panose="02010609060101010101" pitchFamily="49" charset="-122"/>
                <a:ea typeface="黑体" panose="02010609060101010101" pitchFamily="49" charset="-122"/>
              </a:rPr>
              <a:t>或者</a:t>
            </a:r>
          </a:p>
          <a:p>
            <a:pPr defTabSz="844357" eaLnBrk="0" fontAlgn="base" hangingPunct="0">
              <a:spcBef>
                <a:spcPct val="0"/>
              </a:spcBef>
              <a:spcAft>
                <a:spcPct val="0"/>
              </a:spcAft>
            </a:pPr>
            <a:r>
              <a:rPr lang="zh-CN" altLang="en-US" sz="2216" b="1">
                <a:solidFill>
                  <a:srgbClr val="000000"/>
                </a:solidFill>
                <a:latin typeface="黑体" panose="02010609060101010101" pitchFamily="49" charset="-122"/>
                <a:ea typeface="黑体" panose="02010609060101010101" pitchFamily="49" charset="-122"/>
              </a:rPr>
              <a:t>    将平面应力问题的解答中的</a:t>
            </a:r>
            <a:r>
              <a:rPr lang="en-US" altLang="zh-CN" sz="2216" b="1" i="1">
                <a:solidFill>
                  <a:srgbClr val="FF0000"/>
                </a:solidFill>
                <a:latin typeface="Times New Roman" panose="02020603050405020304" pitchFamily="18" charset="0"/>
                <a:ea typeface="黑体" panose="02010609060101010101" pitchFamily="49" charset="-122"/>
              </a:rPr>
              <a:t>E</a:t>
            </a:r>
            <a:r>
              <a:rPr lang="en-US" altLang="zh-CN" sz="2216" b="1" i="1">
                <a:solidFill>
                  <a:srgbClr val="000000"/>
                </a:solidFill>
                <a:latin typeface="Times New Roman" panose="02020603050405020304" pitchFamily="18" charset="0"/>
                <a:ea typeface="黑体" panose="02010609060101010101" pitchFamily="49" charset="-122"/>
              </a:rPr>
              <a:t> </a:t>
            </a:r>
            <a:r>
              <a:rPr lang="zh-CN" altLang="en-US" sz="2216" b="1">
                <a:solidFill>
                  <a:srgbClr val="000000"/>
                </a:solidFill>
                <a:latin typeface="Times New Roman" panose="02020603050405020304" pitchFamily="18" charset="0"/>
                <a:ea typeface="黑体" panose="02010609060101010101" pitchFamily="49" charset="-122"/>
              </a:rPr>
              <a:t>和</a:t>
            </a:r>
            <a:r>
              <a:rPr lang="zh-CN" altLang="en-US" sz="2216" b="1" i="1">
                <a:solidFill>
                  <a:srgbClr val="000000"/>
                </a:solidFill>
                <a:latin typeface="Times New Roman" panose="02020603050405020304" pitchFamily="18" charset="0"/>
                <a:ea typeface="黑体" panose="02010609060101010101" pitchFamily="49" charset="-122"/>
              </a:rPr>
              <a:t> </a:t>
            </a:r>
            <a:r>
              <a:rPr lang="en-US" altLang="zh-CN" sz="2216" b="1">
                <a:solidFill>
                  <a:srgbClr val="FF0000"/>
                </a:solidFill>
                <a:latin typeface="Symbol" panose="05050102010706020507" pitchFamily="18" charset="2"/>
                <a:ea typeface="黑体" panose="02010609060101010101" pitchFamily="49" charset="-122"/>
              </a:rPr>
              <a:t>m</a:t>
            </a:r>
            <a:r>
              <a:rPr lang="en-US" altLang="zh-CN" sz="2216" b="1" i="1">
                <a:solidFill>
                  <a:srgbClr val="000000"/>
                </a:solidFill>
                <a:latin typeface="Times New Roman" panose="02020603050405020304" pitchFamily="18" charset="0"/>
                <a:ea typeface="黑体" panose="02010609060101010101" pitchFamily="49" charset="-122"/>
              </a:rPr>
              <a:t> </a:t>
            </a:r>
            <a:r>
              <a:rPr lang="zh-CN" altLang="en-US" sz="2216" b="1">
                <a:solidFill>
                  <a:srgbClr val="000000"/>
                </a:solidFill>
                <a:latin typeface="黑体" panose="02010609060101010101" pitchFamily="49" charset="-122"/>
                <a:ea typeface="黑体" panose="02010609060101010101" pitchFamily="49" charset="-122"/>
              </a:rPr>
              <a:t>作同样的替换，得到平面应变问题的解答</a:t>
            </a:r>
          </a:p>
        </p:txBody>
      </p:sp>
      <p:sp>
        <p:nvSpPr>
          <p:cNvPr id="1030151" name="Text Box 7"/>
          <p:cNvSpPr txBox="1">
            <a:spLocks noChangeArrowheads="1"/>
          </p:cNvSpPr>
          <p:nvPr/>
        </p:nvSpPr>
        <p:spPr bwMode="auto">
          <a:xfrm>
            <a:off x="633250" y="1046987"/>
            <a:ext cx="8021155" cy="127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a:solidFill>
                  <a:srgbClr val="000000"/>
                </a:solidFill>
                <a:latin typeface="黑体" panose="02010609060101010101" pitchFamily="49" charset="-122"/>
                <a:ea typeface="黑体" panose="02010609060101010101" pitchFamily="49" charset="-122"/>
              </a:rPr>
              <a:t>求得应力分量 </a:t>
            </a:r>
            <a:r>
              <a:rPr lang="en-US" altLang="zh-CN" sz="2216" b="1" i="1">
                <a:solidFill>
                  <a:srgbClr val="FF0000"/>
                </a:solidFill>
                <a:latin typeface="Symbol" panose="05050102010706020507" pitchFamily="18" charset="2"/>
                <a:ea typeface="黑体" panose="02010609060101010101" pitchFamily="49" charset="-122"/>
              </a:rPr>
              <a:t>s</a:t>
            </a:r>
            <a:r>
              <a:rPr lang="en-US" altLang="zh-CN" sz="2216" b="1" i="1" baseline="-30000">
                <a:solidFill>
                  <a:srgbClr val="FF0000"/>
                </a:solidFill>
                <a:latin typeface="Times New Roman" panose="02020603050405020304" pitchFamily="18" charset="0"/>
                <a:ea typeface="黑体" panose="02010609060101010101" pitchFamily="49" charset="-122"/>
              </a:rPr>
              <a:t>x</a:t>
            </a:r>
            <a:r>
              <a:rPr lang="en-US" altLang="zh-CN" sz="2216" b="1" i="1">
                <a:solidFill>
                  <a:srgbClr val="000000"/>
                </a:solidFill>
                <a:latin typeface="Times New Roman" panose="02020603050405020304" pitchFamily="18" charset="0"/>
                <a:ea typeface="黑体" panose="02010609060101010101" pitchFamily="49" charset="-122"/>
              </a:rPr>
              <a:t>、</a:t>
            </a:r>
            <a:r>
              <a:rPr lang="en-US" altLang="zh-CN" sz="2216" b="1" i="1">
                <a:solidFill>
                  <a:srgbClr val="FF0000"/>
                </a:solidFill>
                <a:latin typeface="Symbol" panose="05050102010706020507" pitchFamily="18" charset="2"/>
                <a:ea typeface="黑体" panose="02010609060101010101" pitchFamily="49" charset="-122"/>
              </a:rPr>
              <a:t>s</a:t>
            </a:r>
            <a:r>
              <a:rPr lang="en-US" altLang="zh-CN" sz="2216" b="1" i="1" baseline="-30000">
                <a:solidFill>
                  <a:srgbClr val="FF0000"/>
                </a:solidFill>
                <a:latin typeface="Times New Roman" panose="02020603050405020304" pitchFamily="18" charset="0"/>
                <a:ea typeface="黑体" panose="02010609060101010101" pitchFamily="49" charset="-122"/>
              </a:rPr>
              <a:t>y</a:t>
            </a:r>
            <a:r>
              <a:rPr lang="en-US" altLang="zh-CN" sz="2216" b="1" i="1">
                <a:solidFill>
                  <a:srgbClr val="000000"/>
                </a:solidFill>
                <a:latin typeface="Times New Roman" panose="02020603050405020304" pitchFamily="18" charset="0"/>
                <a:ea typeface="黑体" panose="02010609060101010101" pitchFamily="49" charset="-122"/>
              </a:rPr>
              <a:t>、</a:t>
            </a:r>
            <a:r>
              <a:rPr lang="en-US" altLang="zh-CN" sz="2216" b="1" i="1">
                <a:solidFill>
                  <a:srgbClr val="FF0000"/>
                </a:solidFill>
                <a:latin typeface="Symbol" panose="05050102010706020507" pitchFamily="18" charset="2"/>
                <a:ea typeface="黑体" panose="02010609060101010101" pitchFamily="49" charset="-122"/>
              </a:rPr>
              <a:t>t</a:t>
            </a:r>
            <a:r>
              <a:rPr lang="en-US" altLang="zh-CN" sz="2216" b="1" i="1" baseline="-30000">
                <a:solidFill>
                  <a:srgbClr val="FF0000"/>
                </a:solidFill>
                <a:latin typeface="Times New Roman" panose="02020603050405020304" pitchFamily="18" charset="0"/>
                <a:ea typeface="黑体" panose="02010609060101010101" pitchFamily="49" charset="-122"/>
              </a:rPr>
              <a:t>xy</a:t>
            </a:r>
            <a:r>
              <a:rPr lang="zh-CN" altLang="en-US" sz="2216" b="1">
                <a:solidFill>
                  <a:srgbClr val="000000"/>
                </a:solidFill>
                <a:latin typeface="黑体" panose="02010609060101010101" pitchFamily="49" charset="-122"/>
                <a:ea typeface="黑体" panose="02010609060101010101" pitchFamily="49" charset="-122"/>
              </a:rPr>
              <a:t>后，代入物理方程</a:t>
            </a:r>
            <a:r>
              <a:rPr lang="zh-CN" altLang="en-US" sz="2216" b="1">
                <a:solidFill>
                  <a:srgbClr val="FF0000"/>
                </a:solidFill>
                <a:latin typeface="Arial" panose="020B0604020202020204" pitchFamily="34" charset="0"/>
                <a:ea typeface="宋体" panose="02010600030101010101" pitchFamily="2" charset="-122"/>
              </a:rPr>
              <a:t>(2-</a:t>
            </a:r>
            <a:r>
              <a:rPr lang="en-US" altLang="zh-CN" sz="2216" b="1">
                <a:solidFill>
                  <a:srgbClr val="FF0000"/>
                </a:solidFill>
                <a:latin typeface="Arial" panose="020B0604020202020204" pitchFamily="34" charset="0"/>
                <a:ea typeface="宋体" panose="02010600030101010101" pitchFamily="2" charset="-122"/>
              </a:rPr>
              <a:t>8)</a:t>
            </a:r>
            <a:r>
              <a:rPr lang="zh-CN" altLang="en-US" sz="2216" b="1">
                <a:solidFill>
                  <a:srgbClr val="000000"/>
                </a:solidFill>
                <a:latin typeface="黑体" panose="02010609060101010101" pitchFamily="49" charset="-122"/>
                <a:ea typeface="黑体" panose="02010609060101010101" pitchFamily="49" charset="-122"/>
              </a:rPr>
              <a:t>求应变分量，将应变分量代入几何方程</a:t>
            </a:r>
            <a:r>
              <a:rPr lang="zh-CN" altLang="en-US" sz="2216" b="1">
                <a:solidFill>
                  <a:srgbClr val="FF0000"/>
                </a:solidFill>
                <a:latin typeface="Arial" panose="020B0604020202020204" pitchFamily="34" charset="0"/>
                <a:ea typeface="宋体" panose="02010600030101010101" pitchFamily="2" charset="-122"/>
              </a:rPr>
              <a:t>(2-</a:t>
            </a:r>
            <a:r>
              <a:rPr lang="en-US" altLang="zh-CN" sz="2216" b="1">
                <a:solidFill>
                  <a:srgbClr val="FF0000"/>
                </a:solidFill>
                <a:latin typeface="Arial" panose="020B0604020202020204" pitchFamily="34" charset="0"/>
                <a:ea typeface="宋体" panose="02010600030101010101" pitchFamily="2" charset="-122"/>
              </a:rPr>
              <a:t>6)</a:t>
            </a:r>
            <a:r>
              <a:rPr lang="zh-CN" altLang="en-US" sz="2216" b="1">
                <a:solidFill>
                  <a:srgbClr val="FF0000"/>
                </a:solidFill>
                <a:latin typeface="Arial" panose="020B0604020202020204" pitchFamily="34" charset="0"/>
                <a:ea typeface="宋体" panose="02010600030101010101" pitchFamily="2" charset="-122"/>
              </a:rPr>
              <a:t>，</a:t>
            </a:r>
            <a:r>
              <a:rPr lang="zh-CN" altLang="en-US" sz="2216" b="1">
                <a:solidFill>
                  <a:srgbClr val="000000"/>
                </a:solidFill>
                <a:latin typeface="黑体" panose="02010609060101010101" pitchFamily="49" charset="-122"/>
                <a:ea typeface="黑体" panose="02010609060101010101" pitchFamily="49" charset="-122"/>
              </a:rPr>
              <a:t>通过积分求位移分量，其中的积分待定项由边界约束条件来确定。</a:t>
            </a:r>
          </a:p>
        </p:txBody>
      </p:sp>
    </p:spTree>
    <p:extLst>
      <p:ext uri="{BB962C8B-B14F-4D97-AF65-F5344CB8AC3E}">
        <p14:creationId xmlns:p14="http://schemas.microsoft.com/office/powerpoint/2010/main" val="37619972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30147"/>
                                        </p:tgtEl>
                                        <p:attrNameLst>
                                          <p:attrName>style.visibility</p:attrName>
                                        </p:attrNameLst>
                                      </p:cBhvr>
                                      <p:to>
                                        <p:strVal val="visible"/>
                                      </p:to>
                                    </p:set>
                                    <p:anim calcmode="lin" valueType="num">
                                      <p:cBhvr additive="base">
                                        <p:cTn id="7" dur="500" fill="hold"/>
                                        <p:tgtEl>
                                          <p:spTgt spid="1030147"/>
                                        </p:tgtEl>
                                        <p:attrNameLst>
                                          <p:attrName>ppt_x</p:attrName>
                                        </p:attrNameLst>
                                      </p:cBhvr>
                                      <p:tavLst>
                                        <p:tav tm="0">
                                          <p:val>
                                            <p:strVal val="0-#ppt_w/2"/>
                                          </p:val>
                                        </p:tav>
                                        <p:tav tm="100000">
                                          <p:val>
                                            <p:strVal val="#ppt_x"/>
                                          </p:val>
                                        </p:tav>
                                      </p:tavLst>
                                    </p:anim>
                                    <p:anim calcmode="lin" valueType="num">
                                      <p:cBhvr additive="base">
                                        <p:cTn id="8" dur="500" fill="hold"/>
                                        <p:tgtEl>
                                          <p:spTgt spid="10301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0150"/>
                                        </p:tgtEl>
                                        <p:attrNameLst>
                                          <p:attrName>style.visibility</p:attrName>
                                        </p:attrNameLst>
                                      </p:cBhvr>
                                      <p:to>
                                        <p:strVal val="visible"/>
                                      </p:to>
                                    </p:set>
                                    <p:anim calcmode="lin" valueType="num">
                                      <p:cBhvr additive="base">
                                        <p:cTn id="13" dur="500" fill="hold"/>
                                        <p:tgtEl>
                                          <p:spTgt spid="1030150"/>
                                        </p:tgtEl>
                                        <p:attrNameLst>
                                          <p:attrName>ppt_x</p:attrName>
                                        </p:attrNameLst>
                                      </p:cBhvr>
                                      <p:tavLst>
                                        <p:tav tm="0">
                                          <p:val>
                                            <p:strVal val="0-#ppt_w/2"/>
                                          </p:val>
                                        </p:tav>
                                        <p:tav tm="100000">
                                          <p:val>
                                            <p:strVal val="#ppt_x"/>
                                          </p:val>
                                        </p:tav>
                                      </p:tavLst>
                                    </p:anim>
                                    <p:anim calcmode="lin" valueType="num">
                                      <p:cBhvr additive="base">
                                        <p:cTn id="14" dur="500" fill="hold"/>
                                        <p:tgtEl>
                                          <p:spTgt spid="10301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150"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2279" name="Picture 7" descr="xt02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9387" y="2725390"/>
            <a:ext cx="5839964" cy="2698638"/>
          </a:xfrm>
          <a:prstGeom prst="rect">
            <a:avLst/>
          </a:prstGeom>
          <a:noFill/>
          <a:extLst>
            <a:ext uri="{909E8E84-426E-40DD-AFC4-6F175D3DCCD1}">
              <a14:hiddenFill xmlns:a14="http://schemas.microsoft.com/office/drawing/2010/main">
                <a:solidFill>
                  <a:srgbClr val="FFFFFF"/>
                </a:solidFill>
              </a14:hiddenFill>
            </a:ext>
          </a:extLst>
        </p:spPr>
      </p:pic>
      <p:sp>
        <p:nvSpPr>
          <p:cNvPr id="822274" name="Rectangle 2"/>
          <p:cNvSpPr>
            <a:spLocks noGrp="1" noChangeArrowheads="1"/>
          </p:cNvSpPr>
          <p:nvPr>
            <p:ph type="title"/>
          </p:nvPr>
        </p:nvSpPr>
        <p:spPr bwMode="auto">
          <a:xfrm>
            <a:off x="1218372" y="103419"/>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例　题</a:t>
            </a:r>
          </a:p>
        </p:txBody>
      </p:sp>
      <p:sp>
        <p:nvSpPr>
          <p:cNvPr id="822276" name="Text Box 4"/>
          <p:cNvSpPr txBox="1">
            <a:spLocks noChangeArrowheads="1"/>
          </p:cNvSpPr>
          <p:nvPr/>
        </p:nvSpPr>
        <p:spPr bwMode="auto">
          <a:xfrm>
            <a:off x="562889" y="929719"/>
            <a:ext cx="7950794" cy="195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dirty="0">
                <a:solidFill>
                  <a:srgbClr val="0000FF"/>
                </a:solidFill>
                <a:latin typeface="黑体" panose="02010609060101010101" pitchFamily="49" charset="-122"/>
                <a:ea typeface="黑体" panose="02010609060101010101" pitchFamily="49" charset="-122"/>
              </a:rPr>
              <a:t>例2</a:t>
            </a:r>
            <a:r>
              <a:rPr lang="zh-CN" altLang="en-US" sz="2586" b="1" dirty="0" smtClean="0">
                <a:solidFill>
                  <a:srgbClr val="0000FF"/>
                </a:solidFill>
                <a:latin typeface="黑体" panose="02010609060101010101" pitchFamily="49" charset="-122"/>
                <a:ea typeface="黑体" panose="02010609060101010101" pitchFamily="49" charset="-122"/>
              </a:rPr>
              <a:t>.</a:t>
            </a:r>
            <a:r>
              <a:rPr lang="zh-CN" altLang="en-US" sz="2586" b="1" dirty="0" smtClean="0">
                <a:solidFill>
                  <a:srgbClr val="000000"/>
                </a:solidFill>
                <a:latin typeface="黑体" panose="02010609060101010101" pitchFamily="49" charset="-122"/>
                <a:ea typeface="黑体" panose="02010609060101010101" pitchFamily="49" charset="-122"/>
              </a:rPr>
              <a:t>如</a:t>
            </a:r>
            <a:r>
              <a:rPr lang="zh-CN" altLang="en-US" sz="2586" b="1" dirty="0">
                <a:solidFill>
                  <a:srgbClr val="000000"/>
                </a:solidFill>
                <a:latin typeface="黑体" panose="02010609060101010101" pitchFamily="49" charset="-122"/>
                <a:ea typeface="黑体" panose="02010609060101010101" pitchFamily="49" charset="-122"/>
              </a:rPr>
              <a:t>图所示单位宽度薄板悬梁，跨度为</a:t>
            </a:r>
            <a:r>
              <a:rPr lang="en-US" altLang="zh-CN" sz="2586" b="1" i="1" dirty="0">
                <a:solidFill>
                  <a:srgbClr val="000000"/>
                </a:solidFill>
                <a:latin typeface="Times New Roman" panose="02020603050405020304" pitchFamily="18" charset="0"/>
                <a:ea typeface="黑体" panose="02010609060101010101" pitchFamily="49" charset="-122"/>
              </a:rPr>
              <a:t>l</a:t>
            </a:r>
            <a:r>
              <a:rPr lang="en-US" altLang="zh-CN" sz="2586" b="1" dirty="0">
                <a:solidFill>
                  <a:srgbClr val="000000"/>
                </a:solidFill>
                <a:latin typeface="黑体" panose="02010609060101010101" pitchFamily="49" charset="-122"/>
                <a:ea typeface="黑体" panose="02010609060101010101" pitchFamily="49" charset="-122"/>
              </a:rPr>
              <a:t>，</a:t>
            </a:r>
            <a:r>
              <a:rPr lang="zh-CN" altLang="en-US" sz="2586" b="1" dirty="0">
                <a:solidFill>
                  <a:srgbClr val="000000"/>
                </a:solidFill>
                <a:latin typeface="黑体" panose="02010609060101010101" pitchFamily="49" charset="-122"/>
                <a:ea typeface="黑体" panose="02010609060101010101" pitchFamily="49" charset="-122"/>
              </a:rPr>
              <a:t>其上表面承受三角形分布载荷作用，体力不计。试根据材料力学中的应力表达式　　　　　　，由平衡微分方程导出另两个应力分量。</a:t>
            </a:r>
          </a:p>
        </p:txBody>
      </p:sp>
      <p:graphicFrame>
        <p:nvGraphicFramePr>
          <p:cNvPr id="822278" name="Object 6"/>
          <p:cNvGraphicFramePr>
            <a:graphicFrameLocks noChangeAspect="1"/>
          </p:cNvGraphicFramePr>
          <p:nvPr>
            <p:extLst>
              <p:ext uri="{D42A27DB-BD31-4B8C-83A1-F6EECF244321}">
                <p14:modId xmlns:p14="http://schemas.microsoft.com/office/powerpoint/2010/main" val="1026786302"/>
              </p:ext>
            </p:extLst>
          </p:nvPr>
        </p:nvGraphicFramePr>
        <p:xfrm>
          <a:off x="3476859" y="1823306"/>
          <a:ext cx="1759025" cy="727064"/>
        </p:xfrm>
        <a:graphic>
          <a:graphicData uri="http://schemas.openxmlformats.org/presentationml/2006/ole">
            <mc:AlternateContent xmlns:mc="http://schemas.openxmlformats.org/markup-compatibility/2006">
              <mc:Choice xmlns:v="urn:schemas-microsoft-com:vml" Requires="v">
                <p:oleObj spid="_x0000_s4131" name="Equation" r:id="rId4" imgW="952200" imgH="393480" progId="Equation.3">
                  <p:embed/>
                </p:oleObj>
              </mc:Choice>
              <mc:Fallback>
                <p:oleObj name="Equation" r:id="rId4" imgW="952200" imgH="393480" progId="Equation.3">
                  <p:embed/>
                  <p:pic>
                    <p:nvPicPr>
                      <p:cNvPr id="82227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859" y="1823306"/>
                        <a:ext cx="1759025" cy="727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57630268"/>
      </p:ext>
    </p:extLst>
  </p:cSld>
  <p:clrMapOvr>
    <a:masterClrMapping/>
  </p:clrMapOvr>
  <p:transition spd="med">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3" name="Rectangle 3"/>
          <p:cNvSpPr>
            <a:spLocks noGrp="1" noChangeArrowheads="1"/>
          </p:cNvSpPr>
          <p:nvPr>
            <p:ph type="title"/>
          </p:nvPr>
        </p:nvSpPr>
        <p:spPr bwMode="auto">
          <a:xfrm>
            <a:off x="477869" y="29130"/>
            <a:ext cx="8229307" cy="652306"/>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ea typeface="黑体" panose="02010609060101010101" pitchFamily="49" charset="-122"/>
              </a:rPr>
              <a:t>例　题</a:t>
            </a:r>
          </a:p>
        </p:txBody>
      </p:sp>
      <p:graphicFrame>
        <p:nvGraphicFramePr>
          <p:cNvPr id="921611" name="Object 11"/>
          <p:cNvGraphicFramePr>
            <a:graphicFrameLocks noGrp="1"/>
          </p:cNvGraphicFramePr>
          <p:nvPr>
            <p:ph sz="quarter" idx="2"/>
          </p:nvPr>
        </p:nvGraphicFramePr>
        <p:xfrm>
          <a:off x="914694" y="4361284"/>
          <a:ext cx="6184440" cy="995316"/>
        </p:xfrm>
        <a:graphic>
          <a:graphicData uri="http://schemas.openxmlformats.org/presentationml/2006/ole">
            <mc:AlternateContent xmlns:mc="http://schemas.openxmlformats.org/markup-compatibility/2006">
              <mc:Choice xmlns:v="urn:schemas-microsoft-com:vml" Requires="v">
                <p:oleObj spid="_x0000_s5250" name="Equation" r:id="rId3" imgW="3162240" imgH="444240" progId="Equation.3">
                  <p:embed/>
                </p:oleObj>
              </mc:Choice>
              <mc:Fallback>
                <p:oleObj name="Equation" r:id="rId3" imgW="3162240" imgH="444240" progId="Equation.3">
                  <p:embed/>
                  <p:pic>
                    <p:nvPicPr>
                      <p:cNvPr id="921611" name="Object 11"/>
                      <p:cNvPicPr preferRelativeResize="0">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694" y="4361284"/>
                        <a:ext cx="6184440" cy="99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04" name="Text Box 4"/>
          <p:cNvSpPr txBox="1">
            <a:spLocks noChangeArrowheads="1"/>
          </p:cNvSpPr>
          <p:nvPr/>
        </p:nvSpPr>
        <p:spPr bwMode="auto">
          <a:xfrm>
            <a:off x="117269" y="969296"/>
            <a:ext cx="7950794" cy="52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a:solidFill>
                  <a:srgbClr val="000000"/>
                </a:solidFill>
                <a:latin typeface="黑体" panose="02010609060101010101" pitchFamily="49" charset="-122"/>
                <a:ea typeface="黑体" panose="02010609060101010101" pitchFamily="49" charset="-122"/>
              </a:rPr>
              <a:t>解</a:t>
            </a:r>
            <a:r>
              <a:rPr lang="zh-CN" altLang="en-US" sz="2586" b="1">
                <a:solidFill>
                  <a:srgbClr val="000000"/>
                </a:solidFill>
                <a:latin typeface="黑体" panose="02010609060101010101" pitchFamily="49" charset="-122"/>
                <a:ea typeface="黑体" panose="02010609060101010101" pitchFamily="49" charset="-122"/>
                <a:sym typeface="Wingdings" panose="05000000000000000000" pitchFamily="2" charset="2"/>
              </a:rPr>
              <a:t>：（</a:t>
            </a:r>
            <a:r>
              <a:rPr lang="en-US" altLang="zh-CN" sz="2586" b="1">
                <a:solidFill>
                  <a:srgbClr val="000000"/>
                </a:solidFill>
                <a:latin typeface="黑体" panose="02010609060101010101" pitchFamily="49" charset="-122"/>
                <a:ea typeface="黑体" panose="02010609060101010101" pitchFamily="49" charset="-122"/>
                <a:sym typeface="Wingdings" panose="05000000000000000000" pitchFamily="2" charset="2"/>
              </a:rPr>
              <a:t>1</a:t>
            </a:r>
            <a:r>
              <a:rPr lang="zh-CN" altLang="en-US" sz="2586" b="1">
                <a:solidFill>
                  <a:srgbClr val="000000"/>
                </a:solidFill>
                <a:latin typeface="黑体" panose="02010609060101010101" pitchFamily="49" charset="-122"/>
                <a:ea typeface="黑体" panose="02010609060101010101" pitchFamily="49" charset="-122"/>
                <a:sym typeface="Wingdings" panose="05000000000000000000" pitchFamily="2" charset="2"/>
              </a:rPr>
              <a:t>）</a:t>
            </a:r>
            <a:r>
              <a:rPr lang="zh-CN" altLang="en-US" sz="2586" b="1">
                <a:solidFill>
                  <a:srgbClr val="000000"/>
                </a:solidFill>
                <a:latin typeface="黑体" panose="02010609060101010101" pitchFamily="49" charset="-122"/>
                <a:ea typeface="黑体" panose="02010609060101010101" pitchFamily="49" charset="-122"/>
              </a:rPr>
              <a:t>将</a:t>
            </a:r>
            <a:r>
              <a:rPr lang="en-US" altLang="zh-CN" sz="2586" b="1" i="1">
                <a:solidFill>
                  <a:srgbClr val="000000"/>
                </a:solidFill>
                <a:latin typeface="Symbol" panose="05050102010706020507" pitchFamily="18" charset="2"/>
                <a:ea typeface="Arial Unicode MS" panose="020B0604020202020204" pitchFamily="34" charset="-122"/>
                <a:cs typeface="Arial Unicode MS" panose="020B0604020202020204" pitchFamily="34" charset="-122"/>
              </a:rPr>
              <a:t>s</a:t>
            </a:r>
            <a:r>
              <a:rPr lang="en-US" altLang="zh-CN" sz="2586" b="1" i="1" baseline="-25000">
                <a:solidFill>
                  <a:srgbClr val="000000"/>
                </a:solidFill>
                <a:latin typeface="Times New Roman" panose="02020603050405020304" pitchFamily="18" charset="0"/>
                <a:ea typeface="Arial Unicode MS" panose="020B0604020202020204" pitchFamily="34" charset="-122"/>
                <a:cs typeface="Arial Unicode MS" panose="020B0604020202020204" pitchFamily="34" charset="-122"/>
              </a:rPr>
              <a:t>x</a:t>
            </a:r>
            <a:r>
              <a:rPr lang="zh-CN" altLang="en-US" sz="2586" b="1">
                <a:solidFill>
                  <a:srgbClr val="000000"/>
                </a:solidFill>
                <a:latin typeface="黑体" panose="02010609060101010101" pitchFamily="49" charset="-122"/>
                <a:ea typeface="黑体" panose="02010609060101010101" pitchFamily="49" charset="-122"/>
              </a:rPr>
              <a:t>代入平衡微分方程第一式</a:t>
            </a:r>
          </a:p>
        </p:txBody>
      </p:sp>
      <p:graphicFrame>
        <p:nvGraphicFramePr>
          <p:cNvPr id="921605" name="Object 5"/>
          <p:cNvGraphicFramePr>
            <a:graphicFrameLocks noChangeAspect="1"/>
          </p:cNvGraphicFramePr>
          <p:nvPr/>
        </p:nvGraphicFramePr>
        <p:xfrm>
          <a:off x="914694" y="1567365"/>
          <a:ext cx="5518942" cy="965999"/>
        </p:xfrm>
        <a:graphic>
          <a:graphicData uri="http://schemas.openxmlformats.org/presentationml/2006/ole">
            <mc:AlternateContent xmlns:mc="http://schemas.openxmlformats.org/markup-compatibility/2006">
              <mc:Choice xmlns:v="urn:schemas-microsoft-com:vml" Requires="v">
                <p:oleObj spid="_x0000_s5251" name="Equation" r:id="rId5" imgW="2539800" imgH="444240" progId="Equation.3">
                  <p:embed/>
                </p:oleObj>
              </mc:Choice>
              <mc:Fallback>
                <p:oleObj name="Equation" r:id="rId5" imgW="2539800" imgH="444240" progId="Equation.3">
                  <p:embed/>
                  <p:pic>
                    <p:nvPicPr>
                      <p:cNvPr id="92160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694" y="1567365"/>
                        <a:ext cx="5518942" cy="965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606" name="Object 6"/>
          <p:cNvGraphicFramePr>
            <a:graphicFrameLocks noChangeAspect="1"/>
          </p:cNvGraphicFramePr>
          <p:nvPr/>
        </p:nvGraphicFramePr>
        <p:xfrm>
          <a:off x="4771358" y="5542763"/>
          <a:ext cx="3847867" cy="794493"/>
        </p:xfrm>
        <a:graphic>
          <a:graphicData uri="http://schemas.openxmlformats.org/presentationml/2006/ole">
            <mc:AlternateContent xmlns:mc="http://schemas.openxmlformats.org/markup-compatibility/2006">
              <mc:Choice xmlns:v="urn:schemas-microsoft-com:vml" Requires="v">
                <p:oleObj spid="_x0000_s5252" name="Equation" r:id="rId7" imgW="1904760" imgH="393480" progId="Equation.3">
                  <p:embed/>
                </p:oleObj>
              </mc:Choice>
              <mc:Fallback>
                <p:oleObj name="Equation" r:id="rId7" imgW="1904760" imgH="393480" progId="Equation.3">
                  <p:embed/>
                  <p:pic>
                    <p:nvPicPr>
                      <p:cNvPr id="92160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1358" y="5542763"/>
                        <a:ext cx="3847867" cy="794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614" name="Object 14"/>
          <p:cNvGraphicFramePr>
            <a:graphicFrameLocks noGrp="1" noChangeAspect="1"/>
          </p:cNvGraphicFramePr>
          <p:nvPr>
            <p:ph sz="quarter" idx="3"/>
          </p:nvPr>
        </p:nvGraphicFramePr>
        <p:xfrm>
          <a:off x="5369426" y="2612519"/>
          <a:ext cx="3249799" cy="949874"/>
        </p:xfrm>
        <a:graphic>
          <a:graphicData uri="http://schemas.openxmlformats.org/presentationml/2006/ole">
            <mc:AlternateContent xmlns:mc="http://schemas.openxmlformats.org/markup-compatibility/2006">
              <mc:Choice xmlns:v="urn:schemas-microsoft-com:vml" Requires="v">
                <p:oleObj spid="_x0000_s5253" name="Equation" r:id="rId9" imgW="1346040" imgH="393480" progId="Equation.3">
                  <p:embed/>
                </p:oleObj>
              </mc:Choice>
              <mc:Fallback>
                <p:oleObj name="Equation" r:id="rId9" imgW="1346040" imgH="393480" progId="Equation.3">
                  <p:embed/>
                  <p:pic>
                    <p:nvPicPr>
                      <p:cNvPr id="921614" name="Object 14"/>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9426" y="2612519"/>
                        <a:ext cx="3249799" cy="94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16" name="AutoShape 16"/>
          <p:cNvSpPr>
            <a:spLocks noChangeArrowheads="1"/>
          </p:cNvSpPr>
          <p:nvPr/>
        </p:nvSpPr>
        <p:spPr bwMode="auto">
          <a:xfrm>
            <a:off x="4572001" y="2962858"/>
            <a:ext cx="598069" cy="265320"/>
          </a:xfrm>
          <a:prstGeom prst="rightArrow">
            <a:avLst>
              <a:gd name="adj1" fmla="val 50000"/>
              <a:gd name="adj2" fmla="val 56353"/>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defTabSz="844357" eaLnBrk="0" fontAlgn="base" hangingPunct="0">
              <a:spcBef>
                <a:spcPct val="0"/>
              </a:spcBef>
              <a:spcAft>
                <a:spcPct val="0"/>
              </a:spcAft>
            </a:pPr>
            <a:endParaRPr lang="zh-CN" altLang="en-US" sz="4063" b="1">
              <a:solidFill>
                <a:srgbClr val="000000"/>
              </a:solidFill>
              <a:latin typeface="Arial" panose="020B0604020202020204" pitchFamily="34" charset="0"/>
              <a:ea typeface="宋体" panose="02010600030101010101" pitchFamily="2" charset="-122"/>
            </a:endParaRPr>
          </a:p>
        </p:txBody>
      </p:sp>
      <p:sp>
        <p:nvSpPr>
          <p:cNvPr id="921638" name="Text Box 38"/>
          <p:cNvSpPr txBox="1">
            <a:spLocks noChangeArrowheads="1"/>
          </p:cNvSpPr>
          <p:nvPr/>
        </p:nvSpPr>
        <p:spPr bwMode="auto">
          <a:xfrm>
            <a:off x="477869" y="3644481"/>
            <a:ext cx="7950794" cy="52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a:solidFill>
                  <a:srgbClr val="000000"/>
                </a:solidFill>
                <a:latin typeface="黑体" panose="02010609060101010101" pitchFamily="49" charset="-122"/>
                <a:ea typeface="黑体" panose="02010609060101010101" pitchFamily="49" charset="-122"/>
              </a:rPr>
              <a:t>  </a:t>
            </a:r>
            <a:r>
              <a:rPr lang="zh-CN" altLang="en-US" sz="2586" b="1">
                <a:solidFill>
                  <a:srgbClr val="000000"/>
                </a:solidFill>
                <a:latin typeface="黑体" panose="02010609060101010101" pitchFamily="49" charset="-122"/>
                <a:ea typeface="黑体" panose="02010609060101010101" pitchFamily="49" charset="-122"/>
                <a:sym typeface="Wingdings" panose="05000000000000000000" pitchFamily="2" charset="2"/>
              </a:rPr>
              <a:t>（</a:t>
            </a:r>
            <a:r>
              <a:rPr lang="en-US" altLang="zh-CN" sz="2586" b="1">
                <a:solidFill>
                  <a:srgbClr val="000000"/>
                </a:solidFill>
                <a:latin typeface="黑体" panose="02010609060101010101" pitchFamily="49" charset="-122"/>
                <a:ea typeface="黑体" panose="02010609060101010101" pitchFamily="49" charset="-122"/>
                <a:sym typeface="Wingdings" panose="05000000000000000000" pitchFamily="2" charset="2"/>
              </a:rPr>
              <a:t>2</a:t>
            </a:r>
            <a:r>
              <a:rPr lang="zh-CN" altLang="en-US" sz="2586" b="1">
                <a:solidFill>
                  <a:srgbClr val="000000"/>
                </a:solidFill>
                <a:latin typeface="黑体" panose="02010609060101010101" pitchFamily="49" charset="-122"/>
                <a:ea typeface="黑体" panose="02010609060101010101" pitchFamily="49" charset="-122"/>
                <a:sym typeface="Wingdings" panose="05000000000000000000" pitchFamily="2" charset="2"/>
              </a:rPr>
              <a:t>）</a:t>
            </a:r>
            <a:r>
              <a:rPr lang="zh-CN" altLang="en-US" sz="2586" b="1">
                <a:solidFill>
                  <a:srgbClr val="000000"/>
                </a:solidFill>
                <a:latin typeface="黑体" panose="02010609060101010101" pitchFamily="49" charset="-122"/>
                <a:ea typeface="黑体" panose="02010609060101010101" pitchFamily="49" charset="-122"/>
              </a:rPr>
              <a:t>将</a:t>
            </a:r>
            <a:r>
              <a:rPr lang="en-US" altLang="zh-CN" sz="2586" b="1" i="1">
                <a:solidFill>
                  <a:srgbClr val="000000"/>
                </a:solidFill>
                <a:latin typeface="Symbol" panose="05050102010706020507" pitchFamily="18" charset="2"/>
                <a:ea typeface="Arial Unicode MS" panose="020B0604020202020204" pitchFamily="34" charset="-122"/>
                <a:cs typeface="Arial Unicode MS" panose="020B0604020202020204" pitchFamily="34" charset="-122"/>
              </a:rPr>
              <a:t>t</a:t>
            </a:r>
            <a:r>
              <a:rPr lang="en-US" altLang="zh-CN" sz="2586" b="1" i="1" baseline="-25000">
                <a:solidFill>
                  <a:srgbClr val="000000"/>
                </a:solidFill>
                <a:latin typeface="Times New Roman" panose="02020603050405020304" pitchFamily="18" charset="0"/>
                <a:ea typeface="Arial Unicode MS" panose="020B0604020202020204" pitchFamily="34" charset="-122"/>
                <a:cs typeface="Arial Unicode MS" panose="020B0604020202020204" pitchFamily="34" charset="-122"/>
              </a:rPr>
              <a:t>xy</a:t>
            </a:r>
            <a:r>
              <a:rPr lang="zh-CN" altLang="en-US" sz="2586" b="1">
                <a:solidFill>
                  <a:srgbClr val="000000"/>
                </a:solidFill>
                <a:latin typeface="黑体" panose="02010609060101010101" pitchFamily="49" charset="-122"/>
                <a:ea typeface="黑体" panose="02010609060101010101" pitchFamily="49" charset="-122"/>
              </a:rPr>
              <a:t>代入平衡微分方程第二式</a:t>
            </a:r>
          </a:p>
        </p:txBody>
      </p:sp>
      <p:sp>
        <p:nvSpPr>
          <p:cNvPr id="921639" name="AutoShape 39"/>
          <p:cNvSpPr>
            <a:spLocks noChangeArrowheads="1"/>
          </p:cNvSpPr>
          <p:nvPr/>
        </p:nvSpPr>
        <p:spPr bwMode="auto">
          <a:xfrm>
            <a:off x="3973932" y="5756777"/>
            <a:ext cx="598069" cy="265320"/>
          </a:xfrm>
          <a:prstGeom prst="rightArrow">
            <a:avLst>
              <a:gd name="adj1" fmla="val 50000"/>
              <a:gd name="adj2" fmla="val 56353"/>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defTabSz="844357" eaLnBrk="0" fontAlgn="base" hangingPunct="0">
              <a:spcBef>
                <a:spcPct val="0"/>
              </a:spcBef>
              <a:spcAft>
                <a:spcPct val="0"/>
              </a:spcAft>
            </a:pPr>
            <a:endParaRPr lang="zh-CN" altLang="en-US" sz="4063" b="1">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1054216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1605"/>
                                        </p:tgtEl>
                                        <p:attrNameLst>
                                          <p:attrName>style.visibility</p:attrName>
                                        </p:attrNameLst>
                                      </p:cBhvr>
                                      <p:to>
                                        <p:strVal val="visible"/>
                                      </p:to>
                                    </p:set>
                                    <p:anim calcmode="lin" valueType="num">
                                      <p:cBhvr additive="base">
                                        <p:cTn id="7" dur="500" fill="hold"/>
                                        <p:tgtEl>
                                          <p:spTgt spid="921605"/>
                                        </p:tgtEl>
                                        <p:attrNameLst>
                                          <p:attrName>ppt_x</p:attrName>
                                        </p:attrNameLst>
                                      </p:cBhvr>
                                      <p:tavLst>
                                        <p:tav tm="0">
                                          <p:val>
                                            <p:strVal val="#ppt_x"/>
                                          </p:val>
                                        </p:tav>
                                        <p:tav tm="100000">
                                          <p:val>
                                            <p:strVal val="#ppt_x"/>
                                          </p:val>
                                        </p:tav>
                                      </p:tavLst>
                                    </p:anim>
                                    <p:anim calcmode="lin" valueType="num">
                                      <p:cBhvr additive="base">
                                        <p:cTn id="8" dur="500" fill="hold"/>
                                        <p:tgtEl>
                                          <p:spTgt spid="92160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21616"/>
                                        </p:tgtEl>
                                        <p:attrNameLst>
                                          <p:attrName>style.visibility</p:attrName>
                                        </p:attrNameLst>
                                      </p:cBhvr>
                                      <p:to>
                                        <p:strVal val="visible"/>
                                      </p:to>
                                    </p:set>
                                    <p:anim calcmode="lin" valueType="num">
                                      <p:cBhvr additive="base">
                                        <p:cTn id="13" dur="500" fill="hold"/>
                                        <p:tgtEl>
                                          <p:spTgt spid="921616"/>
                                        </p:tgtEl>
                                        <p:attrNameLst>
                                          <p:attrName>ppt_x</p:attrName>
                                        </p:attrNameLst>
                                      </p:cBhvr>
                                      <p:tavLst>
                                        <p:tav tm="0">
                                          <p:val>
                                            <p:strVal val="#ppt_x"/>
                                          </p:val>
                                        </p:tav>
                                        <p:tav tm="100000">
                                          <p:val>
                                            <p:strVal val="#ppt_x"/>
                                          </p:val>
                                        </p:tav>
                                      </p:tavLst>
                                    </p:anim>
                                    <p:anim calcmode="lin" valueType="num">
                                      <p:cBhvr additive="base">
                                        <p:cTn id="14" dur="500" fill="hold"/>
                                        <p:tgtEl>
                                          <p:spTgt spid="92161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921614"/>
                                        </p:tgtEl>
                                        <p:attrNameLst>
                                          <p:attrName>style.visibility</p:attrName>
                                        </p:attrNameLst>
                                      </p:cBhvr>
                                      <p:to>
                                        <p:strVal val="visible"/>
                                      </p:to>
                                    </p:set>
                                    <p:anim calcmode="lin" valueType="num">
                                      <p:cBhvr additive="base">
                                        <p:cTn id="19" dur="500" fill="hold"/>
                                        <p:tgtEl>
                                          <p:spTgt spid="921614"/>
                                        </p:tgtEl>
                                        <p:attrNameLst>
                                          <p:attrName>ppt_x</p:attrName>
                                        </p:attrNameLst>
                                      </p:cBhvr>
                                      <p:tavLst>
                                        <p:tav tm="0">
                                          <p:val>
                                            <p:strVal val="0-#ppt_w/2"/>
                                          </p:val>
                                        </p:tav>
                                        <p:tav tm="100000">
                                          <p:val>
                                            <p:strVal val="#ppt_x"/>
                                          </p:val>
                                        </p:tav>
                                      </p:tavLst>
                                    </p:anim>
                                    <p:anim calcmode="lin" valueType="num">
                                      <p:cBhvr additive="base">
                                        <p:cTn id="20" dur="500" fill="hold"/>
                                        <p:tgtEl>
                                          <p:spTgt spid="92161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21638"/>
                                        </p:tgtEl>
                                        <p:attrNameLst>
                                          <p:attrName>style.visibility</p:attrName>
                                        </p:attrNameLst>
                                      </p:cBhvr>
                                      <p:to>
                                        <p:strVal val="visible"/>
                                      </p:to>
                                    </p:set>
                                    <p:anim calcmode="lin" valueType="num">
                                      <p:cBhvr additive="base">
                                        <p:cTn id="25" dur="500" fill="hold"/>
                                        <p:tgtEl>
                                          <p:spTgt spid="921638"/>
                                        </p:tgtEl>
                                        <p:attrNameLst>
                                          <p:attrName>ppt_x</p:attrName>
                                        </p:attrNameLst>
                                      </p:cBhvr>
                                      <p:tavLst>
                                        <p:tav tm="0">
                                          <p:val>
                                            <p:strVal val="#ppt_x"/>
                                          </p:val>
                                        </p:tav>
                                        <p:tav tm="100000">
                                          <p:val>
                                            <p:strVal val="#ppt_x"/>
                                          </p:val>
                                        </p:tav>
                                      </p:tavLst>
                                    </p:anim>
                                    <p:anim calcmode="lin" valueType="num">
                                      <p:cBhvr additive="base">
                                        <p:cTn id="26" dur="500" fill="hold"/>
                                        <p:tgtEl>
                                          <p:spTgt spid="92163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921611"/>
                                        </p:tgtEl>
                                        <p:attrNameLst>
                                          <p:attrName>style.visibility</p:attrName>
                                        </p:attrNameLst>
                                      </p:cBhvr>
                                      <p:to>
                                        <p:strVal val="visible"/>
                                      </p:to>
                                    </p:set>
                                    <p:anim calcmode="lin" valueType="num">
                                      <p:cBhvr additive="base">
                                        <p:cTn id="31" dur="500" fill="hold"/>
                                        <p:tgtEl>
                                          <p:spTgt spid="921611"/>
                                        </p:tgtEl>
                                        <p:attrNameLst>
                                          <p:attrName>ppt_x</p:attrName>
                                        </p:attrNameLst>
                                      </p:cBhvr>
                                      <p:tavLst>
                                        <p:tav tm="0">
                                          <p:val>
                                            <p:strVal val="0-#ppt_w/2"/>
                                          </p:val>
                                        </p:tav>
                                        <p:tav tm="100000">
                                          <p:val>
                                            <p:strVal val="#ppt_x"/>
                                          </p:val>
                                        </p:tav>
                                      </p:tavLst>
                                    </p:anim>
                                    <p:anim calcmode="lin" valueType="num">
                                      <p:cBhvr additive="base">
                                        <p:cTn id="32" dur="500" fill="hold"/>
                                        <p:tgtEl>
                                          <p:spTgt spid="92161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921639"/>
                                        </p:tgtEl>
                                        <p:attrNameLst>
                                          <p:attrName>style.visibility</p:attrName>
                                        </p:attrNameLst>
                                      </p:cBhvr>
                                      <p:to>
                                        <p:strVal val="visible"/>
                                      </p:to>
                                    </p:set>
                                    <p:anim calcmode="lin" valueType="num">
                                      <p:cBhvr additive="base">
                                        <p:cTn id="37" dur="500" fill="hold"/>
                                        <p:tgtEl>
                                          <p:spTgt spid="921639"/>
                                        </p:tgtEl>
                                        <p:attrNameLst>
                                          <p:attrName>ppt_x</p:attrName>
                                        </p:attrNameLst>
                                      </p:cBhvr>
                                      <p:tavLst>
                                        <p:tav tm="0">
                                          <p:val>
                                            <p:strVal val="#ppt_x"/>
                                          </p:val>
                                        </p:tav>
                                        <p:tav tm="100000">
                                          <p:val>
                                            <p:strVal val="#ppt_x"/>
                                          </p:val>
                                        </p:tav>
                                      </p:tavLst>
                                    </p:anim>
                                    <p:anim calcmode="lin" valueType="num">
                                      <p:cBhvr additive="base">
                                        <p:cTn id="38" dur="500" fill="hold"/>
                                        <p:tgtEl>
                                          <p:spTgt spid="92163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921606"/>
                                        </p:tgtEl>
                                        <p:attrNameLst>
                                          <p:attrName>style.visibility</p:attrName>
                                        </p:attrNameLst>
                                      </p:cBhvr>
                                      <p:to>
                                        <p:strVal val="visible"/>
                                      </p:to>
                                    </p:set>
                                    <p:anim calcmode="lin" valueType="num">
                                      <p:cBhvr additive="base">
                                        <p:cTn id="43" dur="500" fill="hold"/>
                                        <p:tgtEl>
                                          <p:spTgt spid="921606"/>
                                        </p:tgtEl>
                                        <p:attrNameLst>
                                          <p:attrName>ppt_x</p:attrName>
                                        </p:attrNameLst>
                                      </p:cBhvr>
                                      <p:tavLst>
                                        <p:tav tm="0">
                                          <p:val>
                                            <p:strVal val="0-#ppt_w/2"/>
                                          </p:val>
                                        </p:tav>
                                        <p:tav tm="100000">
                                          <p:val>
                                            <p:strVal val="#ppt_x"/>
                                          </p:val>
                                        </p:tav>
                                      </p:tavLst>
                                    </p:anim>
                                    <p:anim calcmode="lin" valueType="num">
                                      <p:cBhvr additive="base">
                                        <p:cTn id="44" dur="500" fill="hold"/>
                                        <p:tgtEl>
                                          <p:spTgt spid="9216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0" y="152400"/>
            <a:ext cx="685800" cy="457200"/>
          </a:xfrm>
          <a:prstGeom prst="rect">
            <a:avLst/>
          </a:prstGeom>
          <a:solidFill>
            <a:schemeClr val="tx1"/>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例</a:t>
            </a:r>
          </a:p>
        </p:txBody>
      </p:sp>
      <p:sp>
        <p:nvSpPr>
          <p:cNvPr id="192515" name="Text Box 3"/>
          <p:cNvSpPr txBox="1">
            <a:spLocks noChangeArrowheads="1"/>
          </p:cNvSpPr>
          <p:nvPr/>
        </p:nvSpPr>
        <p:spPr bwMode="auto">
          <a:xfrm>
            <a:off x="685800" y="152400"/>
            <a:ext cx="8153400" cy="137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下面给出平面应力问题（单连通域）的应力场和应变场，试分别判断它们是否为可能的应力场与应变场（不计体力）。</a:t>
            </a:r>
          </a:p>
        </p:txBody>
      </p:sp>
      <p:sp>
        <p:nvSpPr>
          <p:cNvPr id="192516" name="Text Box 4"/>
          <p:cNvSpPr txBox="1">
            <a:spLocks noChangeArrowheads="1"/>
          </p:cNvSpPr>
          <p:nvPr/>
        </p:nvSpPr>
        <p:spPr bwMode="auto">
          <a:xfrm>
            <a:off x="0" y="2057400"/>
            <a:ext cx="762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92518" name="Text Box 6"/>
          <p:cNvSpPr txBox="1">
            <a:spLocks noChangeArrowheads="1"/>
          </p:cNvSpPr>
          <p:nvPr/>
        </p:nvSpPr>
        <p:spPr bwMode="auto">
          <a:xfrm>
            <a:off x="0" y="3124200"/>
            <a:ext cx="762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graphicFrame>
        <p:nvGraphicFramePr>
          <p:cNvPr id="192519" name="Object 7"/>
          <p:cNvGraphicFramePr>
            <a:graphicFrameLocks noChangeAspect="1"/>
          </p:cNvGraphicFramePr>
          <p:nvPr/>
        </p:nvGraphicFramePr>
        <p:xfrm>
          <a:off x="1219200" y="1752600"/>
          <a:ext cx="5943600" cy="1035050"/>
        </p:xfrm>
        <a:graphic>
          <a:graphicData uri="http://schemas.openxmlformats.org/presentationml/2006/ole">
            <mc:AlternateContent xmlns:mc="http://schemas.openxmlformats.org/markup-compatibility/2006">
              <mc:Choice xmlns:v="urn:schemas-microsoft-com:vml" Requires="v">
                <p:oleObj spid="_x0000_s144436" name="Equation" r:id="rId3" imgW="2260600" imgH="393700" progId="Equation.3">
                  <p:embed/>
                </p:oleObj>
              </mc:Choice>
              <mc:Fallback>
                <p:oleObj name="Equation" r:id="rId3" imgW="2260600" imgH="393700" progId="Equation.3">
                  <p:embed/>
                  <p:pic>
                    <p:nvPicPr>
                      <p:cNvPr id="192519" name="Object 7"/>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219200" y="1752600"/>
                        <a:ext cx="5943600"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2523" name="Object 11"/>
          <p:cNvGraphicFramePr>
            <a:graphicFrameLocks noChangeAspect="1"/>
          </p:cNvGraphicFramePr>
          <p:nvPr/>
        </p:nvGraphicFramePr>
        <p:xfrm>
          <a:off x="1066800" y="2971800"/>
          <a:ext cx="6248400" cy="685800"/>
        </p:xfrm>
        <a:graphic>
          <a:graphicData uri="http://schemas.openxmlformats.org/presentationml/2006/ole">
            <mc:AlternateContent xmlns:mc="http://schemas.openxmlformats.org/markup-compatibility/2006">
              <mc:Choice xmlns:v="urn:schemas-microsoft-com:vml" Requires="v">
                <p:oleObj spid="_x0000_s144437" name="Equation" r:id="rId5" imgW="2324100" imgH="254000" progId="Equation.3">
                  <p:embed/>
                </p:oleObj>
              </mc:Choice>
              <mc:Fallback>
                <p:oleObj name="Equation" r:id="rId5" imgW="2324100" imgH="254000" progId="Equation.3">
                  <p:embed/>
                  <p:pic>
                    <p:nvPicPr>
                      <p:cNvPr id="192523" name="Object 11"/>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066800" y="2971800"/>
                        <a:ext cx="62484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2525" name="Text Box 13"/>
          <p:cNvSpPr txBox="1">
            <a:spLocks noChangeArrowheads="1"/>
          </p:cNvSpPr>
          <p:nvPr/>
        </p:nvSpPr>
        <p:spPr bwMode="auto">
          <a:xfrm>
            <a:off x="7696200" y="2057400"/>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92526" name="Text Box 14"/>
          <p:cNvSpPr txBox="1">
            <a:spLocks noChangeArrowheads="1"/>
          </p:cNvSpPr>
          <p:nvPr/>
        </p:nvSpPr>
        <p:spPr bwMode="auto">
          <a:xfrm>
            <a:off x="7696200" y="3048000"/>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b</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Tree>
    <p:extLst>
      <p:ext uri="{BB962C8B-B14F-4D97-AF65-F5344CB8AC3E}">
        <p14:creationId xmlns:p14="http://schemas.microsoft.com/office/powerpoint/2010/main" val="3402514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2514"/>
                                        </p:tgtEl>
                                        <p:attrNameLst>
                                          <p:attrName>style.visibility</p:attrName>
                                        </p:attrNameLst>
                                      </p:cBhvr>
                                      <p:to>
                                        <p:strVal val="visible"/>
                                      </p:to>
                                    </p:set>
                                    <p:anim calcmode="lin" valueType="num">
                                      <p:cBhvr additive="base">
                                        <p:cTn id="7" dur="500" fill="hold"/>
                                        <p:tgtEl>
                                          <p:spTgt spid="192514"/>
                                        </p:tgtEl>
                                        <p:attrNameLst>
                                          <p:attrName>ppt_x</p:attrName>
                                        </p:attrNameLst>
                                      </p:cBhvr>
                                      <p:tavLst>
                                        <p:tav tm="0">
                                          <p:val>
                                            <p:strVal val="0-#ppt_w/2"/>
                                          </p:val>
                                        </p:tav>
                                        <p:tav tm="100000">
                                          <p:val>
                                            <p:strVal val="#ppt_x"/>
                                          </p:val>
                                        </p:tav>
                                      </p:tavLst>
                                    </p:anim>
                                    <p:anim calcmode="lin" valueType="num">
                                      <p:cBhvr additive="base">
                                        <p:cTn id="8" dur="500" fill="hold"/>
                                        <p:tgtEl>
                                          <p:spTgt spid="1925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2515"/>
                                        </p:tgtEl>
                                        <p:attrNameLst>
                                          <p:attrName>style.visibility</p:attrName>
                                        </p:attrNameLst>
                                      </p:cBhvr>
                                      <p:to>
                                        <p:strVal val="visible"/>
                                      </p:to>
                                    </p:set>
                                    <p:anim calcmode="lin" valueType="num">
                                      <p:cBhvr additive="base">
                                        <p:cTn id="13" dur="500" fill="hold"/>
                                        <p:tgtEl>
                                          <p:spTgt spid="192515"/>
                                        </p:tgtEl>
                                        <p:attrNameLst>
                                          <p:attrName>ppt_x</p:attrName>
                                        </p:attrNameLst>
                                      </p:cBhvr>
                                      <p:tavLst>
                                        <p:tav tm="0">
                                          <p:val>
                                            <p:strVal val="0-#ppt_w/2"/>
                                          </p:val>
                                        </p:tav>
                                        <p:tav tm="100000">
                                          <p:val>
                                            <p:strVal val="#ppt_x"/>
                                          </p:val>
                                        </p:tav>
                                      </p:tavLst>
                                    </p:anim>
                                    <p:anim calcmode="lin" valueType="num">
                                      <p:cBhvr additive="base">
                                        <p:cTn id="14" dur="500" fill="hold"/>
                                        <p:tgtEl>
                                          <p:spTgt spid="19251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2516"/>
                                        </p:tgtEl>
                                        <p:attrNameLst>
                                          <p:attrName>style.visibility</p:attrName>
                                        </p:attrNameLst>
                                      </p:cBhvr>
                                      <p:to>
                                        <p:strVal val="visible"/>
                                      </p:to>
                                    </p:set>
                                    <p:anim calcmode="lin" valueType="num">
                                      <p:cBhvr additive="base">
                                        <p:cTn id="19" dur="500" fill="hold"/>
                                        <p:tgtEl>
                                          <p:spTgt spid="192516"/>
                                        </p:tgtEl>
                                        <p:attrNameLst>
                                          <p:attrName>ppt_x</p:attrName>
                                        </p:attrNameLst>
                                      </p:cBhvr>
                                      <p:tavLst>
                                        <p:tav tm="0">
                                          <p:val>
                                            <p:strVal val="0-#ppt_w/2"/>
                                          </p:val>
                                        </p:tav>
                                        <p:tav tm="100000">
                                          <p:val>
                                            <p:strVal val="#ppt_x"/>
                                          </p:val>
                                        </p:tav>
                                      </p:tavLst>
                                    </p:anim>
                                    <p:anim calcmode="lin" valueType="num">
                                      <p:cBhvr additive="base">
                                        <p:cTn id="20" dur="500" fill="hold"/>
                                        <p:tgtEl>
                                          <p:spTgt spid="19251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92519"/>
                                        </p:tgtEl>
                                        <p:attrNameLst>
                                          <p:attrName>style.visibility</p:attrName>
                                        </p:attrNameLst>
                                      </p:cBhvr>
                                      <p:to>
                                        <p:strVal val="visible"/>
                                      </p:to>
                                    </p:set>
                                    <p:anim calcmode="lin" valueType="num">
                                      <p:cBhvr additive="base">
                                        <p:cTn id="25" dur="500" fill="hold"/>
                                        <p:tgtEl>
                                          <p:spTgt spid="192519"/>
                                        </p:tgtEl>
                                        <p:attrNameLst>
                                          <p:attrName>ppt_x</p:attrName>
                                        </p:attrNameLst>
                                      </p:cBhvr>
                                      <p:tavLst>
                                        <p:tav tm="0">
                                          <p:val>
                                            <p:strVal val="0-#ppt_w/2"/>
                                          </p:val>
                                        </p:tav>
                                        <p:tav tm="100000">
                                          <p:val>
                                            <p:strVal val="#ppt_x"/>
                                          </p:val>
                                        </p:tav>
                                      </p:tavLst>
                                    </p:anim>
                                    <p:anim calcmode="lin" valueType="num">
                                      <p:cBhvr additive="base">
                                        <p:cTn id="26" dur="500" fill="hold"/>
                                        <p:tgtEl>
                                          <p:spTgt spid="19251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2525"/>
                                        </p:tgtEl>
                                        <p:attrNameLst>
                                          <p:attrName>style.visibility</p:attrName>
                                        </p:attrNameLst>
                                      </p:cBhvr>
                                      <p:to>
                                        <p:strVal val="visible"/>
                                      </p:to>
                                    </p:set>
                                    <p:anim calcmode="lin" valueType="num">
                                      <p:cBhvr additive="base">
                                        <p:cTn id="31" dur="500" fill="hold"/>
                                        <p:tgtEl>
                                          <p:spTgt spid="192525"/>
                                        </p:tgtEl>
                                        <p:attrNameLst>
                                          <p:attrName>ppt_x</p:attrName>
                                        </p:attrNameLst>
                                      </p:cBhvr>
                                      <p:tavLst>
                                        <p:tav tm="0">
                                          <p:val>
                                            <p:strVal val="0-#ppt_w/2"/>
                                          </p:val>
                                        </p:tav>
                                        <p:tav tm="100000">
                                          <p:val>
                                            <p:strVal val="#ppt_x"/>
                                          </p:val>
                                        </p:tav>
                                      </p:tavLst>
                                    </p:anim>
                                    <p:anim calcmode="lin" valueType="num">
                                      <p:cBhvr additive="base">
                                        <p:cTn id="32" dur="500" fill="hold"/>
                                        <p:tgtEl>
                                          <p:spTgt spid="19252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2518"/>
                                        </p:tgtEl>
                                        <p:attrNameLst>
                                          <p:attrName>style.visibility</p:attrName>
                                        </p:attrNameLst>
                                      </p:cBhvr>
                                      <p:to>
                                        <p:strVal val="visible"/>
                                      </p:to>
                                    </p:set>
                                    <p:anim calcmode="lin" valueType="num">
                                      <p:cBhvr additive="base">
                                        <p:cTn id="37" dur="500" fill="hold"/>
                                        <p:tgtEl>
                                          <p:spTgt spid="192518"/>
                                        </p:tgtEl>
                                        <p:attrNameLst>
                                          <p:attrName>ppt_x</p:attrName>
                                        </p:attrNameLst>
                                      </p:cBhvr>
                                      <p:tavLst>
                                        <p:tav tm="0">
                                          <p:val>
                                            <p:strVal val="0-#ppt_w/2"/>
                                          </p:val>
                                        </p:tav>
                                        <p:tav tm="100000">
                                          <p:val>
                                            <p:strVal val="#ppt_x"/>
                                          </p:val>
                                        </p:tav>
                                      </p:tavLst>
                                    </p:anim>
                                    <p:anim calcmode="lin" valueType="num">
                                      <p:cBhvr additive="base">
                                        <p:cTn id="38" dur="500" fill="hold"/>
                                        <p:tgtEl>
                                          <p:spTgt spid="19251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92523"/>
                                        </p:tgtEl>
                                        <p:attrNameLst>
                                          <p:attrName>style.visibility</p:attrName>
                                        </p:attrNameLst>
                                      </p:cBhvr>
                                      <p:to>
                                        <p:strVal val="visible"/>
                                      </p:to>
                                    </p:set>
                                    <p:anim calcmode="lin" valueType="num">
                                      <p:cBhvr additive="base">
                                        <p:cTn id="43" dur="500" fill="hold"/>
                                        <p:tgtEl>
                                          <p:spTgt spid="192523"/>
                                        </p:tgtEl>
                                        <p:attrNameLst>
                                          <p:attrName>ppt_x</p:attrName>
                                        </p:attrNameLst>
                                      </p:cBhvr>
                                      <p:tavLst>
                                        <p:tav tm="0">
                                          <p:val>
                                            <p:strVal val="0-#ppt_w/2"/>
                                          </p:val>
                                        </p:tav>
                                        <p:tav tm="100000">
                                          <p:val>
                                            <p:strVal val="#ppt_x"/>
                                          </p:val>
                                        </p:tav>
                                      </p:tavLst>
                                    </p:anim>
                                    <p:anim calcmode="lin" valueType="num">
                                      <p:cBhvr additive="base">
                                        <p:cTn id="44" dur="500" fill="hold"/>
                                        <p:tgtEl>
                                          <p:spTgt spid="192523"/>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92526"/>
                                        </p:tgtEl>
                                        <p:attrNameLst>
                                          <p:attrName>style.visibility</p:attrName>
                                        </p:attrNameLst>
                                      </p:cBhvr>
                                      <p:to>
                                        <p:strVal val="visible"/>
                                      </p:to>
                                    </p:set>
                                    <p:anim calcmode="lin" valueType="num">
                                      <p:cBhvr additive="base">
                                        <p:cTn id="49" dur="500" fill="hold"/>
                                        <p:tgtEl>
                                          <p:spTgt spid="192526"/>
                                        </p:tgtEl>
                                        <p:attrNameLst>
                                          <p:attrName>ppt_x</p:attrName>
                                        </p:attrNameLst>
                                      </p:cBhvr>
                                      <p:tavLst>
                                        <p:tav tm="0">
                                          <p:val>
                                            <p:strVal val="0-#ppt_w/2"/>
                                          </p:val>
                                        </p:tav>
                                        <p:tav tm="100000">
                                          <p:val>
                                            <p:strVal val="#ppt_x"/>
                                          </p:val>
                                        </p:tav>
                                      </p:tavLst>
                                    </p:anim>
                                    <p:anim calcmode="lin" valueType="num">
                                      <p:cBhvr additive="base">
                                        <p:cTn id="50" dur="500" fill="hold"/>
                                        <p:tgtEl>
                                          <p:spTgt spid="1925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animBg="1" autoUpdateAnimBg="0"/>
      <p:bldP spid="192515" grpId="0" autoUpdateAnimBg="0"/>
      <p:bldP spid="192516" grpId="0" autoUpdateAnimBg="0"/>
      <p:bldP spid="192518" grpId="0" autoUpdateAnimBg="0"/>
      <p:bldP spid="192525" grpId="0" autoUpdateAnimBg="0"/>
      <p:bldP spid="192526"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98" name="Text Box 22"/>
          <p:cNvSpPr txBox="1">
            <a:spLocks noChangeArrowheads="1"/>
          </p:cNvSpPr>
          <p:nvPr/>
        </p:nvSpPr>
        <p:spPr bwMode="auto">
          <a:xfrm>
            <a:off x="304800" y="304800"/>
            <a:ext cx="685800" cy="457200"/>
          </a:xfrm>
          <a:prstGeom prst="rect">
            <a:avLst/>
          </a:prstGeom>
          <a:solidFill>
            <a:schemeClr val="tx1"/>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解</a:t>
            </a:r>
          </a:p>
        </p:txBody>
      </p:sp>
      <p:sp>
        <p:nvSpPr>
          <p:cNvPr id="382997" name="Text Box 21"/>
          <p:cNvSpPr txBox="1">
            <a:spLocks noChangeArrowheads="1"/>
          </p:cNvSpPr>
          <p:nvPr/>
        </p:nvSpPr>
        <p:spPr bwMode="auto">
          <a:xfrm>
            <a:off x="1066800" y="304800"/>
            <a:ext cx="129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382996" name="Text Box 20"/>
          <p:cNvSpPr txBox="1">
            <a:spLocks noChangeArrowheads="1"/>
          </p:cNvSpPr>
          <p:nvPr/>
        </p:nvSpPr>
        <p:spPr bwMode="auto">
          <a:xfrm>
            <a:off x="2057400" y="304800"/>
            <a:ext cx="2133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将式（</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grpSp>
        <p:nvGrpSpPr>
          <p:cNvPr id="382992" name="Group 16"/>
          <p:cNvGrpSpPr>
            <a:grpSpLocks/>
          </p:cNvGrpSpPr>
          <p:nvPr/>
        </p:nvGrpSpPr>
        <p:grpSpPr bwMode="auto">
          <a:xfrm>
            <a:off x="381000" y="1981200"/>
            <a:ext cx="2819400" cy="1981200"/>
            <a:chOff x="672" y="1536"/>
            <a:chExt cx="1776" cy="1229"/>
          </a:xfrm>
        </p:grpSpPr>
        <p:graphicFrame>
          <p:nvGraphicFramePr>
            <p:cNvPr id="382995" name="Object 19"/>
            <p:cNvGraphicFramePr>
              <a:graphicFrameLocks noChangeAspect="1"/>
            </p:cNvGraphicFramePr>
            <p:nvPr/>
          </p:nvGraphicFramePr>
          <p:xfrm>
            <a:off x="768" y="2160"/>
            <a:ext cx="1663" cy="605"/>
          </p:xfrm>
          <a:graphic>
            <a:graphicData uri="http://schemas.openxmlformats.org/presentationml/2006/ole">
              <mc:AlternateContent xmlns:mc="http://schemas.openxmlformats.org/markup-compatibility/2006">
                <mc:Choice xmlns:v="urn:schemas-microsoft-com:vml" Requires="v">
                  <p:oleObj spid="_x0000_s145635" name="Equation" r:id="rId3" imgW="1218671" imgH="444307" progId="Equation.3">
                    <p:embed/>
                  </p:oleObj>
                </mc:Choice>
                <mc:Fallback>
                  <p:oleObj name="Equation" r:id="rId3" imgW="1218671" imgH="444307" progId="Equation.3">
                    <p:embed/>
                    <p:pic>
                      <p:nvPicPr>
                        <p:cNvPr id="382995" name="Object 19"/>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768" y="2160"/>
                          <a:ext cx="1663" cy="6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2994" name="Object 18"/>
            <p:cNvGraphicFramePr>
              <a:graphicFrameLocks noChangeAspect="1"/>
            </p:cNvGraphicFramePr>
            <p:nvPr/>
          </p:nvGraphicFramePr>
          <p:xfrm>
            <a:off x="768" y="1536"/>
            <a:ext cx="1680" cy="605"/>
          </p:xfrm>
          <a:graphic>
            <a:graphicData uri="http://schemas.openxmlformats.org/presentationml/2006/ole">
              <mc:AlternateContent xmlns:mc="http://schemas.openxmlformats.org/markup-compatibility/2006">
                <mc:Choice xmlns:v="urn:schemas-microsoft-com:vml" Requires="v">
                  <p:oleObj spid="_x0000_s145636" name="Equation" r:id="rId5" imgW="1231366" imgH="444307" progId="Equation.3">
                    <p:embed/>
                  </p:oleObj>
                </mc:Choice>
                <mc:Fallback>
                  <p:oleObj name="Equation" r:id="rId5" imgW="1231366" imgH="444307" progId="Equation.3">
                    <p:embed/>
                    <p:pic>
                      <p:nvPicPr>
                        <p:cNvPr id="382994" name="Object 18"/>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768" y="1536"/>
                          <a:ext cx="1680" cy="6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2993" name="AutoShape 17"/>
            <p:cNvSpPr>
              <a:spLocks/>
            </p:cNvSpPr>
            <p:nvPr/>
          </p:nvSpPr>
          <p:spPr bwMode="auto">
            <a:xfrm>
              <a:off x="672" y="1728"/>
              <a:ext cx="48" cy="864"/>
            </a:xfrm>
            <a:prstGeom prst="leftBrace">
              <a:avLst>
                <a:gd name="adj1" fmla="val 150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graphicFrame>
        <p:nvGraphicFramePr>
          <p:cNvPr id="382991" name="Object 15"/>
          <p:cNvGraphicFramePr>
            <a:graphicFrameLocks noChangeAspect="1"/>
          </p:cNvGraphicFramePr>
          <p:nvPr/>
        </p:nvGraphicFramePr>
        <p:xfrm>
          <a:off x="914400" y="3952875"/>
          <a:ext cx="2590800" cy="542925"/>
        </p:xfrm>
        <a:graphic>
          <a:graphicData uri="http://schemas.openxmlformats.org/presentationml/2006/ole">
            <mc:AlternateContent xmlns:mc="http://schemas.openxmlformats.org/markup-compatibility/2006">
              <mc:Choice xmlns:v="urn:schemas-microsoft-com:vml" Requires="v">
                <p:oleObj spid="_x0000_s145637" name="Equation" r:id="rId7" imgW="1091726" imgH="228501" progId="Equation.3">
                  <p:embed/>
                </p:oleObj>
              </mc:Choice>
              <mc:Fallback>
                <p:oleObj name="Equation" r:id="rId7" imgW="1091726" imgH="228501" progId="Equation.3">
                  <p:embed/>
                  <p:pic>
                    <p:nvPicPr>
                      <p:cNvPr id="382991" name="Object 15"/>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914400" y="3952875"/>
                        <a:ext cx="25908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2990" name="Object 14"/>
          <p:cNvGraphicFramePr>
            <a:graphicFrameLocks noChangeAspect="1"/>
          </p:cNvGraphicFramePr>
          <p:nvPr/>
        </p:nvGraphicFramePr>
        <p:xfrm>
          <a:off x="914400" y="4518025"/>
          <a:ext cx="1828800" cy="587375"/>
        </p:xfrm>
        <a:graphic>
          <a:graphicData uri="http://schemas.openxmlformats.org/presentationml/2006/ole">
            <mc:AlternateContent xmlns:mc="http://schemas.openxmlformats.org/markup-compatibility/2006">
              <mc:Choice xmlns:v="urn:schemas-microsoft-com:vml" Requires="v">
                <p:oleObj spid="_x0000_s145638" name="Equation" r:id="rId9" imgW="711200" imgH="228600" progId="Equation.3">
                  <p:embed/>
                </p:oleObj>
              </mc:Choice>
              <mc:Fallback>
                <p:oleObj name="Equation" r:id="rId9" imgW="711200" imgH="228600" progId="Equation.3">
                  <p:embed/>
                  <p:pic>
                    <p:nvPicPr>
                      <p:cNvPr id="382990" name="Object 14"/>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914400" y="4518025"/>
                        <a:ext cx="1828800"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2989" name="AutoShape 13"/>
          <p:cNvSpPr>
            <a:spLocks/>
          </p:cNvSpPr>
          <p:nvPr/>
        </p:nvSpPr>
        <p:spPr bwMode="auto">
          <a:xfrm>
            <a:off x="685800" y="4114800"/>
            <a:ext cx="152400" cy="923925"/>
          </a:xfrm>
          <a:prstGeom prst="leftBrace">
            <a:avLst>
              <a:gd name="adj1" fmla="val 50521"/>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382988" name="AutoShape 12"/>
          <p:cNvSpPr>
            <a:spLocks noChangeArrowheads="1"/>
          </p:cNvSpPr>
          <p:nvPr/>
        </p:nvSpPr>
        <p:spPr bwMode="auto">
          <a:xfrm>
            <a:off x="152400" y="4419600"/>
            <a:ext cx="457200" cy="381000"/>
          </a:xfrm>
          <a:prstGeom prst="rightArrow">
            <a:avLst>
              <a:gd name="adj1" fmla="val 50000"/>
              <a:gd name="adj2" fmla="val 300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382987" name="Text Box 11"/>
          <p:cNvSpPr txBox="1">
            <a:spLocks noChangeArrowheads="1"/>
          </p:cNvSpPr>
          <p:nvPr/>
        </p:nvSpPr>
        <p:spPr bwMode="auto">
          <a:xfrm>
            <a:off x="3505200" y="4343400"/>
            <a:ext cx="1447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满足</a:t>
            </a:r>
          </a:p>
        </p:txBody>
      </p:sp>
      <p:sp>
        <p:nvSpPr>
          <p:cNvPr id="382986" name="Text Box 10"/>
          <p:cNvSpPr txBox="1">
            <a:spLocks noChangeArrowheads="1"/>
          </p:cNvSpPr>
          <p:nvPr/>
        </p:nvSpPr>
        <p:spPr bwMode="auto">
          <a:xfrm>
            <a:off x="304800" y="5181600"/>
            <a:ext cx="4191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将式（</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）代入相容方程：</a:t>
            </a:r>
          </a:p>
        </p:txBody>
      </p:sp>
      <p:graphicFrame>
        <p:nvGraphicFramePr>
          <p:cNvPr id="382985" name="Object 9"/>
          <p:cNvGraphicFramePr>
            <a:graphicFrameLocks noChangeAspect="1"/>
          </p:cNvGraphicFramePr>
          <p:nvPr/>
        </p:nvGraphicFramePr>
        <p:xfrm>
          <a:off x="762000" y="5715000"/>
          <a:ext cx="3398838" cy="1025525"/>
        </p:xfrm>
        <a:graphic>
          <a:graphicData uri="http://schemas.openxmlformats.org/presentationml/2006/ole">
            <mc:AlternateContent xmlns:mc="http://schemas.openxmlformats.org/markup-compatibility/2006">
              <mc:Choice xmlns:v="urn:schemas-microsoft-com:vml" Requires="v">
                <p:oleObj spid="_x0000_s145639" name="Equation" r:id="rId11" imgW="1600200" imgH="482600" progId="Equation.3">
                  <p:embed/>
                </p:oleObj>
              </mc:Choice>
              <mc:Fallback>
                <p:oleObj name="Equation" r:id="rId11" imgW="1600200" imgH="482600" progId="Equation.3">
                  <p:embed/>
                  <p:pic>
                    <p:nvPicPr>
                      <p:cNvPr id="382985" name="Object 9"/>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762000" y="5715000"/>
                        <a:ext cx="339883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382984" name="Object 8"/>
          <p:cNvGraphicFramePr>
            <a:graphicFrameLocks noChangeAspect="1"/>
          </p:cNvGraphicFramePr>
          <p:nvPr/>
        </p:nvGraphicFramePr>
        <p:xfrm>
          <a:off x="5257800" y="1752600"/>
          <a:ext cx="3657600" cy="852488"/>
        </p:xfrm>
        <a:graphic>
          <a:graphicData uri="http://schemas.openxmlformats.org/presentationml/2006/ole">
            <mc:AlternateContent xmlns:mc="http://schemas.openxmlformats.org/markup-compatibility/2006">
              <mc:Choice xmlns:v="urn:schemas-microsoft-com:vml" Requires="v">
                <p:oleObj spid="_x0000_s145640" name="Equation" r:id="rId13" imgW="1688367" imgH="393529" progId="Equation.3">
                  <p:embed/>
                </p:oleObj>
              </mc:Choice>
              <mc:Fallback>
                <p:oleObj name="Equation" r:id="rId13" imgW="1688367" imgH="393529" progId="Equation.3">
                  <p:embed/>
                  <p:pic>
                    <p:nvPicPr>
                      <p:cNvPr id="382984" name="Object 8"/>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5257800" y="1752600"/>
                        <a:ext cx="3657600"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2983" name="Object 7"/>
          <p:cNvGraphicFramePr>
            <a:graphicFrameLocks noChangeAspect="1"/>
          </p:cNvGraphicFramePr>
          <p:nvPr/>
        </p:nvGraphicFramePr>
        <p:xfrm>
          <a:off x="5257800" y="2895600"/>
          <a:ext cx="3048000" cy="981075"/>
        </p:xfrm>
        <a:graphic>
          <a:graphicData uri="http://schemas.openxmlformats.org/presentationml/2006/ole">
            <mc:AlternateContent xmlns:mc="http://schemas.openxmlformats.org/markup-compatibility/2006">
              <mc:Choice xmlns:v="urn:schemas-microsoft-com:vml" Requires="v">
                <p:oleObj spid="_x0000_s145641" name="Equation" r:id="rId15" imgW="1497950" imgH="482391" progId="Equation.3">
                  <p:embed/>
                </p:oleObj>
              </mc:Choice>
              <mc:Fallback>
                <p:oleObj name="Equation" r:id="rId15" imgW="1497950" imgH="482391" progId="Equation.3">
                  <p:embed/>
                  <p:pic>
                    <p:nvPicPr>
                      <p:cNvPr id="382983" name="Object 7"/>
                      <p:cNvPicPr preferRelativeResize="0">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5257800" y="2895600"/>
                        <a:ext cx="3048000"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2982" name="Object 6"/>
          <p:cNvGraphicFramePr>
            <a:graphicFrameLocks noChangeAspect="1"/>
          </p:cNvGraphicFramePr>
          <p:nvPr/>
        </p:nvGraphicFramePr>
        <p:xfrm>
          <a:off x="5715000" y="4038600"/>
          <a:ext cx="2819400" cy="457200"/>
        </p:xfrm>
        <a:graphic>
          <a:graphicData uri="http://schemas.openxmlformats.org/presentationml/2006/ole">
            <mc:AlternateContent xmlns:mc="http://schemas.openxmlformats.org/markup-compatibility/2006">
              <mc:Choice xmlns:v="urn:schemas-microsoft-com:vml" Requires="v">
                <p:oleObj spid="_x0000_s145642" name="Equation" r:id="rId17" imgW="1409700" imgH="228600" progId="Equation.3">
                  <p:embed/>
                </p:oleObj>
              </mc:Choice>
              <mc:Fallback>
                <p:oleObj name="Equation" r:id="rId17" imgW="1409700" imgH="228600" progId="Equation.3">
                  <p:embed/>
                  <p:pic>
                    <p:nvPicPr>
                      <p:cNvPr id="382982" name="Object 6"/>
                      <p:cNvPicPr preferRelativeResize="0">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5715000" y="4038600"/>
                        <a:ext cx="2819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2981" name="Text Box 5"/>
          <p:cNvSpPr txBox="1">
            <a:spLocks noChangeArrowheads="1"/>
          </p:cNvSpPr>
          <p:nvPr/>
        </p:nvSpPr>
        <p:spPr bwMode="auto">
          <a:xfrm>
            <a:off x="5257800" y="4800600"/>
            <a:ext cx="35052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式（</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）不是一组可能的应力场。</a:t>
            </a:r>
          </a:p>
        </p:txBody>
      </p:sp>
      <p:sp>
        <p:nvSpPr>
          <p:cNvPr id="382980" name="Line 4"/>
          <p:cNvSpPr>
            <a:spLocks noChangeShapeType="1"/>
          </p:cNvSpPr>
          <p:nvPr/>
        </p:nvSpPr>
        <p:spPr bwMode="auto">
          <a:xfrm>
            <a:off x="4953000" y="2057400"/>
            <a:ext cx="0" cy="4800600"/>
          </a:xfrm>
          <a:prstGeom prst="line">
            <a:avLst/>
          </a:prstGeom>
          <a:noFill/>
          <a:ln w="12700">
            <a:solidFill>
              <a:schemeClr val="tx1"/>
            </a:solidFill>
            <a:prstDash val="lg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382979" name="Rectangle 3"/>
          <p:cNvSpPr>
            <a:spLocks noChangeArrowheads="1"/>
          </p:cNvSpPr>
          <p:nvPr/>
        </p:nvSpPr>
        <p:spPr bwMode="auto">
          <a:xfrm>
            <a:off x="152400" y="1524000"/>
            <a:ext cx="23177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代入平衡方程：</a:t>
            </a:r>
          </a:p>
        </p:txBody>
      </p:sp>
      <p:graphicFrame>
        <p:nvGraphicFramePr>
          <p:cNvPr id="382978" name="Object 2"/>
          <p:cNvGraphicFramePr>
            <a:graphicFrameLocks noChangeAspect="1"/>
          </p:cNvGraphicFramePr>
          <p:nvPr/>
        </p:nvGraphicFramePr>
        <p:xfrm>
          <a:off x="1524000" y="725488"/>
          <a:ext cx="5029200" cy="874712"/>
        </p:xfrm>
        <a:graphic>
          <a:graphicData uri="http://schemas.openxmlformats.org/presentationml/2006/ole">
            <mc:AlternateContent xmlns:mc="http://schemas.openxmlformats.org/markup-compatibility/2006">
              <mc:Choice xmlns:v="urn:schemas-microsoft-com:vml" Requires="v">
                <p:oleObj spid="_x0000_s145643" name="Equation" r:id="rId19" imgW="2260600" imgH="393700" progId="Equation.3">
                  <p:embed/>
                </p:oleObj>
              </mc:Choice>
              <mc:Fallback>
                <p:oleObj name="Equation" r:id="rId19" imgW="2260600" imgH="393700" progId="Equation.3">
                  <p:embed/>
                  <p:pic>
                    <p:nvPicPr>
                      <p:cNvPr id="382978" name="Object 2"/>
                      <p:cNvPicPr preferRelativeResize="0">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1524000" y="725488"/>
                        <a:ext cx="5029200" cy="874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87661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2998"/>
                                        </p:tgtEl>
                                        <p:attrNameLst>
                                          <p:attrName>style.visibility</p:attrName>
                                        </p:attrNameLst>
                                      </p:cBhvr>
                                      <p:to>
                                        <p:strVal val="visible"/>
                                      </p:to>
                                    </p:set>
                                    <p:anim calcmode="lin" valueType="num">
                                      <p:cBhvr additive="base">
                                        <p:cTn id="7" dur="500" fill="hold"/>
                                        <p:tgtEl>
                                          <p:spTgt spid="382998"/>
                                        </p:tgtEl>
                                        <p:attrNameLst>
                                          <p:attrName>ppt_x</p:attrName>
                                        </p:attrNameLst>
                                      </p:cBhvr>
                                      <p:tavLst>
                                        <p:tav tm="0">
                                          <p:val>
                                            <p:strVal val="0-#ppt_w/2"/>
                                          </p:val>
                                        </p:tav>
                                        <p:tav tm="100000">
                                          <p:val>
                                            <p:strVal val="#ppt_x"/>
                                          </p:val>
                                        </p:tav>
                                      </p:tavLst>
                                    </p:anim>
                                    <p:anim calcmode="lin" valueType="num">
                                      <p:cBhvr additive="base">
                                        <p:cTn id="8" dur="500" fill="hold"/>
                                        <p:tgtEl>
                                          <p:spTgt spid="3829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2997"/>
                                        </p:tgtEl>
                                        <p:attrNameLst>
                                          <p:attrName>style.visibility</p:attrName>
                                        </p:attrNameLst>
                                      </p:cBhvr>
                                      <p:to>
                                        <p:strVal val="visible"/>
                                      </p:to>
                                    </p:set>
                                    <p:anim calcmode="lin" valueType="num">
                                      <p:cBhvr additive="base">
                                        <p:cTn id="13" dur="500" fill="hold"/>
                                        <p:tgtEl>
                                          <p:spTgt spid="382997"/>
                                        </p:tgtEl>
                                        <p:attrNameLst>
                                          <p:attrName>ppt_x</p:attrName>
                                        </p:attrNameLst>
                                      </p:cBhvr>
                                      <p:tavLst>
                                        <p:tav tm="0">
                                          <p:val>
                                            <p:strVal val="0-#ppt_w/2"/>
                                          </p:val>
                                        </p:tav>
                                        <p:tav tm="100000">
                                          <p:val>
                                            <p:strVal val="#ppt_x"/>
                                          </p:val>
                                        </p:tav>
                                      </p:tavLst>
                                    </p:anim>
                                    <p:anim calcmode="lin" valueType="num">
                                      <p:cBhvr additive="base">
                                        <p:cTn id="14" dur="500" fill="hold"/>
                                        <p:tgtEl>
                                          <p:spTgt spid="38299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2996"/>
                                        </p:tgtEl>
                                        <p:attrNameLst>
                                          <p:attrName>style.visibility</p:attrName>
                                        </p:attrNameLst>
                                      </p:cBhvr>
                                      <p:to>
                                        <p:strVal val="visible"/>
                                      </p:to>
                                    </p:set>
                                    <p:anim calcmode="lin" valueType="num">
                                      <p:cBhvr additive="base">
                                        <p:cTn id="19" dur="500" fill="hold"/>
                                        <p:tgtEl>
                                          <p:spTgt spid="382996"/>
                                        </p:tgtEl>
                                        <p:attrNameLst>
                                          <p:attrName>ppt_x</p:attrName>
                                        </p:attrNameLst>
                                      </p:cBhvr>
                                      <p:tavLst>
                                        <p:tav tm="0">
                                          <p:val>
                                            <p:strVal val="0-#ppt_w/2"/>
                                          </p:val>
                                        </p:tav>
                                        <p:tav tm="100000">
                                          <p:val>
                                            <p:strVal val="#ppt_x"/>
                                          </p:val>
                                        </p:tav>
                                      </p:tavLst>
                                    </p:anim>
                                    <p:anim calcmode="lin" valueType="num">
                                      <p:cBhvr additive="base">
                                        <p:cTn id="20" dur="500" fill="hold"/>
                                        <p:tgtEl>
                                          <p:spTgt spid="38299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82978"/>
                                        </p:tgtEl>
                                        <p:attrNameLst>
                                          <p:attrName>style.visibility</p:attrName>
                                        </p:attrNameLst>
                                      </p:cBhvr>
                                      <p:to>
                                        <p:strVal val="visible"/>
                                      </p:to>
                                    </p:set>
                                    <p:anim calcmode="lin" valueType="num">
                                      <p:cBhvr additive="base">
                                        <p:cTn id="25" dur="500" fill="hold"/>
                                        <p:tgtEl>
                                          <p:spTgt spid="382978"/>
                                        </p:tgtEl>
                                        <p:attrNameLst>
                                          <p:attrName>ppt_x</p:attrName>
                                        </p:attrNameLst>
                                      </p:cBhvr>
                                      <p:tavLst>
                                        <p:tav tm="0">
                                          <p:val>
                                            <p:strVal val="0-#ppt_w/2"/>
                                          </p:val>
                                        </p:tav>
                                        <p:tav tm="100000">
                                          <p:val>
                                            <p:strVal val="#ppt_x"/>
                                          </p:val>
                                        </p:tav>
                                      </p:tavLst>
                                    </p:anim>
                                    <p:anim calcmode="lin" valueType="num">
                                      <p:cBhvr additive="base">
                                        <p:cTn id="26" dur="500" fill="hold"/>
                                        <p:tgtEl>
                                          <p:spTgt spid="38297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2979"/>
                                        </p:tgtEl>
                                        <p:attrNameLst>
                                          <p:attrName>style.visibility</p:attrName>
                                        </p:attrNameLst>
                                      </p:cBhvr>
                                      <p:to>
                                        <p:strVal val="visible"/>
                                      </p:to>
                                    </p:set>
                                    <p:anim calcmode="lin" valueType="num">
                                      <p:cBhvr additive="base">
                                        <p:cTn id="31" dur="500" fill="hold"/>
                                        <p:tgtEl>
                                          <p:spTgt spid="382979"/>
                                        </p:tgtEl>
                                        <p:attrNameLst>
                                          <p:attrName>ppt_x</p:attrName>
                                        </p:attrNameLst>
                                      </p:cBhvr>
                                      <p:tavLst>
                                        <p:tav tm="0">
                                          <p:val>
                                            <p:strVal val="0-#ppt_w/2"/>
                                          </p:val>
                                        </p:tav>
                                        <p:tav tm="100000">
                                          <p:val>
                                            <p:strVal val="#ppt_x"/>
                                          </p:val>
                                        </p:tav>
                                      </p:tavLst>
                                    </p:anim>
                                    <p:anim calcmode="lin" valueType="num">
                                      <p:cBhvr additive="base">
                                        <p:cTn id="32" dur="500" fill="hold"/>
                                        <p:tgtEl>
                                          <p:spTgt spid="38297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382992"/>
                                        </p:tgtEl>
                                        <p:attrNameLst>
                                          <p:attrName>style.visibility</p:attrName>
                                        </p:attrNameLst>
                                      </p:cBhvr>
                                      <p:to>
                                        <p:strVal val="visible"/>
                                      </p:to>
                                    </p:set>
                                    <p:anim calcmode="lin" valueType="num">
                                      <p:cBhvr additive="base">
                                        <p:cTn id="37" dur="500" fill="hold"/>
                                        <p:tgtEl>
                                          <p:spTgt spid="382992"/>
                                        </p:tgtEl>
                                        <p:attrNameLst>
                                          <p:attrName>ppt_x</p:attrName>
                                        </p:attrNameLst>
                                      </p:cBhvr>
                                      <p:tavLst>
                                        <p:tav tm="0">
                                          <p:val>
                                            <p:strVal val="0-#ppt_w/2"/>
                                          </p:val>
                                        </p:tav>
                                        <p:tav tm="100000">
                                          <p:val>
                                            <p:strVal val="#ppt_x"/>
                                          </p:val>
                                        </p:tav>
                                      </p:tavLst>
                                    </p:anim>
                                    <p:anim calcmode="lin" valueType="num">
                                      <p:cBhvr additive="base">
                                        <p:cTn id="38" dur="500" fill="hold"/>
                                        <p:tgtEl>
                                          <p:spTgt spid="38299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382988"/>
                                        </p:tgtEl>
                                        <p:attrNameLst>
                                          <p:attrName>style.visibility</p:attrName>
                                        </p:attrNameLst>
                                      </p:cBhvr>
                                      <p:to>
                                        <p:strVal val="visible"/>
                                      </p:to>
                                    </p:set>
                                    <p:anim calcmode="lin" valueType="num">
                                      <p:cBhvr additive="base">
                                        <p:cTn id="43" dur="500" fill="hold"/>
                                        <p:tgtEl>
                                          <p:spTgt spid="382988"/>
                                        </p:tgtEl>
                                        <p:attrNameLst>
                                          <p:attrName>ppt_x</p:attrName>
                                        </p:attrNameLst>
                                      </p:cBhvr>
                                      <p:tavLst>
                                        <p:tav tm="0">
                                          <p:val>
                                            <p:strVal val="0-#ppt_w/2"/>
                                          </p:val>
                                        </p:tav>
                                        <p:tav tm="100000">
                                          <p:val>
                                            <p:strVal val="#ppt_x"/>
                                          </p:val>
                                        </p:tav>
                                      </p:tavLst>
                                    </p:anim>
                                    <p:anim calcmode="lin" valueType="num">
                                      <p:cBhvr additive="base">
                                        <p:cTn id="44" dur="500" fill="hold"/>
                                        <p:tgtEl>
                                          <p:spTgt spid="38298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382989"/>
                                        </p:tgtEl>
                                        <p:attrNameLst>
                                          <p:attrName>style.visibility</p:attrName>
                                        </p:attrNameLst>
                                      </p:cBhvr>
                                      <p:to>
                                        <p:strVal val="visible"/>
                                      </p:to>
                                    </p:set>
                                    <p:anim calcmode="lin" valueType="num">
                                      <p:cBhvr additive="base">
                                        <p:cTn id="49" dur="500" fill="hold"/>
                                        <p:tgtEl>
                                          <p:spTgt spid="382989"/>
                                        </p:tgtEl>
                                        <p:attrNameLst>
                                          <p:attrName>ppt_x</p:attrName>
                                        </p:attrNameLst>
                                      </p:cBhvr>
                                      <p:tavLst>
                                        <p:tav tm="0">
                                          <p:val>
                                            <p:strVal val="0-#ppt_w/2"/>
                                          </p:val>
                                        </p:tav>
                                        <p:tav tm="100000">
                                          <p:val>
                                            <p:strVal val="#ppt_x"/>
                                          </p:val>
                                        </p:tav>
                                      </p:tavLst>
                                    </p:anim>
                                    <p:anim calcmode="lin" valueType="num">
                                      <p:cBhvr additive="base">
                                        <p:cTn id="50" dur="500" fill="hold"/>
                                        <p:tgtEl>
                                          <p:spTgt spid="382989"/>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382991"/>
                                        </p:tgtEl>
                                        <p:attrNameLst>
                                          <p:attrName>style.visibility</p:attrName>
                                        </p:attrNameLst>
                                      </p:cBhvr>
                                      <p:to>
                                        <p:strVal val="visible"/>
                                      </p:to>
                                    </p:set>
                                    <p:anim calcmode="lin" valueType="num">
                                      <p:cBhvr additive="base">
                                        <p:cTn id="55" dur="500" fill="hold"/>
                                        <p:tgtEl>
                                          <p:spTgt spid="382991"/>
                                        </p:tgtEl>
                                        <p:attrNameLst>
                                          <p:attrName>ppt_x</p:attrName>
                                        </p:attrNameLst>
                                      </p:cBhvr>
                                      <p:tavLst>
                                        <p:tav tm="0">
                                          <p:val>
                                            <p:strVal val="0-#ppt_w/2"/>
                                          </p:val>
                                        </p:tav>
                                        <p:tav tm="100000">
                                          <p:val>
                                            <p:strVal val="#ppt_x"/>
                                          </p:val>
                                        </p:tav>
                                      </p:tavLst>
                                    </p:anim>
                                    <p:anim calcmode="lin" valueType="num">
                                      <p:cBhvr additive="base">
                                        <p:cTn id="56" dur="500" fill="hold"/>
                                        <p:tgtEl>
                                          <p:spTgt spid="382991"/>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382990"/>
                                        </p:tgtEl>
                                        <p:attrNameLst>
                                          <p:attrName>style.visibility</p:attrName>
                                        </p:attrNameLst>
                                      </p:cBhvr>
                                      <p:to>
                                        <p:strVal val="visible"/>
                                      </p:to>
                                    </p:set>
                                    <p:anim calcmode="lin" valueType="num">
                                      <p:cBhvr additive="base">
                                        <p:cTn id="61" dur="500" fill="hold"/>
                                        <p:tgtEl>
                                          <p:spTgt spid="382990"/>
                                        </p:tgtEl>
                                        <p:attrNameLst>
                                          <p:attrName>ppt_x</p:attrName>
                                        </p:attrNameLst>
                                      </p:cBhvr>
                                      <p:tavLst>
                                        <p:tav tm="0">
                                          <p:val>
                                            <p:strVal val="0-#ppt_w/2"/>
                                          </p:val>
                                        </p:tav>
                                        <p:tav tm="100000">
                                          <p:val>
                                            <p:strVal val="#ppt_x"/>
                                          </p:val>
                                        </p:tav>
                                      </p:tavLst>
                                    </p:anim>
                                    <p:anim calcmode="lin" valueType="num">
                                      <p:cBhvr additive="base">
                                        <p:cTn id="62" dur="500" fill="hold"/>
                                        <p:tgtEl>
                                          <p:spTgt spid="382990"/>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82987"/>
                                        </p:tgtEl>
                                        <p:attrNameLst>
                                          <p:attrName>style.visibility</p:attrName>
                                        </p:attrNameLst>
                                      </p:cBhvr>
                                      <p:to>
                                        <p:strVal val="visible"/>
                                      </p:to>
                                    </p:set>
                                    <p:anim calcmode="lin" valueType="num">
                                      <p:cBhvr additive="base">
                                        <p:cTn id="67" dur="500" fill="hold"/>
                                        <p:tgtEl>
                                          <p:spTgt spid="382987"/>
                                        </p:tgtEl>
                                        <p:attrNameLst>
                                          <p:attrName>ppt_x</p:attrName>
                                        </p:attrNameLst>
                                      </p:cBhvr>
                                      <p:tavLst>
                                        <p:tav tm="0">
                                          <p:val>
                                            <p:strVal val="0-#ppt_w/2"/>
                                          </p:val>
                                        </p:tav>
                                        <p:tav tm="100000">
                                          <p:val>
                                            <p:strVal val="#ppt_x"/>
                                          </p:val>
                                        </p:tav>
                                      </p:tavLst>
                                    </p:anim>
                                    <p:anim calcmode="lin" valueType="num">
                                      <p:cBhvr additive="base">
                                        <p:cTn id="68" dur="500" fill="hold"/>
                                        <p:tgtEl>
                                          <p:spTgt spid="382987"/>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82986"/>
                                        </p:tgtEl>
                                        <p:attrNameLst>
                                          <p:attrName>style.visibility</p:attrName>
                                        </p:attrNameLst>
                                      </p:cBhvr>
                                      <p:to>
                                        <p:strVal val="visible"/>
                                      </p:to>
                                    </p:set>
                                    <p:anim calcmode="lin" valueType="num">
                                      <p:cBhvr additive="base">
                                        <p:cTn id="73" dur="500" fill="hold"/>
                                        <p:tgtEl>
                                          <p:spTgt spid="382986"/>
                                        </p:tgtEl>
                                        <p:attrNameLst>
                                          <p:attrName>ppt_x</p:attrName>
                                        </p:attrNameLst>
                                      </p:cBhvr>
                                      <p:tavLst>
                                        <p:tav tm="0">
                                          <p:val>
                                            <p:strVal val="0-#ppt_w/2"/>
                                          </p:val>
                                        </p:tav>
                                        <p:tav tm="100000">
                                          <p:val>
                                            <p:strVal val="#ppt_x"/>
                                          </p:val>
                                        </p:tav>
                                      </p:tavLst>
                                    </p:anim>
                                    <p:anim calcmode="lin" valueType="num">
                                      <p:cBhvr additive="base">
                                        <p:cTn id="74" dur="500" fill="hold"/>
                                        <p:tgtEl>
                                          <p:spTgt spid="382986"/>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nodeType="clickEffect">
                                  <p:stCondLst>
                                    <p:cond delay="0"/>
                                  </p:stCondLst>
                                  <p:childTnLst>
                                    <p:set>
                                      <p:cBhvr>
                                        <p:cTn id="78" dur="1" fill="hold">
                                          <p:stCondLst>
                                            <p:cond delay="0"/>
                                          </p:stCondLst>
                                        </p:cTn>
                                        <p:tgtEl>
                                          <p:spTgt spid="382985"/>
                                        </p:tgtEl>
                                        <p:attrNameLst>
                                          <p:attrName>style.visibility</p:attrName>
                                        </p:attrNameLst>
                                      </p:cBhvr>
                                      <p:to>
                                        <p:strVal val="visible"/>
                                      </p:to>
                                    </p:set>
                                    <p:anim calcmode="lin" valueType="num">
                                      <p:cBhvr additive="base">
                                        <p:cTn id="79" dur="500" fill="hold"/>
                                        <p:tgtEl>
                                          <p:spTgt spid="382985"/>
                                        </p:tgtEl>
                                        <p:attrNameLst>
                                          <p:attrName>ppt_x</p:attrName>
                                        </p:attrNameLst>
                                      </p:cBhvr>
                                      <p:tavLst>
                                        <p:tav tm="0">
                                          <p:val>
                                            <p:strVal val="0-#ppt_w/2"/>
                                          </p:val>
                                        </p:tav>
                                        <p:tav tm="100000">
                                          <p:val>
                                            <p:strVal val="#ppt_x"/>
                                          </p:val>
                                        </p:tav>
                                      </p:tavLst>
                                    </p:anim>
                                    <p:anim calcmode="lin" valueType="num">
                                      <p:cBhvr additive="base">
                                        <p:cTn id="80" dur="500" fill="hold"/>
                                        <p:tgtEl>
                                          <p:spTgt spid="382985"/>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nodeType="clickEffect">
                                  <p:stCondLst>
                                    <p:cond delay="0"/>
                                  </p:stCondLst>
                                  <p:childTnLst>
                                    <p:set>
                                      <p:cBhvr>
                                        <p:cTn id="84" dur="1" fill="hold">
                                          <p:stCondLst>
                                            <p:cond delay="0"/>
                                          </p:stCondLst>
                                        </p:cTn>
                                        <p:tgtEl>
                                          <p:spTgt spid="382980"/>
                                        </p:tgtEl>
                                        <p:attrNameLst>
                                          <p:attrName>style.visibility</p:attrName>
                                        </p:attrNameLst>
                                      </p:cBhvr>
                                      <p:to>
                                        <p:strVal val="visible"/>
                                      </p:to>
                                    </p:set>
                                    <p:anim calcmode="lin" valueType="num">
                                      <p:cBhvr additive="base">
                                        <p:cTn id="85" dur="500" fill="hold"/>
                                        <p:tgtEl>
                                          <p:spTgt spid="382980"/>
                                        </p:tgtEl>
                                        <p:attrNameLst>
                                          <p:attrName>ppt_x</p:attrName>
                                        </p:attrNameLst>
                                      </p:cBhvr>
                                      <p:tavLst>
                                        <p:tav tm="0">
                                          <p:val>
                                            <p:strVal val="0-#ppt_w/2"/>
                                          </p:val>
                                        </p:tav>
                                        <p:tav tm="100000">
                                          <p:val>
                                            <p:strVal val="#ppt_x"/>
                                          </p:val>
                                        </p:tav>
                                      </p:tavLst>
                                    </p:anim>
                                    <p:anim calcmode="lin" valueType="num">
                                      <p:cBhvr additive="base">
                                        <p:cTn id="86" dur="500" fill="hold"/>
                                        <p:tgtEl>
                                          <p:spTgt spid="382980"/>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nodeType="clickEffect">
                                  <p:stCondLst>
                                    <p:cond delay="0"/>
                                  </p:stCondLst>
                                  <p:childTnLst>
                                    <p:set>
                                      <p:cBhvr>
                                        <p:cTn id="90" dur="1" fill="hold">
                                          <p:stCondLst>
                                            <p:cond delay="0"/>
                                          </p:stCondLst>
                                        </p:cTn>
                                        <p:tgtEl>
                                          <p:spTgt spid="382984"/>
                                        </p:tgtEl>
                                        <p:attrNameLst>
                                          <p:attrName>style.visibility</p:attrName>
                                        </p:attrNameLst>
                                      </p:cBhvr>
                                      <p:to>
                                        <p:strVal val="visible"/>
                                      </p:to>
                                    </p:set>
                                    <p:anim calcmode="lin" valueType="num">
                                      <p:cBhvr additive="base">
                                        <p:cTn id="91" dur="500" fill="hold"/>
                                        <p:tgtEl>
                                          <p:spTgt spid="382984"/>
                                        </p:tgtEl>
                                        <p:attrNameLst>
                                          <p:attrName>ppt_x</p:attrName>
                                        </p:attrNameLst>
                                      </p:cBhvr>
                                      <p:tavLst>
                                        <p:tav tm="0">
                                          <p:val>
                                            <p:strVal val="0-#ppt_w/2"/>
                                          </p:val>
                                        </p:tav>
                                        <p:tav tm="100000">
                                          <p:val>
                                            <p:strVal val="#ppt_x"/>
                                          </p:val>
                                        </p:tav>
                                      </p:tavLst>
                                    </p:anim>
                                    <p:anim calcmode="lin" valueType="num">
                                      <p:cBhvr additive="base">
                                        <p:cTn id="92" dur="500" fill="hold"/>
                                        <p:tgtEl>
                                          <p:spTgt spid="382984"/>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nodeType="clickEffect">
                                  <p:stCondLst>
                                    <p:cond delay="0"/>
                                  </p:stCondLst>
                                  <p:childTnLst>
                                    <p:set>
                                      <p:cBhvr>
                                        <p:cTn id="96" dur="1" fill="hold">
                                          <p:stCondLst>
                                            <p:cond delay="0"/>
                                          </p:stCondLst>
                                        </p:cTn>
                                        <p:tgtEl>
                                          <p:spTgt spid="382983"/>
                                        </p:tgtEl>
                                        <p:attrNameLst>
                                          <p:attrName>style.visibility</p:attrName>
                                        </p:attrNameLst>
                                      </p:cBhvr>
                                      <p:to>
                                        <p:strVal val="visible"/>
                                      </p:to>
                                    </p:set>
                                    <p:anim calcmode="lin" valueType="num">
                                      <p:cBhvr additive="base">
                                        <p:cTn id="97" dur="500" fill="hold"/>
                                        <p:tgtEl>
                                          <p:spTgt spid="382983"/>
                                        </p:tgtEl>
                                        <p:attrNameLst>
                                          <p:attrName>ppt_x</p:attrName>
                                        </p:attrNameLst>
                                      </p:cBhvr>
                                      <p:tavLst>
                                        <p:tav tm="0">
                                          <p:val>
                                            <p:strVal val="0-#ppt_w/2"/>
                                          </p:val>
                                        </p:tav>
                                        <p:tav tm="100000">
                                          <p:val>
                                            <p:strVal val="#ppt_x"/>
                                          </p:val>
                                        </p:tav>
                                      </p:tavLst>
                                    </p:anim>
                                    <p:anim calcmode="lin" valueType="num">
                                      <p:cBhvr additive="base">
                                        <p:cTn id="98" dur="500" fill="hold"/>
                                        <p:tgtEl>
                                          <p:spTgt spid="382983"/>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nodeType="clickEffect">
                                  <p:stCondLst>
                                    <p:cond delay="0"/>
                                  </p:stCondLst>
                                  <p:childTnLst>
                                    <p:set>
                                      <p:cBhvr>
                                        <p:cTn id="102" dur="1" fill="hold">
                                          <p:stCondLst>
                                            <p:cond delay="0"/>
                                          </p:stCondLst>
                                        </p:cTn>
                                        <p:tgtEl>
                                          <p:spTgt spid="382982"/>
                                        </p:tgtEl>
                                        <p:attrNameLst>
                                          <p:attrName>style.visibility</p:attrName>
                                        </p:attrNameLst>
                                      </p:cBhvr>
                                      <p:to>
                                        <p:strVal val="visible"/>
                                      </p:to>
                                    </p:set>
                                    <p:anim calcmode="lin" valueType="num">
                                      <p:cBhvr additive="base">
                                        <p:cTn id="103" dur="500" fill="hold"/>
                                        <p:tgtEl>
                                          <p:spTgt spid="382982"/>
                                        </p:tgtEl>
                                        <p:attrNameLst>
                                          <p:attrName>ppt_x</p:attrName>
                                        </p:attrNameLst>
                                      </p:cBhvr>
                                      <p:tavLst>
                                        <p:tav tm="0">
                                          <p:val>
                                            <p:strVal val="0-#ppt_w/2"/>
                                          </p:val>
                                        </p:tav>
                                        <p:tav tm="100000">
                                          <p:val>
                                            <p:strVal val="#ppt_x"/>
                                          </p:val>
                                        </p:tav>
                                      </p:tavLst>
                                    </p:anim>
                                    <p:anim calcmode="lin" valueType="num">
                                      <p:cBhvr additive="base">
                                        <p:cTn id="104" dur="500" fill="hold"/>
                                        <p:tgtEl>
                                          <p:spTgt spid="382982"/>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382981"/>
                                        </p:tgtEl>
                                        <p:attrNameLst>
                                          <p:attrName>style.visibility</p:attrName>
                                        </p:attrNameLst>
                                      </p:cBhvr>
                                      <p:to>
                                        <p:strVal val="visible"/>
                                      </p:to>
                                    </p:set>
                                    <p:anim calcmode="lin" valueType="num">
                                      <p:cBhvr additive="base">
                                        <p:cTn id="109" dur="500" fill="hold"/>
                                        <p:tgtEl>
                                          <p:spTgt spid="382981"/>
                                        </p:tgtEl>
                                        <p:attrNameLst>
                                          <p:attrName>ppt_x</p:attrName>
                                        </p:attrNameLst>
                                      </p:cBhvr>
                                      <p:tavLst>
                                        <p:tav tm="0">
                                          <p:val>
                                            <p:strVal val="0-#ppt_w/2"/>
                                          </p:val>
                                        </p:tav>
                                        <p:tav tm="100000">
                                          <p:val>
                                            <p:strVal val="#ppt_x"/>
                                          </p:val>
                                        </p:tav>
                                      </p:tavLst>
                                    </p:anim>
                                    <p:anim calcmode="lin" valueType="num">
                                      <p:cBhvr additive="base">
                                        <p:cTn id="110" dur="500" fill="hold"/>
                                        <p:tgtEl>
                                          <p:spTgt spid="3829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98" grpId="0" animBg="1" autoUpdateAnimBg="0"/>
      <p:bldP spid="382997" grpId="0" autoUpdateAnimBg="0"/>
      <p:bldP spid="382996" grpId="0" autoUpdateAnimBg="0"/>
      <p:bldP spid="382987" grpId="0" autoUpdateAnimBg="0"/>
      <p:bldP spid="382986" grpId="0" autoUpdateAnimBg="0"/>
      <p:bldP spid="382981" grpId="0" autoUpdateAnimBg="0"/>
      <p:bldP spid="382979"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64" name="Text Box 12"/>
          <p:cNvSpPr txBox="1">
            <a:spLocks noChangeArrowheads="1"/>
          </p:cNvSpPr>
          <p:nvPr/>
        </p:nvSpPr>
        <p:spPr bwMode="auto">
          <a:xfrm>
            <a:off x="990600" y="228600"/>
            <a:ext cx="1371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381963" name="Text Box 11"/>
          <p:cNvSpPr txBox="1">
            <a:spLocks noChangeArrowheads="1"/>
          </p:cNvSpPr>
          <p:nvPr/>
        </p:nvSpPr>
        <p:spPr bwMode="auto">
          <a:xfrm>
            <a:off x="304800" y="228600"/>
            <a:ext cx="685800" cy="457200"/>
          </a:xfrm>
          <a:prstGeom prst="rect">
            <a:avLst/>
          </a:prstGeom>
          <a:solidFill>
            <a:schemeClr val="tx1"/>
          </a:solid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解</a:t>
            </a:r>
          </a:p>
        </p:txBody>
      </p:sp>
      <p:sp>
        <p:nvSpPr>
          <p:cNvPr id="381962" name="Text Box 10"/>
          <p:cNvSpPr txBox="1">
            <a:spLocks noChangeArrowheads="1"/>
          </p:cNvSpPr>
          <p:nvPr/>
        </p:nvSpPr>
        <p:spPr bwMode="auto">
          <a:xfrm>
            <a:off x="1905000" y="228600"/>
            <a:ext cx="2209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将式（</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b</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graphicFrame>
        <p:nvGraphicFramePr>
          <p:cNvPr id="381961" name="Object 9"/>
          <p:cNvGraphicFramePr>
            <a:graphicFrameLocks noChangeAspect="1"/>
          </p:cNvGraphicFramePr>
          <p:nvPr/>
        </p:nvGraphicFramePr>
        <p:xfrm>
          <a:off x="762000" y="2185988"/>
          <a:ext cx="3276600" cy="1166812"/>
        </p:xfrm>
        <a:graphic>
          <a:graphicData uri="http://schemas.openxmlformats.org/presentationml/2006/ole">
            <mc:AlternateContent xmlns:mc="http://schemas.openxmlformats.org/markup-compatibility/2006">
              <mc:Choice xmlns:v="urn:schemas-microsoft-com:vml" Requires="v">
                <p:oleObj spid="_x0000_s146584" name="Equation" r:id="rId3" imgW="1282700" imgH="457200" progId="Equation.3">
                  <p:embed/>
                </p:oleObj>
              </mc:Choice>
              <mc:Fallback>
                <p:oleObj name="Equation" r:id="rId3" imgW="1282700" imgH="457200" progId="Equation.3">
                  <p:embed/>
                  <p:pic>
                    <p:nvPicPr>
                      <p:cNvPr id="381961" name="Object 9"/>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762000" y="2185988"/>
                        <a:ext cx="3276600" cy="1166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60" name="Object 8"/>
          <p:cNvGraphicFramePr>
            <a:graphicFrameLocks noChangeAspect="1"/>
          </p:cNvGraphicFramePr>
          <p:nvPr/>
        </p:nvGraphicFramePr>
        <p:xfrm>
          <a:off x="838200" y="4419600"/>
          <a:ext cx="4740275" cy="1012825"/>
        </p:xfrm>
        <a:graphic>
          <a:graphicData uri="http://schemas.openxmlformats.org/presentationml/2006/ole">
            <mc:AlternateContent xmlns:mc="http://schemas.openxmlformats.org/markup-compatibility/2006">
              <mc:Choice xmlns:v="urn:schemas-microsoft-com:vml" Requires="v">
                <p:oleObj spid="_x0000_s146585" name="Equation" r:id="rId5" imgW="2146300" imgH="457200" progId="Equation.3">
                  <p:embed/>
                </p:oleObj>
              </mc:Choice>
              <mc:Fallback>
                <p:oleObj name="Equation" r:id="rId5" imgW="2146300" imgH="457200" progId="Equation.3">
                  <p:embed/>
                  <p:pic>
                    <p:nvPicPr>
                      <p:cNvPr id="381960" name="Object 8"/>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838200" y="4419600"/>
                        <a:ext cx="4740275"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59" name="Object 7"/>
          <p:cNvGraphicFramePr>
            <a:graphicFrameLocks noChangeAspect="1"/>
          </p:cNvGraphicFramePr>
          <p:nvPr/>
        </p:nvGraphicFramePr>
        <p:xfrm>
          <a:off x="609600" y="3360738"/>
          <a:ext cx="1514475" cy="982662"/>
        </p:xfrm>
        <a:graphic>
          <a:graphicData uri="http://schemas.openxmlformats.org/presentationml/2006/ole">
            <mc:AlternateContent xmlns:mc="http://schemas.openxmlformats.org/markup-compatibility/2006">
              <mc:Choice xmlns:v="urn:schemas-microsoft-com:vml" Requires="v">
                <p:oleObj spid="_x0000_s146586" name="Equation" r:id="rId7" imgW="685502" imgH="444307" progId="Equation.3">
                  <p:embed/>
                </p:oleObj>
              </mc:Choice>
              <mc:Fallback>
                <p:oleObj name="Equation" r:id="rId7" imgW="685502" imgH="444307" progId="Equation.3">
                  <p:embed/>
                  <p:pic>
                    <p:nvPicPr>
                      <p:cNvPr id="381959" name="Object 7"/>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609600" y="3360738"/>
                        <a:ext cx="1514475" cy="982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58" name="Object 6"/>
          <p:cNvGraphicFramePr>
            <a:graphicFrameLocks noChangeAspect="1"/>
          </p:cNvGraphicFramePr>
          <p:nvPr/>
        </p:nvGraphicFramePr>
        <p:xfrm>
          <a:off x="2743200" y="3311525"/>
          <a:ext cx="1262063" cy="955675"/>
        </p:xfrm>
        <a:graphic>
          <a:graphicData uri="http://schemas.openxmlformats.org/presentationml/2006/ole">
            <mc:AlternateContent xmlns:mc="http://schemas.openxmlformats.org/markup-compatibility/2006">
              <mc:Choice xmlns:v="urn:schemas-microsoft-com:vml" Requires="v">
                <p:oleObj spid="_x0000_s146587" name="Equation" r:id="rId9" imgW="571252" imgH="431613" progId="Equation.3">
                  <p:embed/>
                </p:oleObj>
              </mc:Choice>
              <mc:Fallback>
                <p:oleObj name="Equation" r:id="rId9" imgW="571252" imgH="431613" progId="Equation.3">
                  <p:embed/>
                  <p:pic>
                    <p:nvPicPr>
                      <p:cNvPr id="381958" name="Object 6"/>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743200" y="3311525"/>
                        <a:ext cx="1262063"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57" name="Object 5"/>
          <p:cNvGraphicFramePr>
            <a:graphicFrameLocks noChangeAspect="1"/>
          </p:cNvGraphicFramePr>
          <p:nvPr/>
        </p:nvGraphicFramePr>
        <p:xfrm>
          <a:off x="4800600" y="3330575"/>
          <a:ext cx="1598613" cy="1012825"/>
        </p:xfrm>
        <a:graphic>
          <a:graphicData uri="http://schemas.openxmlformats.org/presentationml/2006/ole">
            <mc:AlternateContent xmlns:mc="http://schemas.openxmlformats.org/markup-compatibility/2006">
              <mc:Choice xmlns:v="urn:schemas-microsoft-com:vml" Requires="v">
                <p:oleObj spid="_x0000_s146588" name="Equation" r:id="rId11" imgW="723586" imgH="457002" progId="Equation.3">
                  <p:embed/>
                </p:oleObj>
              </mc:Choice>
              <mc:Fallback>
                <p:oleObj name="Equation" r:id="rId11" imgW="723586" imgH="457002" progId="Equation.3">
                  <p:embed/>
                  <p:pic>
                    <p:nvPicPr>
                      <p:cNvPr id="381957" name="Object 5"/>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4800600" y="3330575"/>
                        <a:ext cx="1598613"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1956" name="Text Box 4"/>
          <p:cNvSpPr txBox="1">
            <a:spLocks noChangeArrowheads="1"/>
          </p:cNvSpPr>
          <p:nvPr/>
        </p:nvSpPr>
        <p:spPr bwMode="auto">
          <a:xfrm>
            <a:off x="609600" y="5562600"/>
            <a:ext cx="5257800"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式（</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b</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）满足相容方程，</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b</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）为可能的应变分量。</a:t>
            </a:r>
          </a:p>
        </p:txBody>
      </p:sp>
      <p:sp>
        <p:nvSpPr>
          <p:cNvPr id="381955" name="Rectangle 3"/>
          <p:cNvSpPr>
            <a:spLocks noChangeArrowheads="1"/>
          </p:cNvSpPr>
          <p:nvPr/>
        </p:nvSpPr>
        <p:spPr bwMode="auto">
          <a:xfrm>
            <a:off x="685800" y="1676400"/>
            <a:ext cx="502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代入应变表示的相容方程：</a:t>
            </a:r>
          </a:p>
        </p:txBody>
      </p:sp>
      <p:graphicFrame>
        <p:nvGraphicFramePr>
          <p:cNvPr id="381954" name="Object 2"/>
          <p:cNvGraphicFramePr>
            <a:graphicFrameLocks noChangeAspect="1"/>
          </p:cNvGraphicFramePr>
          <p:nvPr/>
        </p:nvGraphicFramePr>
        <p:xfrm>
          <a:off x="1219200" y="838200"/>
          <a:ext cx="6248400" cy="685800"/>
        </p:xfrm>
        <a:graphic>
          <a:graphicData uri="http://schemas.openxmlformats.org/presentationml/2006/ole">
            <mc:AlternateContent xmlns:mc="http://schemas.openxmlformats.org/markup-compatibility/2006">
              <mc:Choice xmlns:v="urn:schemas-microsoft-com:vml" Requires="v">
                <p:oleObj spid="_x0000_s146589" name="Equation" r:id="rId13" imgW="2324100" imgH="254000" progId="Equation.3">
                  <p:embed/>
                </p:oleObj>
              </mc:Choice>
              <mc:Fallback>
                <p:oleObj name="Equation" r:id="rId13" imgW="2324100" imgH="254000" progId="Equation.3">
                  <p:embed/>
                  <p:pic>
                    <p:nvPicPr>
                      <p:cNvPr id="381954" name="Object 2"/>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1219200" y="838200"/>
                        <a:ext cx="62484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19559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1963"/>
                                        </p:tgtEl>
                                        <p:attrNameLst>
                                          <p:attrName>style.visibility</p:attrName>
                                        </p:attrNameLst>
                                      </p:cBhvr>
                                      <p:to>
                                        <p:strVal val="visible"/>
                                      </p:to>
                                    </p:set>
                                    <p:anim calcmode="lin" valueType="num">
                                      <p:cBhvr additive="base">
                                        <p:cTn id="7" dur="500" fill="hold"/>
                                        <p:tgtEl>
                                          <p:spTgt spid="381963"/>
                                        </p:tgtEl>
                                        <p:attrNameLst>
                                          <p:attrName>ppt_x</p:attrName>
                                        </p:attrNameLst>
                                      </p:cBhvr>
                                      <p:tavLst>
                                        <p:tav tm="0">
                                          <p:val>
                                            <p:strVal val="0-#ppt_w/2"/>
                                          </p:val>
                                        </p:tav>
                                        <p:tav tm="100000">
                                          <p:val>
                                            <p:strVal val="#ppt_x"/>
                                          </p:val>
                                        </p:tav>
                                      </p:tavLst>
                                    </p:anim>
                                    <p:anim calcmode="lin" valueType="num">
                                      <p:cBhvr additive="base">
                                        <p:cTn id="8" dur="500" fill="hold"/>
                                        <p:tgtEl>
                                          <p:spTgt spid="38196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1964"/>
                                        </p:tgtEl>
                                        <p:attrNameLst>
                                          <p:attrName>style.visibility</p:attrName>
                                        </p:attrNameLst>
                                      </p:cBhvr>
                                      <p:to>
                                        <p:strVal val="visible"/>
                                      </p:to>
                                    </p:set>
                                    <p:anim calcmode="lin" valueType="num">
                                      <p:cBhvr additive="base">
                                        <p:cTn id="13" dur="500" fill="hold"/>
                                        <p:tgtEl>
                                          <p:spTgt spid="381964"/>
                                        </p:tgtEl>
                                        <p:attrNameLst>
                                          <p:attrName>ppt_x</p:attrName>
                                        </p:attrNameLst>
                                      </p:cBhvr>
                                      <p:tavLst>
                                        <p:tav tm="0">
                                          <p:val>
                                            <p:strVal val="0-#ppt_w/2"/>
                                          </p:val>
                                        </p:tav>
                                        <p:tav tm="100000">
                                          <p:val>
                                            <p:strVal val="#ppt_x"/>
                                          </p:val>
                                        </p:tav>
                                      </p:tavLst>
                                    </p:anim>
                                    <p:anim calcmode="lin" valueType="num">
                                      <p:cBhvr additive="base">
                                        <p:cTn id="14" dur="500" fill="hold"/>
                                        <p:tgtEl>
                                          <p:spTgt spid="38196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1962"/>
                                        </p:tgtEl>
                                        <p:attrNameLst>
                                          <p:attrName>style.visibility</p:attrName>
                                        </p:attrNameLst>
                                      </p:cBhvr>
                                      <p:to>
                                        <p:strVal val="visible"/>
                                      </p:to>
                                    </p:set>
                                    <p:anim calcmode="lin" valueType="num">
                                      <p:cBhvr additive="base">
                                        <p:cTn id="19" dur="500" fill="hold"/>
                                        <p:tgtEl>
                                          <p:spTgt spid="381962"/>
                                        </p:tgtEl>
                                        <p:attrNameLst>
                                          <p:attrName>ppt_x</p:attrName>
                                        </p:attrNameLst>
                                      </p:cBhvr>
                                      <p:tavLst>
                                        <p:tav tm="0">
                                          <p:val>
                                            <p:strVal val="0-#ppt_w/2"/>
                                          </p:val>
                                        </p:tav>
                                        <p:tav tm="100000">
                                          <p:val>
                                            <p:strVal val="#ppt_x"/>
                                          </p:val>
                                        </p:tav>
                                      </p:tavLst>
                                    </p:anim>
                                    <p:anim calcmode="lin" valueType="num">
                                      <p:cBhvr additive="base">
                                        <p:cTn id="20" dur="500" fill="hold"/>
                                        <p:tgtEl>
                                          <p:spTgt spid="38196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81954"/>
                                        </p:tgtEl>
                                        <p:attrNameLst>
                                          <p:attrName>style.visibility</p:attrName>
                                        </p:attrNameLst>
                                      </p:cBhvr>
                                      <p:to>
                                        <p:strVal val="visible"/>
                                      </p:to>
                                    </p:set>
                                    <p:anim calcmode="lin" valueType="num">
                                      <p:cBhvr additive="base">
                                        <p:cTn id="25" dur="500" fill="hold"/>
                                        <p:tgtEl>
                                          <p:spTgt spid="381954"/>
                                        </p:tgtEl>
                                        <p:attrNameLst>
                                          <p:attrName>ppt_x</p:attrName>
                                        </p:attrNameLst>
                                      </p:cBhvr>
                                      <p:tavLst>
                                        <p:tav tm="0">
                                          <p:val>
                                            <p:strVal val="0-#ppt_w/2"/>
                                          </p:val>
                                        </p:tav>
                                        <p:tav tm="100000">
                                          <p:val>
                                            <p:strVal val="#ppt_x"/>
                                          </p:val>
                                        </p:tav>
                                      </p:tavLst>
                                    </p:anim>
                                    <p:anim calcmode="lin" valueType="num">
                                      <p:cBhvr additive="base">
                                        <p:cTn id="26" dur="500" fill="hold"/>
                                        <p:tgtEl>
                                          <p:spTgt spid="38195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81961"/>
                                        </p:tgtEl>
                                        <p:attrNameLst>
                                          <p:attrName>style.visibility</p:attrName>
                                        </p:attrNameLst>
                                      </p:cBhvr>
                                      <p:to>
                                        <p:strVal val="visible"/>
                                      </p:to>
                                    </p:set>
                                    <p:anim calcmode="lin" valueType="num">
                                      <p:cBhvr additive="base">
                                        <p:cTn id="31" dur="500" fill="hold"/>
                                        <p:tgtEl>
                                          <p:spTgt spid="381961"/>
                                        </p:tgtEl>
                                        <p:attrNameLst>
                                          <p:attrName>ppt_x</p:attrName>
                                        </p:attrNameLst>
                                      </p:cBhvr>
                                      <p:tavLst>
                                        <p:tav tm="0">
                                          <p:val>
                                            <p:strVal val="0-#ppt_w/2"/>
                                          </p:val>
                                        </p:tav>
                                        <p:tav tm="100000">
                                          <p:val>
                                            <p:strVal val="#ppt_x"/>
                                          </p:val>
                                        </p:tav>
                                      </p:tavLst>
                                    </p:anim>
                                    <p:anim calcmode="lin" valueType="num">
                                      <p:cBhvr additive="base">
                                        <p:cTn id="32" dur="500" fill="hold"/>
                                        <p:tgtEl>
                                          <p:spTgt spid="38196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381959"/>
                                        </p:tgtEl>
                                        <p:attrNameLst>
                                          <p:attrName>style.visibility</p:attrName>
                                        </p:attrNameLst>
                                      </p:cBhvr>
                                      <p:to>
                                        <p:strVal val="visible"/>
                                      </p:to>
                                    </p:set>
                                    <p:anim calcmode="lin" valueType="num">
                                      <p:cBhvr additive="base">
                                        <p:cTn id="37" dur="500" fill="hold"/>
                                        <p:tgtEl>
                                          <p:spTgt spid="381959"/>
                                        </p:tgtEl>
                                        <p:attrNameLst>
                                          <p:attrName>ppt_x</p:attrName>
                                        </p:attrNameLst>
                                      </p:cBhvr>
                                      <p:tavLst>
                                        <p:tav tm="0">
                                          <p:val>
                                            <p:strVal val="0-#ppt_w/2"/>
                                          </p:val>
                                        </p:tav>
                                        <p:tav tm="100000">
                                          <p:val>
                                            <p:strVal val="#ppt_x"/>
                                          </p:val>
                                        </p:tav>
                                      </p:tavLst>
                                    </p:anim>
                                    <p:anim calcmode="lin" valueType="num">
                                      <p:cBhvr additive="base">
                                        <p:cTn id="38" dur="500" fill="hold"/>
                                        <p:tgtEl>
                                          <p:spTgt spid="381959"/>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381958"/>
                                        </p:tgtEl>
                                        <p:attrNameLst>
                                          <p:attrName>style.visibility</p:attrName>
                                        </p:attrNameLst>
                                      </p:cBhvr>
                                      <p:to>
                                        <p:strVal val="visible"/>
                                      </p:to>
                                    </p:set>
                                    <p:anim calcmode="lin" valueType="num">
                                      <p:cBhvr additive="base">
                                        <p:cTn id="43" dur="500" fill="hold"/>
                                        <p:tgtEl>
                                          <p:spTgt spid="381958"/>
                                        </p:tgtEl>
                                        <p:attrNameLst>
                                          <p:attrName>ppt_x</p:attrName>
                                        </p:attrNameLst>
                                      </p:cBhvr>
                                      <p:tavLst>
                                        <p:tav tm="0">
                                          <p:val>
                                            <p:strVal val="0-#ppt_w/2"/>
                                          </p:val>
                                        </p:tav>
                                        <p:tav tm="100000">
                                          <p:val>
                                            <p:strVal val="#ppt_x"/>
                                          </p:val>
                                        </p:tav>
                                      </p:tavLst>
                                    </p:anim>
                                    <p:anim calcmode="lin" valueType="num">
                                      <p:cBhvr additive="base">
                                        <p:cTn id="44" dur="500" fill="hold"/>
                                        <p:tgtEl>
                                          <p:spTgt spid="38195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381957"/>
                                        </p:tgtEl>
                                        <p:attrNameLst>
                                          <p:attrName>style.visibility</p:attrName>
                                        </p:attrNameLst>
                                      </p:cBhvr>
                                      <p:to>
                                        <p:strVal val="visible"/>
                                      </p:to>
                                    </p:set>
                                    <p:anim calcmode="lin" valueType="num">
                                      <p:cBhvr additive="base">
                                        <p:cTn id="49" dur="500" fill="hold"/>
                                        <p:tgtEl>
                                          <p:spTgt spid="381957"/>
                                        </p:tgtEl>
                                        <p:attrNameLst>
                                          <p:attrName>ppt_x</p:attrName>
                                        </p:attrNameLst>
                                      </p:cBhvr>
                                      <p:tavLst>
                                        <p:tav tm="0">
                                          <p:val>
                                            <p:strVal val="0-#ppt_w/2"/>
                                          </p:val>
                                        </p:tav>
                                        <p:tav tm="100000">
                                          <p:val>
                                            <p:strVal val="#ppt_x"/>
                                          </p:val>
                                        </p:tav>
                                      </p:tavLst>
                                    </p:anim>
                                    <p:anim calcmode="lin" valueType="num">
                                      <p:cBhvr additive="base">
                                        <p:cTn id="50" dur="500" fill="hold"/>
                                        <p:tgtEl>
                                          <p:spTgt spid="38195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381960"/>
                                        </p:tgtEl>
                                        <p:attrNameLst>
                                          <p:attrName>style.visibility</p:attrName>
                                        </p:attrNameLst>
                                      </p:cBhvr>
                                      <p:to>
                                        <p:strVal val="visible"/>
                                      </p:to>
                                    </p:set>
                                    <p:anim calcmode="lin" valueType="num">
                                      <p:cBhvr additive="base">
                                        <p:cTn id="55" dur="500" fill="hold"/>
                                        <p:tgtEl>
                                          <p:spTgt spid="381960"/>
                                        </p:tgtEl>
                                        <p:attrNameLst>
                                          <p:attrName>ppt_x</p:attrName>
                                        </p:attrNameLst>
                                      </p:cBhvr>
                                      <p:tavLst>
                                        <p:tav tm="0">
                                          <p:val>
                                            <p:strVal val="0-#ppt_w/2"/>
                                          </p:val>
                                        </p:tav>
                                        <p:tav tm="100000">
                                          <p:val>
                                            <p:strVal val="#ppt_x"/>
                                          </p:val>
                                        </p:tav>
                                      </p:tavLst>
                                    </p:anim>
                                    <p:anim calcmode="lin" valueType="num">
                                      <p:cBhvr additive="base">
                                        <p:cTn id="56" dur="500" fill="hold"/>
                                        <p:tgtEl>
                                          <p:spTgt spid="38196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81956"/>
                                        </p:tgtEl>
                                        <p:attrNameLst>
                                          <p:attrName>style.visibility</p:attrName>
                                        </p:attrNameLst>
                                      </p:cBhvr>
                                      <p:to>
                                        <p:strVal val="visible"/>
                                      </p:to>
                                    </p:set>
                                    <p:anim calcmode="lin" valueType="num">
                                      <p:cBhvr additive="base">
                                        <p:cTn id="61" dur="500" fill="hold"/>
                                        <p:tgtEl>
                                          <p:spTgt spid="381956"/>
                                        </p:tgtEl>
                                        <p:attrNameLst>
                                          <p:attrName>ppt_x</p:attrName>
                                        </p:attrNameLst>
                                      </p:cBhvr>
                                      <p:tavLst>
                                        <p:tav tm="0">
                                          <p:val>
                                            <p:strVal val="0-#ppt_w/2"/>
                                          </p:val>
                                        </p:tav>
                                        <p:tav tm="100000">
                                          <p:val>
                                            <p:strVal val="#ppt_x"/>
                                          </p:val>
                                        </p:tav>
                                      </p:tavLst>
                                    </p:anim>
                                    <p:anim calcmode="lin" valueType="num">
                                      <p:cBhvr additive="base">
                                        <p:cTn id="62" dur="500" fill="hold"/>
                                        <p:tgtEl>
                                          <p:spTgt spid="3819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64" grpId="0" autoUpdateAnimBg="0"/>
      <p:bldP spid="381963" grpId="0" animBg="1" autoUpdateAnimBg="0"/>
      <p:bldP spid="381962" grpId="0" autoUpdateAnimBg="0"/>
      <p:bldP spid="381956"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1026"/>
          <p:cNvSpPr txBox="1">
            <a:spLocks noChangeArrowheads="1"/>
          </p:cNvSpPr>
          <p:nvPr/>
        </p:nvSpPr>
        <p:spPr bwMode="auto">
          <a:xfrm>
            <a:off x="152400" y="152400"/>
            <a:ext cx="129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例</a:t>
            </a:r>
          </a:p>
        </p:txBody>
      </p:sp>
      <p:pic>
        <p:nvPicPr>
          <p:cNvPr id="195588" name="Picture 1028" descr="平面问题基本方程01"/>
          <p:cNvPicPr preferRelativeResize="0">
            <a:picLocks noChangeAspect="1" noChangeArrowheads="1"/>
          </p:cNvPicPr>
          <p:nvPr/>
        </p:nvPicPr>
        <p:blipFill>
          <a:blip r:embed="rId3" cstate="print">
            <a:lum bright="22000"/>
            <a:extLst>
              <a:ext uri="{28A0092B-C50C-407E-A947-70E740481C1C}">
                <a14:useLocalDpi xmlns:a14="http://schemas.microsoft.com/office/drawing/2010/main" val="0"/>
              </a:ext>
            </a:extLst>
          </a:blip>
          <a:srcRect t="3506" b="5333"/>
          <a:stretch>
            <a:fillRect/>
          </a:stretch>
        </p:blipFill>
        <p:spPr bwMode="auto">
          <a:xfrm>
            <a:off x="5119688" y="1143000"/>
            <a:ext cx="4024312" cy="1981200"/>
          </a:xfrm>
          <a:prstGeom prst="rect">
            <a:avLst/>
          </a:prstGeom>
          <a:noFill/>
          <a:extLst>
            <a:ext uri="{909E8E84-426E-40DD-AFC4-6F175D3DCCD1}">
              <a14:hiddenFill xmlns:a14="http://schemas.microsoft.com/office/drawing/2010/main">
                <a:solidFill>
                  <a:srgbClr val="FFFFFF"/>
                </a:solidFill>
              </a14:hiddenFill>
            </a:ext>
          </a:extLst>
        </p:spPr>
      </p:pic>
      <p:grpSp>
        <p:nvGrpSpPr>
          <p:cNvPr id="195592" name="Group 1032"/>
          <p:cNvGrpSpPr>
            <a:grpSpLocks/>
          </p:cNvGrpSpPr>
          <p:nvPr/>
        </p:nvGrpSpPr>
        <p:grpSpPr bwMode="auto">
          <a:xfrm>
            <a:off x="571500" y="142875"/>
            <a:ext cx="7848600" cy="1101726"/>
            <a:chOff x="384" y="96"/>
            <a:chExt cx="4944" cy="694"/>
          </a:xfrm>
        </p:grpSpPr>
        <p:sp>
          <p:nvSpPr>
            <p:cNvPr id="195587" name="Text Box 1027"/>
            <p:cNvSpPr txBox="1">
              <a:spLocks noChangeArrowheads="1"/>
            </p:cNvSpPr>
            <p:nvPr/>
          </p:nvSpPr>
          <p:spPr bwMode="auto">
            <a:xfrm>
              <a:off x="384" y="96"/>
              <a:ext cx="4944" cy="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图示矩形截面悬臂梁，在自由端受集中力</a:t>
              </a:r>
              <a:r>
                <a:rPr kumimoji="1" lang="en-US" altLang="zh-CN" sz="2000" b="1" i="1"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P</a:t>
              </a:r>
              <a:r>
                <a:rPr kumimoji="1" lang="zh-CN" altLang="en-US" sz="2000" b="1" i="0" u="none" strike="noStrike" kern="120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作用，不计体力。试根据材料力学公式，写出弯曲应力   </a:t>
              </a:r>
              <a:r>
                <a:rPr kumimoji="1" lang="zh-CN" altLang="en-US" sz="2000" b="1" i="0" u="none" strike="noStrike" kern="120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和</a:t>
              </a:r>
              <a:r>
                <a:rPr kumimoji="1" lang="zh-CN" altLang="en-US" sz="2000" b="1" i="0" u="none" strike="noStrike" kern="120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剪应力     </a:t>
              </a:r>
              <a:r>
                <a:rPr kumimoji="1" lang="zh-CN" altLang="en-US" sz="2000" b="1" i="0" u="none" strike="noStrike" kern="120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的</a:t>
              </a:r>
              <a:r>
                <a:rPr kumimoji="1" lang="zh-CN" altLang="en-US" sz="2000" b="1" i="0" u="none" strike="noStrike" kern="120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表达式，并取挤压应力    </a:t>
              </a:r>
              <a:r>
                <a:rPr kumimoji="1" lang="en-US" altLang="zh-CN" sz="20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a:t>
              </a:r>
              <a:r>
                <a:rPr kumimoji="1" lang="en-US" altLang="zh-CN" sz="20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0</a:t>
              </a:r>
              <a:r>
                <a:rPr kumimoji="1" lang="zh-CN" altLang="en-US" sz="2000" b="1" i="0" u="none" strike="noStrike" kern="120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，然后说明这些表达式是否代表正确解。</a:t>
              </a:r>
            </a:p>
          </p:txBody>
        </p:sp>
        <p:graphicFrame>
          <p:nvGraphicFramePr>
            <p:cNvPr id="195589" name="Object 1029"/>
            <p:cNvGraphicFramePr>
              <a:graphicFrameLocks noChangeAspect="1"/>
            </p:cNvGraphicFramePr>
            <p:nvPr>
              <p:extLst>
                <p:ext uri="{D42A27DB-BD31-4B8C-83A1-F6EECF244321}">
                  <p14:modId xmlns:p14="http://schemas.microsoft.com/office/powerpoint/2010/main" val="3731873545"/>
                </p:ext>
              </p:extLst>
            </p:nvPr>
          </p:nvGraphicFramePr>
          <p:xfrm>
            <a:off x="3432" y="289"/>
            <a:ext cx="277" cy="329"/>
          </p:xfrm>
          <a:graphic>
            <a:graphicData uri="http://schemas.openxmlformats.org/presentationml/2006/ole">
              <mc:AlternateContent xmlns:mc="http://schemas.openxmlformats.org/markup-compatibility/2006">
                <mc:Choice xmlns:v="urn:schemas-microsoft-com:vml" Requires="v">
                  <p:oleObj spid="_x0000_s147833" name="Equation" r:id="rId4" imgW="203112" imgH="241195" progId="Equation.3">
                    <p:embed/>
                  </p:oleObj>
                </mc:Choice>
                <mc:Fallback>
                  <p:oleObj name="Equation" r:id="rId4" imgW="203112" imgH="241195" progId="Equation.3">
                    <p:embed/>
                    <p:pic>
                      <p:nvPicPr>
                        <p:cNvPr id="195589" name="Object 1029"/>
                        <p:cNvPicPr preferRelativeResize="0">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432" y="289"/>
                          <a:ext cx="277"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0" name="Object 1030"/>
            <p:cNvGraphicFramePr>
              <a:graphicFrameLocks noChangeAspect="1"/>
            </p:cNvGraphicFramePr>
            <p:nvPr/>
          </p:nvGraphicFramePr>
          <p:xfrm>
            <a:off x="2524" y="240"/>
            <a:ext cx="260" cy="312"/>
          </p:xfrm>
          <a:graphic>
            <a:graphicData uri="http://schemas.openxmlformats.org/presentationml/2006/ole">
              <mc:AlternateContent xmlns:mc="http://schemas.openxmlformats.org/markup-compatibility/2006">
                <mc:Choice xmlns:v="urn:schemas-microsoft-com:vml" Requires="v">
                  <p:oleObj spid="_x0000_s147834" name="Equation" r:id="rId6" imgW="190500" imgH="228600" progId="Equation.3">
                    <p:embed/>
                  </p:oleObj>
                </mc:Choice>
                <mc:Fallback>
                  <p:oleObj name="Equation" r:id="rId6" imgW="190500" imgH="228600" progId="Equation.3">
                    <p:embed/>
                    <p:pic>
                      <p:nvPicPr>
                        <p:cNvPr id="195590" name="Object 1030"/>
                        <p:cNvPicPr preferRelativeResize="0">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2524" y="240"/>
                          <a:ext cx="260"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1" name="Object 1031"/>
            <p:cNvGraphicFramePr>
              <a:graphicFrameLocks noChangeAspect="1"/>
            </p:cNvGraphicFramePr>
            <p:nvPr>
              <p:extLst>
                <p:ext uri="{D42A27DB-BD31-4B8C-83A1-F6EECF244321}">
                  <p14:modId xmlns:p14="http://schemas.microsoft.com/office/powerpoint/2010/main" val="1545339094"/>
                </p:ext>
              </p:extLst>
            </p:nvPr>
          </p:nvGraphicFramePr>
          <p:xfrm>
            <a:off x="977" y="461"/>
            <a:ext cx="277" cy="329"/>
          </p:xfrm>
          <a:graphic>
            <a:graphicData uri="http://schemas.openxmlformats.org/presentationml/2006/ole">
              <mc:AlternateContent xmlns:mc="http://schemas.openxmlformats.org/markup-compatibility/2006">
                <mc:Choice xmlns:v="urn:schemas-microsoft-com:vml" Requires="v">
                  <p:oleObj spid="_x0000_s147835" name="Equation" r:id="rId8" imgW="203112" imgH="241195" progId="Equation.3">
                    <p:embed/>
                  </p:oleObj>
                </mc:Choice>
                <mc:Fallback>
                  <p:oleObj name="Equation" r:id="rId8" imgW="203112" imgH="241195" progId="Equation.3">
                    <p:embed/>
                    <p:pic>
                      <p:nvPicPr>
                        <p:cNvPr id="195591" name="Object 1031"/>
                        <p:cNvPicPr preferRelativeResize="0">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977" y="461"/>
                          <a:ext cx="277"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5593" name="Text Box 1033"/>
          <p:cNvSpPr txBox="1">
            <a:spLocks noChangeArrowheads="1"/>
          </p:cNvSpPr>
          <p:nvPr/>
        </p:nvSpPr>
        <p:spPr bwMode="auto">
          <a:xfrm>
            <a:off x="152400" y="1219200"/>
            <a:ext cx="685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cs typeface="+mn-cs"/>
              </a:rPr>
              <a:t>解</a:t>
            </a:r>
          </a:p>
        </p:txBody>
      </p:sp>
      <p:sp>
        <p:nvSpPr>
          <p:cNvPr id="195594" name="Text Box 1034"/>
          <p:cNvSpPr txBox="1">
            <a:spLocks noChangeArrowheads="1"/>
          </p:cNvSpPr>
          <p:nvPr/>
        </p:nvSpPr>
        <p:spPr bwMode="auto">
          <a:xfrm>
            <a:off x="685800" y="1295400"/>
            <a:ext cx="30480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材料力学解答：</a:t>
            </a:r>
          </a:p>
        </p:txBody>
      </p:sp>
      <p:graphicFrame>
        <p:nvGraphicFramePr>
          <p:cNvPr id="195595" name="Object 1035"/>
          <p:cNvGraphicFramePr>
            <a:graphicFrameLocks noChangeAspect="1"/>
          </p:cNvGraphicFramePr>
          <p:nvPr/>
        </p:nvGraphicFramePr>
        <p:xfrm>
          <a:off x="1066800" y="3352800"/>
          <a:ext cx="990600" cy="538163"/>
        </p:xfrm>
        <a:graphic>
          <a:graphicData uri="http://schemas.openxmlformats.org/presentationml/2006/ole">
            <mc:AlternateContent xmlns:mc="http://schemas.openxmlformats.org/markup-compatibility/2006">
              <mc:Choice xmlns:v="urn:schemas-microsoft-com:vml" Requires="v">
                <p:oleObj spid="_x0000_s147836" name="Equation" r:id="rId10" imgW="444307" imgH="241195" progId="Equation.3">
                  <p:embed/>
                </p:oleObj>
              </mc:Choice>
              <mc:Fallback>
                <p:oleObj name="Equation" r:id="rId10" imgW="444307" imgH="241195" progId="Equation.3">
                  <p:embed/>
                  <p:pic>
                    <p:nvPicPr>
                      <p:cNvPr id="195595" name="Object 1035"/>
                      <p:cNvPicPr preferRelativeResize="0">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066800" y="3352800"/>
                        <a:ext cx="990600"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6" name="Object 1036"/>
          <p:cNvGraphicFramePr>
            <a:graphicFrameLocks noChangeAspect="1"/>
          </p:cNvGraphicFramePr>
          <p:nvPr/>
        </p:nvGraphicFramePr>
        <p:xfrm>
          <a:off x="990600" y="1676400"/>
          <a:ext cx="2362200" cy="769938"/>
        </p:xfrm>
        <a:graphic>
          <a:graphicData uri="http://schemas.openxmlformats.org/presentationml/2006/ole">
            <mc:AlternateContent xmlns:mc="http://schemas.openxmlformats.org/markup-compatibility/2006">
              <mc:Choice xmlns:v="urn:schemas-microsoft-com:vml" Requires="v">
                <p:oleObj spid="_x0000_s147837" name="Equation" r:id="rId12" imgW="1205977" imgH="393529" progId="Equation.3">
                  <p:embed/>
                </p:oleObj>
              </mc:Choice>
              <mc:Fallback>
                <p:oleObj name="Equation" r:id="rId12" imgW="1205977" imgH="393529" progId="Equation.3">
                  <p:embed/>
                  <p:pic>
                    <p:nvPicPr>
                      <p:cNvPr id="195596" name="Object 1036"/>
                      <p:cNvPicPr preferRelativeResize="0">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990600" y="1676400"/>
                        <a:ext cx="2362200"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7" name="Object 1037"/>
          <p:cNvGraphicFramePr>
            <a:graphicFrameLocks noChangeAspect="1"/>
          </p:cNvGraphicFramePr>
          <p:nvPr/>
        </p:nvGraphicFramePr>
        <p:xfrm>
          <a:off x="990600" y="2438400"/>
          <a:ext cx="3233738" cy="944563"/>
        </p:xfrm>
        <a:graphic>
          <a:graphicData uri="http://schemas.openxmlformats.org/presentationml/2006/ole">
            <mc:AlternateContent xmlns:mc="http://schemas.openxmlformats.org/markup-compatibility/2006">
              <mc:Choice xmlns:v="urn:schemas-microsoft-com:vml" Requires="v">
                <p:oleObj spid="_x0000_s147838" name="Equation" r:id="rId14" imgW="1651000" imgH="482600" progId="Equation.3">
                  <p:embed/>
                </p:oleObj>
              </mc:Choice>
              <mc:Fallback>
                <p:oleObj name="Equation" r:id="rId14" imgW="1651000" imgH="482600" progId="Equation.3">
                  <p:embed/>
                  <p:pic>
                    <p:nvPicPr>
                      <p:cNvPr id="195597" name="Object 1037"/>
                      <p:cNvPicPr preferRelativeResize="0">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990600" y="2438400"/>
                        <a:ext cx="3233738"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598" name="AutoShape 1038"/>
          <p:cNvSpPr>
            <a:spLocks/>
          </p:cNvSpPr>
          <p:nvPr/>
        </p:nvSpPr>
        <p:spPr bwMode="auto">
          <a:xfrm>
            <a:off x="762000" y="1981200"/>
            <a:ext cx="228600" cy="1676400"/>
          </a:xfrm>
          <a:prstGeom prst="leftBrace">
            <a:avLst>
              <a:gd name="adj1" fmla="val 61111"/>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95599" name="Text Box 1039"/>
          <p:cNvSpPr txBox="1">
            <a:spLocks noChangeArrowheads="1"/>
          </p:cNvSpPr>
          <p:nvPr/>
        </p:nvSpPr>
        <p:spPr bwMode="auto">
          <a:xfrm>
            <a:off x="304800" y="3794125"/>
            <a:ext cx="4419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式（</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）满足</a:t>
            </a:r>
            <a:r>
              <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平衡方程</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和</a:t>
            </a:r>
            <a:r>
              <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相容方程？</a:t>
            </a:r>
          </a:p>
        </p:txBody>
      </p:sp>
      <p:sp>
        <p:nvSpPr>
          <p:cNvPr id="195600" name="Text Box 1040"/>
          <p:cNvSpPr txBox="1">
            <a:spLocks noChangeArrowheads="1"/>
          </p:cNvSpPr>
          <p:nvPr/>
        </p:nvSpPr>
        <p:spPr bwMode="auto">
          <a:xfrm>
            <a:off x="4267200" y="24384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95601" name="Text Box 1041"/>
          <p:cNvSpPr txBox="1">
            <a:spLocks noChangeArrowheads="1"/>
          </p:cNvSpPr>
          <p:nvPr/>
        </p:nvSpPr>
        <p:spPr bwMode="auto">
          <a:xfrm>
            <a:off x="304800" y="4251325"/>
            <a:ext cx="3733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式（</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）是否满足</a:t>
            </a:r>
            <a:r>
              <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边界条件？</a:t>
            </a:r>
          </a:p>
        </p:txBody>
      </p:sp>
      <p:sp>
        <p:nvSpPr>
          <p:cNvPr id="195615" name="AutoShape 1055"/>
          <p:cNvSpPr>
            <a:spLocks/>
          </p:cNvSpPr>
          <p:nvPr/>
        </p:nvSpPr>
        <p:spPr bwMode="auto">
          <a:xfrm>
            <a:off x="228600" y="3870325"/>
            <a:ext cx="76200" cy="685800"/>
          </a:xfrm>
          <a:prstGeom prst="leftBrace">
            <a:avLst>
              <a:gd name="adj1" fmla="val 75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95616" name="Object 1056"/>
          <p:cNvGraphicFramePr>
            <a:graphicFrameLocks noChangeAspect="1"/>
          </p:cNvGraphicFramePr>
          <p:nvPr/>
        </p:nvGraphicFramePr>
        <p:xfrm>
          <a:off x="685800" y="4724400"/>
          <a:ext cx="1666875" cy="720725"/>
        </p:xfrm>
        <a:graphic>
          <a:graphicData uri="http://schemas.openxmlformats.org/presentationml/2006/ole">
            <mc:AlternateContent xmlns:mc="http://schemas.openxmlformats.org/markup-compatibility/2006">
              <mc:Choice xmlns:v="urn:schemas-microsoft-com:vml" Requires="v">
                <p:oleObj spid="_x0000_s147839" name="Equation" r:id="rId16" imgW="850900" imgH="368300" progId="Equation.3">
                  <p:embed/>
                </p:oleObj>
              </mc:Choice>
              <mc:Fallback>
                <p:oleObj name="Equation" r:id="rId16" imgW="850900" imgH="368300" progId="Equation.3">
                  <p:embed/>
                  <p:pic>
                    <p:nvPicPr>
                      <p:cNvPr id="195616" name="Object 1056"/>
                      <p:cNvPicPr preferRelativeResize="0">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685800" y="4724400"/>
                        <a:ext cx="1666875"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617" name="Object 1057"/>
          <p:cNvGraphicFramePr>
            <a:graphicFrameLocks noChangeAspect="1"/>
          </p:cNvGraphicFramePr>
          <p:nvPr/>
        </p:nvGraphicFramePr>
        <p:xfrm>
          <a:off x="2438400" y="4716463"/>
          <a:ext cx="1468438" cy="846137"/>
        </p:xfrm>
        <a:graphic>
          <a:graphicData uri="http://schemas.openxmlformats.org/presentationml/2006/ole">
            <mc:AlternateContent xmlns:mc="http://schemas.openxmlformats.org/markup-compatibility/2006">
              <mc:Choice xmlns:v="urn:schemas-microsoft-com:vml" Requires="v">
                <p:oleObj spid="_x0000_s147840" name="Equation" r:id="rId18" imgW="748975" imgH="431613" progId="Equation.3">
                  <p:embed/>
                </p:oleObj>
              </mc:Choice>
              <mc:Fallback>
                <p:oleObj name="Equation" r:id="rId18" imgW="748975" imgH="431613" progId="Equation.3">
                  <p:embed/>
                  <p:pic>
                    <p:nvPicPr>
                      <p:cNvPr id="195617" name="Object 1057"/>
                      <p:cNvPicPr preferRelativeResize="0">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2438400" y="4716463"/>
                        <a:ext cx="1468438" cy="846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618" name="Object 1058"/>
          <p:cNvGraphicFramePr>
            <a:graphicFrameLocks noChangeAspect="1"/>
          </p:cNvGraphicFramePr>
          <p:nvPr/>
        </p:nvGraphicFramePr>
        <p:xfrm>
          <a:off x="685800" y="5486400"/>
          <a:ext cx="1168400" cy="771525"/>
        </p:xfrm>
        <a:graphic>
          <a:graphicData uri="http://schemas.openxmlformats.org/presentationml/2006/ole">
            <mc:AlternateContent xmlns:mc="http://schemas.openxmlformats.org/markup-compatibility/2006">
              <mc:Choice xmlns:v="urn:schemas-microsoft-com:vml" Requires="v">
                <p:oleObj spid="_x0000_s147841" name="Equation" r:id="rId20" imgW="596641" imgH="393529" progId="Equation.3">
                  <p:embed/>
                </p:oleObj>
              </mc:Choice>
              <mc:Fallback>
                <p:oleObj name="Equation" r:id="rId20" imgW="596641" imgH="393529" progId="Equation.3">
                  <p:embed/>
                  <p:pic>
                    <p:nvPicPr>
                      <p:cNvPr id="195618" name="Object 1058"/>
                      <p:cNvPicPr preferRelativeResize="0">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685800" y="5486400"/>
                        <a:ext cx="1168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619" name="Object 1059"/>
          <p:cNvGraphicFramePr>
            <a:graphicFrameLocks noChangeAspect="1"/>
          </p:cNvGraphicFramePr>
          <p:nvPr/>
        </p:nvGraphicFramePr>
        <p:xfrm>
          <a:off x="2438400" y="5486400"/>
          <a:ext cx="1144588" cy="844550"/>
        </p:xfrm>
        <a:graphic>
          <a:graphicData uri="http://schemas.openxmlformats.org/presentationml/2006/ole">
            <mc:AlternateContent xmlns:mc="http://schemas.openxmlformats.org/markup-compatibility/2006">
              <mc:Choice xmlns:v="urn:schemas-microsoft-com:vml" Requires="v">
                <p:oleObj spid="_x0000_s147842" name="Equation" r:id="rId22" imgW="583947" imgH="431613" progId="Equation.3">
                  <p:embed/>
                </p:oleObj>
              </mc:Choice>
              <mc:Fallback>
                <p:oleObj name="Equation" r:id="rId22" imgW="583947" imgH="431613" progId="Equation.3">
                  <p:embed/>
                  <p:pic>
                    <p:nvPicPr>
                      <p:cNvPr id="195619" name="Object 1059"/>
                      <p:cNvPicPr preferRelativeResize="0">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2438400" y="5486400"/>
                        <a:ext cx="1144588"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620" name="Object 1060"/>
          <p:cNvGraphicFramePr>
            <a:graphicFrameLocks noChangeAspect="1"/>
          </p:cNvGraphicFramePr>
          <p:nvPr/>
        </p:nvGraphicFramePr>
        <p:xfrm>
          <a:off x="711200" y="6400800"/>
          <a:ext cx="1270000" cy="347663"/>
        </p:xfrm>
        <a:graphic>
          <a:graphicData uri="http://schemas.openxmlformats.org/presentationml/2006/ole">
            <mc:AlternateContent xmlns:mc="http://schemas.openxmlformats.org/markup-compatibility/2006">
              <mc:Choice xmlns:v="urn:schemas-microsoft-com:vml" Requires="v">
                <p:oleObj spid="_x0000_s147843" name="Equation" r:id="rId24" imgW="647419" imgH="177723" progId="Equation.3">
                  <p:embed/>
                </p:oleObj>
              </mc:Choice>
              <mc:Fallback>
                <p:oleObj name="Equation" r:id="rId24" imgW="647419" imgH="177723" progId="Equation.3">
                  <p:embed/>
                  <p:pic>
                    <p:nvPicPr>
                      <p:cNvPr id="195620" name="Object 1060"/>
                      <p:cNvPicPr preferRelativeResize="0">
                        <a:picLocks noChangeAspect="1" noChangeArrowheads="1"/>
                      </p:cNvPicPr>
                      <p:nvPr/>
                    </p:nvPicPr>
                    <p:blipFill>
                      <a:blip r:embed="rId25">
                        <a:lum bright="100000"/>
                        <a:extLst>
                          <a:ext uri="{28A0092B-C50C-407E-A947-70E740481C1C}">
                            <a14:useLocalDpi xmlns:a14="http://schemas.microsoft.com/office/drawing/2010/main" val="0"/>
                          </a:ext>
                        </a:extLst>
                      </a:blip>
                      <a:srcRect/>
                      <a:stretch>
                        <a:fillRect/>
                      </a:stretch>
                    </p:blipFill>
                    <p:spPr bwMode="auto">
                      <a:xfrm>
                        <a:off x="711200" y="6400800"/>
                        <a:ext cx="1270000"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621" name="AutoShape 1061"/>
          <p:cNvSpPr>
            <a:spLocks/>
          </p:cNvSpPr>
          <p:nvPr/>
        </p:nvSpPr>
        <p:spPr bwMode="auto">
          <a:xfrm>
            <a:off x="533400" y="4876800"/>
            <a:ext cx="76200" cy="1752600"/>
          </a:xfrm>
          <a:prstGeom prst="leftBrace">
            <a:avLst>
              <a:gd name="adj1" fmla="val 191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95622" name="Text Box 1062"/>
          <p:cNvSpPr txBox="1">
            <a:spLocks noChangeArrowheads="1"/>
          </p:cNvSpPr>
          <p:nvPr/>
        </p:nvSpPr>
        <p:spPr bwMode="auto">
          <a:xfrm>
            <a:off x="5105400" y="3124200"/>
            <a:ext cx="2971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代入</a:t>
            </a:r>
            <a:r>
              <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平衡微分方程：</a:t>
            </a:r>
          </a:p>
        </p:txBody>
      </p:sp>
      <p:grpSp>
        <p:nvGrpSpPr>
          <p:cNvPr id="195630" name="Group 1070"/>
          <p:cNvGrpSpPr>
            <a:grpSpLocks/>
          </p:cNvGrpSpPr>
          <p:nvPr/>
        </p:nvGrpSpPr>
        <p:grpSpPr bwMode="auto">
          <a:xfrm>
            <a:off x="5181600" y="3429000"/>
            <a:ext cx="3733800" cy="1695450"/>
            <a:chOff x="3264" y="2304"/>
            <a:chExt cx="2352" cy="1068"/>
          </a:xfrm>
        </p:grpSpPr>
        <p:graphicFrame>
          <p:nvGraphicFramePr>
            <p:cNvPr id="195624" name="Object 1064"/>
            <p:cNvGraphicFramePr>
              <a:graphicFrameLocks noChangeAspect="1"/>
            </p:cNvGraphicFramePr>
            <p:nvPr/>
          </p:nvGraphicFramePr>
          <p:xfrm>
            <a:off x="3360" y="2784"/>
            <a:ext cx="1663" cy="588"/>
          </p:xfrm>
          <a:graphic>
            <a:graphicData uri="http://schemas.openxmlformats.org/presentationml/2006/ole">
              <mc:AlternateContent xmlns:mc="http://schemas.openxmlformats.org/markup-compatibility/2006">
                <mc:Choice xmlns:v="urn:schemas-microsoft-com:vml" Requires="v">
                  <p:oleObj spid="_x0000_s147844" name="Equation" r:id="rId26" imgW="1218671" imgH="431613" progId="Equation.3">
                    <p:embed/>
                  </p:oleObj>
                </mc:Choice>
                <mc:Fallback>
                  <p:oleObj name="Equation" r:id="rId26" imgW="1218671" imgH="431613" progId="Equation.3">
                    <p:embed/>
                    <p:pic>
                      <p:nvPicPr>
                        <p:cNvPr id="195624" name="Object 1064"/>
                        <p:cNvPicPr preferRelativeResize="0">
                          <a:picLocks noChangeAspect="1" noChangeArrowheads="1"/>
                        </p:cNvPicPr>
                        <p:nvPr/>
                      </p:nvPicPr>
                      <p:blipFill>
                        <a:blip r:embed="rId27">
                          <a:lum bright="100000"/>
                          <a:extLst>
                            <a:ext uri="{28A0092B-C50C-407E-A947-70E740481C1C}">
                              <a14:useLocalDpi xmlns:a14="http://schemas.microsoft.com/office/drawing/2010/main" val="0"/>
                            </a:ext>
                          </a:extLst>
                        </a:blip>
                        <a:srcRect/>
                        <a:stretch>
                          <a:fillRect/>
                        </a:stretch>
                      </p:blipFill>
                      <p:spPr bwMode="auto">
                        <a:xfrm>
                          <a:off x="3360" y="2784"/>
                          <a:ext cx="1663" cy="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625" name="Object 1065"/>
            <p:cNvGraphicFramePr>
              <a:graphicFrameLocks noChangeAspect="1"/>
            </p:cNvGraphicFramePr>
            <p:nvPr/>
          </p:nvGraphicFramePr>
          <p:xfrm>
            <a:off x="3360" y="2304"/>
            <a:ext cx="1680" cy="588"/>
          </p:xfrm>
          <a:graphic>
            <a:graphicData uri="http://schemas.openxmlformats.org/presentationml/2006/ole">
              <mc:AlternateContent xmlns:mc="http://schemas.openxmlformats.org/markup-compatibility/2006">
                <mc:Choice xmlns:v="urn:schemas-microsoft-com:vml" Requires="v">
                  <p:oleObj spid="_x0000_s147845" name="Equation" r:id="rId28" imgW="1231366" imgH="431613" progId="Equation.3">
                    <p:embed/>
                  </p:oleObj>
                </mc:Choice>
                <mc:Fallback>
                  <p:oleObj name="Equation" r:id="rId28" imgW="1231366" imgH="431613" progId="Equation.3">
                    <p:embed/>
                    <p:pic>
                      <p:nvPicPr>
                        <p:cNvPr id="195625" name="Object 1065"/>
                        <p:cNvPicPr preferRelativeResize="0">
                          <a:picLocks noChangeAspect="1" noChangeArrowheads="1"/>
                        </p:cNvPicPr>
                        <p:nvPr/>
                      </p:nvPicPr>
                      <p:blipFill>
                        <a:blip r:embed="rId29">
                          <a:lum bright="100000"/>
                          <a:extLst>
                            <a:ext uri="{28A0092B-C50C-407E-A947-70E740481C1C}">
                              <a14:useLocalDpi xmlns:a14="http://schemas.microsoft.com/office/drawing/2010/main" val="0"/>
                            </a:ext>
                          </a:extLst>
                        </a:blip>
                        <a:srcRect/>
                        <a:stretch>
                          <a:fillRect/>
                        </a:stretch>
                      </p:blipFill>
                      <p:spPr bwMode="auto">
                        <a:xfrm>
                          <a:off x="3360" y="2304"/>
                          <a:ext cx="1680" cy="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626" name="AutoShape 1066"/>
            <p:cNvSpPr>
              <a:spLocks/>
            </p:cNvSpPr>
            <p:nvPr/>
          </p:nvSpPr>
          <p:spPr bwMode="auto">
            <a:xfrm>
              <a:off x="3264" y="2448"/>
              <a:ext cx="48" cy="768"/>
            </a:xfrm>
            <a:prstGeom prst="leftBrace">
              <a:avLst>
                <a:gd name="adj1" fmla="val 133333"/>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95627" name="Text Box 1067"/>
            <p:cNvSpPr txBox="1">
              <a:spLocks noChangeArrowheads="1"/>
            </p:cNvSpPr>
            <p:nvPr/>
          </p:nvSpPr>
          <p:spPr bwMode="auto">
            <a:xfrm>
              <a:off x="5088" y="2688"/>
              <a:ext cx="5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zh-CN" sz="2000" b="0"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sp>
        <p:nvSpPr>
          <p:cNvPr id="195628" name="Text Box 1068"/>
          <p:cNvSpPr txBox="1">
            <a:spLocks noChangeArrowheads="1"/>
          </p:cNvSpPr>
          <p:nvPr/>
        </p:nvSpPr>
        <p:spPr bwMode="auto">
          <a:xfrm>
            <a:off x="4953000" y="6248400"/>
            <a:ext cx="3962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显然，</a:t>
            </a:r>
            <a:r>
              <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平衡微分方程</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满足。</a:t>
            </a:r>
          </a:p>
        </p:txBody>
      </p:sp>
      <p:sp>
        <p:nvSpPr>
          <p:cNvPr id="195632" name="Line 1072"/>
          <p:cNvSpPr>
            <a:spLocks noChangeShapeType="1"/>
          </p:cNvSpPr>
          <p:nvPr/>
        </p:nvSpPr>
        <p:spPr bwMode="auto">
          <a:xfrm>
            <a:off x="4724400" y="3276600"/>
            <a:ext cx="0" cy="3505200"/>
          </a:xfrm>
          <a:prstGeom prst="line">
            <a:avLst/>
          </a:prstGeom>
          <a:noFill/>
          <a:ln w="12700">
            <a:solidFill>
              <a:schemeClr val="tx1"/>
            </a:solidFill>
            <a:prstDash val="lg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95633" name="AutoShape 1073"/>
          <p:cNvSpPr>
            <a:spLocks/>
          </p:cNvSpPr>
          <p:nvPr/>
        </p:nvSpPr>
        <p:spPr bwMode="auto">
          <a:xfrm>
            <a:off x="5181600" y="5181600"/>
            <a:ext cx="76200" cy="1066800"/>
          </a:xfrm>
          <a:prstGeom prst="leftBrace">
            <a:avLst>
              <a:gd name="adj1" fmla="val 116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95634" name="Object 1074"/>
          <p:cNvGraphicFramePr>
            <a:graphicFrameLocks noChangeAspect="1"/>
          </p:cNvGraphicFramePr>
          <p:nvPr/>
        </p:nvGraphicFramePr>
        <p:xfrm>
          <a:off x="5334000" y="5029200"/>
          <a:ext cx="2338388" cy="671513"/>
        </p:xfrm>
        <a:graphic>
          <a:graphicData uri="http://schemas.openxmlformats.org/presentationml/2006/ole">
            <mc:AlternateContent xmlns:mc="http://schemas.openxmlformats.org/markup-compatibility/2006">
              <mc:Choice xmlns:v="urn:schemas-microsoft-com:vml" Requires="v">
                <p:oleObj spid="_x0000_s147846" name="Equation" r:id="rId30" imgW="1193800" imgH="342900" progId="Equation.3">
                  <p:embed/>
                </p:oleObj>
              </mc:Choice>
              <mc:Fallback>
                <p:oleObj name="Equation" r:id="rId30" imgW="1193800" imgH="342900" progId="Equation.3">
                  <p:embed/>
                  <p:pic>
                    <p:nvPicPr>
                      <p:cNvPr id="195634" name="Object 1074"/>
                      <p:cNvPicPr preferRelativeResize="0">
                        <a:picLocks noChangeAspect="1" noChangeArrowheads="1"/>
                      </p:cNvPicPr>
                      <p:nvPr/>
                    </p:nvPicPr>
                    <p:blipFill>
                      <a:blip r:embed="rId31">
                        <a:lum bright="100000"/>
                        <a:extLst>
                          <a:ext uri="{28A0092B-C50C-407E-A947-70E740481C1C}">
                            <a14:useLocalDpi xmlns:a14="http://schemas.microsoft.com/office/drawing/2010/main" val="0"/>
                          </a:ext>
                        </a:extLst>
                      </a:blip>
                      <a:srcRect/>
                      <a:stretch>
                        <a:fillRect/>
                      </a:stretch>
                    </p:blipFill>
                    <p:spPr bwMode="auto">
                      <a:xfrm>
                        <a:off x="5334000" y="5029200"/>
                        <a:ext cx="2338388"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635" name="Object 1075"/>
          <p:cNvGraphicFramePr>
            <a:graphicFrameLocks noChangeAspect="1"/>
          </p:cNvGraphicFramePr>
          <p:nvPr/>
        </p:nvGraphicFramePr>
        <p:xfrm>
          <a:off x="5410200" y="5867400"/>
          <a:ext cx="1493838" cy="347663"/>
        </p:xfrm>
        <a:graphic>
          <a:graphicData uri="http://schemas.openxmlformats.org/presentationml/2006/ole">
            <mc:AlternateContent xmlns:mc="http://schemas.openxmlformats.org/markup-compatibility/2006">
              <mc:Choice xmlns:v="urn:schemas-microsoft-com:vml" Requires="v">
                <p:oleObj spid="_x0000_s147847" name="Equation" r:id="rId32" imgW="761669" imgH="177723" progId="Equation.3">
                  <p:embed/>
                </p:oleObj>
              </mc:Choice>
              <mc:Fallback>
                <p:oleObj name="Equation" r:id="rId32" imgW="761669" imgH="177723" progId="Equation.3">
                  <p:embed/>
                  <p:pic>
                    <p:nvPicPr>
                      <p:cNvPr id="195635" name="Object 1075"/>
                      <p:cNvPicPr preferRelativeResize="0">
                        <a:picLocks noChangeAspect="1" noChangeArrowheads="1"/>
                      </p:cNvPicPr>
                      <p:nvPr/>
                    </p:nvPicPr>
                    <p:blipFill>
                      <a:blip r:embed="rId33">
                        <a:lum bright="100000"/>
                        <a:extLst>
                          <a:ext uri="{28A0092B-C50C-407E-A947-70E740481C1C}">
                            <a14:useLocalDpi xmlns:a14="http://schemas.microsoft.com/office/drawing/2010/main" val="0"/>
                          </a:ext>
                        </a:extLst>
                      </a:blip>
                      <a:srcRect/>
                      <a:stretch>
                        <a:fillRect/>
                      </a:stretch>
                    </p:blipFill>
                    <p:spPr bwMode="auto">
                      <a:xfrm>
                        <a:off x="5410200" y="5867400"/>
                        <a:ext cx="1493838"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636" name="AutoShape 1076"/>
          <p:cNvSpPr>
            <a:spLocks noChangeArrowheads="1"/>
          </p:cNvSpPr>
          <p:nvPr/>
        </p:nvSpPr>
        <p:spPr bwMode="auto">
          <a:xfrm>
            <a:off x="4800600" y="5638800"/>
            <a:ext cx="304800" cy="228600"/>
          </a:xfrm>
          <a:prstGeom prst="rightArrow">
            <a:avLst>
              <a:gd name="adj1" fmla="val 50000"/>
              <a:gd name="adj2" fmla="val 33333"/>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392289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55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955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955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559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559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955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955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9559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9559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9560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9559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9560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9561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9561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9561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19561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19561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195620"/>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499"/>
                                          </p:stCondLst>
                                        </p:cTn>
                                        <p:tgtEl>
                                          <p:spTgt spid="19562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19563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95622"/>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19563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195636"/>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19563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499"/>
                                          </p:stCondLst>
                                        </p:cTn>
                                        <p:tgtEl>
                                          <p:spTgt spid="195635"/>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499"/>
                                          </p:stCondLst>
                                        </p:cTn>
                                        <p:tgtEl>
                                          <p:spTgt spid="195633"/>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195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autoUpdateAnimBg="0"/>
      <p:bldP spid="195593" grpId="0" autoUpdateAnimBg="0"/>
      <p:bldP spid="195594" grpId="0" autoUpdateAnimBg="0"/>
      <p:bldP spid="195599" grpId="0" autoUpdateAnimBg="0"/>
      <p:bldP spid="195600" grpId="0" autoUpdateAnimBg="0"/>
      <p:bldP spid="195601" grpId="0" autoUpdateAnimBg="0"/>
      <p:bldP spid="195622" grpId="0" autoUpdateAnimBg="0"/>
      <p:bldP spid="195628"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55" name="Text Box 27"/>
          <p:cNvSpPr txBox="1">
            <a:spLocks noChangeArrowheads="1"/>
          </p:cNvSpPr>
          <p:nvPr/>
        </p:nvSpPr>
        <p:spPr bwMode="auto">
          <a:xfrm>
            <a:off x="914400" y="2514600"/>
            <a:ext cx="2819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式（</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）满足</a:t>
            </a:r>
            <a:r>
              <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相容方程。</a:t>
            </a:r>
          </a:p>
        </p:txBody>
      </p:sp>
      <p:sp>
        <p:nvSpPr>
          <p:cNvPr id="380954" name="Text Box 26"/>
          <p:cNvSpPr txBox="1">
            <a:spLocks noChangeArrowheads="1"/>
          </p:cNvSpPr>
          <p:nvPr/>
        </p:nvSpPr>
        <p:spPr bwMode="auto">
          <a:xfrm>
            <a:off x="228600" y="3048000"/>
            <a:ext cx="4419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再验证，式（</a:t>
            </a: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）是否满足</a:t>
            </a:r>
            <a:r>
              <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边界条件？</a:t>
            </a:r>
          </a:p>
        </p:txBody>
      </p:sp>
      <p:graphicFrame>
        <p:nvGraphicFramePr>
          <p:cNvPr id="380953" name="Object 25"/>
          <p:cNvGraphicFramePr>
            <a:graphicFrameLocks noChangeAspect="1"/>
          </p:cNvGraphicFramePr>
          <p:nvPr/>
        </p:nvGraphicFramePr>
        <p:xfrm>
          <a:off x="304800" y="3962400"/>
          <a:ext cx="3581400" cy="735013"/>
        </p:xfrm>
        <a:graphic>
          <a:graphicData uri="http://schemas.openxmlformats.org/presentationml/2006/ole">
            <mc:AlternateContent xmlns:mc="http://schemas.openxmlformats.org/markup-compatibility/2006">
              <mc:Choice xmlns:v="urn:schemas-microsoft-com:vml" Requires="v">
                <p:oleObj spid="_x0000_s148716" name="Equation" r:id="rId4" imgW="1548728" imgH="317362" progId="Equation.3">
                  <p:embed/>
                </p:oleObj>
              </mc:Choice>
              <mc:Fallback>
                <p:oleObj name="Equation" r:id="rId4" imgW="1548728" imgH="317362" progId="Equation.3">
                  <p:embed/>
                  <p:pic>
                    <p:nvPicPr>
                      <p:cNvPr id="380953"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962400"/>
                        <a:ext cx="3581400" cy="73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52" name="Text Box 24"/>
          <p:cNvSpPr txBox="1">
            <a:spLocks noChangeArrowheads="1"/>
          </p:cNvSpPr>
          <p:nvPr/>
        </p:nvSpPr>
        <p:spPr bwMode="auto">
          <a:xfrm>
            <a:off x="3657600" y="4343400"/>
            <a:ext cx="1371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满足</a:t>
            </a:r>
            <a:endPar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endParaRPr>
          </a:p>
        </p:txBody>
      </p:sp>
      <p:graphicFrame>
        <p:nvGraphicFramePr>
          <p:cNvPr id="380951" name="Object 23"/>
          <p:cNvGraphicFramePr>
            <a:graphicFrameLocks noChangeAspect="1"/>
          </p:cNvGraphicFramePr>
          <p:nvPr/>
        </p:nvGraphicFramePr>
        <p:xfrm>
          <a:off x="381000" y="5181600"/>
          <a:ext cx="1524000" cy="498475"/>
        </p:xfrm>
        <a:graphic>
          <a:graphicData uri="http://schemas.openxmlformats.org/presentationml/2006/ole">
            <mc:AlternateContent xmlns:mc="http://schemas.openxmlformats.org/markup-compatibility/2006">
              <mc:Choice xmlns:v="urn:schemas-microsoft-com:vml" Requires="v">
                <p:oleObj spid="_x0000_s148717" name="Equation" r:id="rId6" imgW="698500" imgH="228600" progId="Equation.3">
                  <p:embed/>
                </p:oleObj>
              </mc:Choice>
              <mc:Fallback>
                <p:oleObj name="Equation" r:id="rId6" imgW="698500" imgH="228600" progId="Equation.3">
                  <p:embed/>
                  <p:pic>
                    <p:nvPicPr>
                      <p:cNvPr id="380951"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5181600"/>
                        <a:ext cx="1524000"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50" name="Text Box 22"/>
          <p:cNvSpPr txBox="1">
            <a:spLocks noChangeArrowheads="1"/>
          </p:cNvSpPr>
          <p:nvPr/>
        </p:nvSpPr>
        <p:spPr bwMode="auto">
          <a:xfrm>
            <a:off x="3048000" y="5257800"/>
            <a:ext cx="1371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满足</a:t>
            </a:r>
            <a:endPar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endParaRPr>
          </a:p>
        </p:txBody>
      </p:sp>
      <p:graphicFrame>
        <p:nvGraphicFramePr>
          <p:cNvPr id="380949" name="Object 21"/>
          <p:cNvGraphicFramePr>
            <a:graphicFrameLocks noChangeAspect="1"/>
          </p:cNvGraphicFramePr>
          <p:nvPr/>
        </p:nvGraphicFramePr>
        <p:xfrm>
          <a:off x="5410200" y="4724400"/>
          <a:ext cx="2713038" cy="1012825"/>
        </p:xfrm>
        <a:graphic>
          <a:graphicData uri="http://schemas.openxmlformats.org/presentationml/2006/ole">
            <mc:AlternateContent xmlns:mc="http://schemas.openxmlformats.org/markup-compatibility/2006">
              <mc:Choice xmlns:v="urn:schemas-microsoft-com:vml" Requires="v">
                <p:oleObj spid="_x0000_s148718" name="Equation" r:id="rId8" imgW="1257300" imgH="469900" progId="Equation.3">
                  <p:embed/>
                </p:oleObj>
              </mc:Choice>
              <mc:Fallback>
                <p:oleObj name="Equation" r:id="rId8" imgW="1257300" imgH="469900" progId="Equation.3">
                  <p:embed/>
                  <p:pic>
                    <p:nvPicPr>
                      <p:cNvPr id="380949"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0200" y="4724400"/>
                        <a:ext cx="2713038"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48" name="Object 20"/>
          <p:cNvGraphicFramePr>
            <a:graphicFrameLocks noChangeAspect="1"/>
          </p:cNvGraphicFramePr>
          <p:nvPr/>
        </p:nvGraphicFramePr>
        <p:xfrm>
          <a:off x="368300" y="5768975"/>
          <a:ext cx="2465388" cy="1012825"/>
        </p:xfrm>
        <a:graphic>
          <a:graphicData uri="http://schemas.openxmlformats.org/presentationml/2006/ole">
            <mc:AlternateContent xmlns:mc="http://schemas.openxmlformats.org/markup-compatibility/2006">
              <mc:Choice xmlns:v="urn:schemas-microsoft-com:vml" Requires="v">
                <p:oleObj spid="_x0000_s148719" name="Equation" r:id="rId10" imgW="1143000" imgH="469900" progId="Equation.3">
                  <p:embed/>
                </p:oleObj>
              </mc:Choice>
              <mc:Fallback>
                <p:oleObj name="Equation" r:id="rId10" imgW="1143000" imgH="469900" progId="Equation.3">
                  <p:embed/>
                  <p:pic>
                    <p:nvPicPr>
                      <p:cNvPr id="380948"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8300" y="5768975"/>
                        <a:ext cx="2465388"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47" name="Object 19"/>
          <p:cNvGraphicFramePr>
            <a:graphicFrameLocks noChangeAspect="1"/>
          </p:cNvGraphicFramePr>
          <p:nvPr/>
        </p:nvGraphicFramePr>
        <p:xfrm>
          <a:off x="5486400" y="2667000"/>
          <a:ext cx="2411413" cy="1012825"/>
        </p:xfrm>
        <a:graphic>
          <a:graphicData uri="http://schemas.openxmlformats.org/presentationml/2006/ole">
            <mc:AlternateContent xmlns:mc="http://schemas.openxmlformats.org/markup-compatibility/2006">
              <mc:Choice xmlns:v="urn:schemas-microsoft-com:vml" Requires="v">
                <p:oleObj spid="_x0000_s148720" name="Equation" r:id="rId12" imgW="1117600" imgH="469900" progId="Equation.3">
                  <p:embed/>
                </p:oleObj>
              </mc:Choice>
              <mc:Fallback>
                <p:oleObj name="Equation" r:id="rId12" imgW="1117600" imgH="469900" progId="Equation.3">
                  <p:embed/>
                  <p:pic>
                    <p:nvPicPr>
                      <p:cNvPr id="380947"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6400" y="2667000"/>
                        <a:ext cx="2411413"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46" name="Object 18"/>
          <p:cNvGraphicFramePr>
            <a:graphicFrameLocks noChangeAspect="1"/>
          </p:cNvGraphicFramePr>
          <p:nvPr/>
        </p:nvGraphicFramePr>
        <p:xfrm>
          <a:off x="5486400" y="3733800"/>
          <a:ext cx="2165350" cy="1012825"/>
        </p:xfrm>
        <a:graphic>
          <a:graphicData uri="http://schemas.openxmlformats.org/presentationml/2006/ole">
            <mc:AlternateContent xmlns:mc="http://schemas.openxmlformats.org/markup-compatibility/2006">
              <mc:Choice xmlns:v="urn:schemas-microsoft-com:vml" Requires="v">
                <p:oleObj spid="_x0000_s148721" name="Equation" r:id="rId14" imgW="1002865" imgH="469696" progId="Equation.3">
                  <p:embed/>
                </p:oleObj>
              </mc:Choice>
              <mc:Fallback>
                <p:oleObj name="Equation" r:id="rId14" imgW="1002865" imgH="469696" progId="Equation.3">
                  <p:embed/>
                  <p:pic>
                    <p:nvPicPr>
                      <p:cNvPr id="380946"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86400" y="3733800"/>
                        <a:ext cx="2165350"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45" name="AutoShape 17"/>
          <p:cNvSpPr>
            <a:spLocks/>
          </p:cNvSpPr>
          <p:nvPr/>
        </p:nvSpPr>
        <p:spPr bwMode="auto">
          <a:xfrm>
            <a:off x="228600" y="5334000"/>
            <a:ext cx="76200" cy="1219200"/>
          </a:xfrm>
          <a:prstGeom prst="leftBrace">
            <a:avLst>
              <a:gd name="adj1" fmla="val 133333"/>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380944" name="Text Box 16"/>
          <p:cNvSpPr txBox="1">
            <a:spLocks noChangeArrowheads="1"/>
          </p:cNvSpPr>
          <p:nvPr/>
        </p:nvSpPr>
        <p:spPr bwMode="auto">
          <a:xfrm>
            <a:off x="3048000" y="6096000"/>
            <a:ext cx="19050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近似满足</a:t>
            </a:r>
            <a:endPar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endParaRPr>
          </a:p>
        </p:txBody>
      </p:sp>
      <p:sp>
        <p:nvSpPr>
          <p:cNvPr id="380943" name="Text Box 15"/>
          <p:cNvSpPr txBox="1">
            <a:spLocks noChangeArrowheads="1"/>
          </p:cNvSpPr>
          <p:nvPr/>
        </p:nvSpPr>
        <p:spPr bwMode="auto">
          <a:xfrm>
            <a:off x="7467600" y="5638800"/>
            <a:ext cx="1219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近似满足</a:t>
            </a:r>
            <a:endPar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endParaRPr>
          </a:p>
        </p:txBody>
      </p:sp>
      <p:sp>
        <p:nvSpPr>
          <p:cNvPr id="380942" name="Text Box 14"/>
          <p:cNvSpPr txBox="1">
            <a:spLocks noChangeArrowheads="1"/>
          </p:cNvSpPr>
          <p:nvPr/>
        </p:nvSpPr>
        <p:spPr bwMode="auto">
          <a:xfrm>
            <a:off x="5257800" y="6172200"/>
            <a:ext cx="3810000" cy="469900"/>
          </a:xfrm>
          <a:prstGeom prst="rect">
            <a:avLst/>
          </a:prstGeom>
          <a:noFill/>
          <a:ln w="25400" cap="sq">
            <a:solidFill>
              <a:srgbClr val="FF0000"/>
            </a:solidFill>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结论：式（</a:t>
            </a:r>
            <a:r>
              <a:rPr kumimoji="1" lang="en-US" altLang="zh-CN"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a</a:t>
            </a:r>
            <a:r>
              <a:rPr kumimoji="1" lang="zh-CN" altLang="en-US" sz="2400" b="1" i="0" u="none" strike="noStrike" kern="120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）为正确解</a:t>
            </a:r>
          </a:p>
        </p:txBody>
      </p:sp>
      <p:pic>
        <p:nvPicPr>
          <p:cNvPr id="380941" name="Picture 13" descr="平面问题基本方程01"/>
          <p:cNvPicPr>
            <a:picLocks noChangeAspect="1" noChangeArrowheads="1"/>
          </p:cNvPicPr>
          <p:nvPr/>
        </p:nvPicPr>
        <p:blipFill>
          <a:blip r:embed="rId16" cstate="print">
            <a:extLst>
              <a:ext uri="{28A0092B-C50C-407E-A947-70E740481C1C}">
                <a14:useLocalDpi xmlns:a14="http://schemas.microsoft.com/office/drawing/2010/main" val="0"/>
              </a:ext>
            </a:extLst>
          </a:blip>
          <a:srcRect t="3506" b="5333"/>
          <a:stretch>
            <a:fillRect/>
          </a:stretch>
        </p:blipFill>
        <p:spPr bwMode="auto">
          <a:xfrm>
            <a:off x="5119688" y="76200"/>
            <a:ext cx="4024312" cy="198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80940" name="Object 12"/>
          <p:cNvGraphicFramePr>
            <a:graphicFrameLocks noChangeAspect="1"/>
          </p:cNvGraphicFramePr>
          <p:nvPr/>
        </p:nvGraphicFramePr>
        <p:xfrm>
          <a:off x="838200" y="533400"/>
          <a:ext cx="3398838" cy="971550"/>
        </p:xfrm>
        <a:graphic>
          <a:graphicData uri="http://schemas.openxmlformats.org/presentationml/2006/ole">
            <mc:AlternateContent xmlns:mc="http://schemas.openxmlformats.org/markup-compatibility/2006">
              <mc:Choice xmlns:v="urn:schemas-microsoft-com:vml" Requires="v">
                <p:oleObj spid="_x0000_s148722" name="Equation" r:id="rId17" imgW="1600200" imgH="457200" progId="Equation.3">
                  <p:embed/>
                </p:oleObj>
              </mc:Choice>
              <mc:Fallback>
                <p:oleObj name="Equation" r:id="rId17" imgW="1600200" imgH="457200" progId="Equation.3">
                  <p:embed/>
                  <p:pic>
                    <p:nvPicPr>
                      <p:cNvPr id="38094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8200" y="533400"/>
                        <a:ext cx="3398838"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380939" name="Text Box 11"/>
          <p:cNvSpPr txBox="1">
            <a:spLocks noChangeArrowheads="1"/>
          </p:cNvSpPr>
          <p:nvPr/>
        </p:nvSpPr>
        <p:spPr bwMode="auto">
          <a:xfrm>
            <a:off x="381000" y="152400"/>
            <a:ext cx="2362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代入</a:t>
            </a:r>
            <a:r>
              <a:rPr kumimoji="1" lang="zh-CN" altLang="en-US" sz="2000" b="1" i="0" u="none" strike="noStrike" kern="1200" cap="none" spc="0" normalizeH="0" baseline="0" noProof="0" smtClean="0">
                <a:ln>
                  <a:noFill/>
                </a:ln>
                <a:solidFill>
                  <a:srgbClr val="FFFF00"/>
                </a:solidFill>
                <a:effectLst/>
                <a:uLnTx/>
                <a:uFillTx/>
                <a:latin typeface="Times New Roman" panose="02020603050405020304" pitchFamily="18" charset="0"/>
                <a:ea typeface="宋体" panose="02010600030101010101" pitchFamily="2" charset="-122"/>
                <a:cs typeface="+mn-cs"/>
              </a:rPr>
              <a:t>相容方程：</a:t>
            </a:r>
          </a:p>
        </p:txBody>
      </p:sp>
      <p:sp>
        <p:nvSpPr>
          <p:cNvPr id="380938" name="AutoShape 10"/>
          <p:cNvSpPr>
            <a:spLocks noChangeArrowheads="1"/>
          </p:cNvSpPr>
          <p:nvPr/>
        </p:nvSpPr>
        <p:spPr bwMode="auto">
          <a:xfrm>
            <a:off x="304800" y="1828800"/>
            <a:ext cx="457200" cy="228600"/>
          </a:xfrm>
          <a:prstGeom prst="rightArrow">
            <a:avLst>
              <a:gd name="adj1" fmla="val 50000"/>
              <a:gd name="adj2" fmla="val 500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380937" name="Object 9"/>
          <p:cNvGraphicFramePr>
            <a:graphicFrameLocks noChangeAspect="1"/>
          </p:cNvGraphicFramePr>
          <p:nvPr/>
        </p:nvGraphicFramePr>
        <p:xfrm>
          <a:off x="838200" y="1524000"/>
          <a:ext cx="3033713" cy="893763"/>
        </p:xfrm>
        <a:graphic>
          <a:graphicData uri="http://schemas.openxmlformats.org/presentationml/2006/ole">
            <mc:AlternateContent xmlns:mc="http://schemas.openxmlformats.org/markup-compatibility/2006">
              <mc:Choice xmlns:v="urn:schemas-microsoft-com:vml" Requires="v">
                <p:oleObj spid="_x0000_s148723" name="Equation" r:id="rId19" imgW="1549400" imgH="457200" progId="Equation.3">
                  <p:embed/>
                </p:oleObj>
              </mc:Choice>
              <mc:Fallback>
                <p:oleObj name="Equation" r:id="rId19" imgW="1549400" imgH="457200" progId="Equation.3">
                  <p:embed/>
                  <p:pic>
                    <p:nvPicPr>
                      <p:cNvPr id="380937"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8200" y="1524000"/>
                        <a:ext cx="3033713" cy="893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36" name="Object 8"/>
          <p:cNvGraphicFramePr>
            <a:graphicFrameLocks noChangeAspect="1"/>
          </p:cNvGraphicFramePr>
          <p:nvPr/>
        </p:nvGraphicFramePr>
        <p:xfrm>
          <a:off x="3870325" y="1752600"/>
          <a:ext cx="473075" cy="347663"/>
        </p:xfrm>
        <a:graphic>
          <a:graphicData uri="http://schemas.openxmlformats.org/presentationml/2006/ole">
            <mc:AlternateContent xmlns:mc="http://schemas.openxmlformats.org/markup-compatibility/2006">
              <mc:Choice xmlns:v="urn:schemas-microsoft-com:vml" Requires="v">
                <p:oleObj spid="_x0000_s148724" name="Equation" r:id="rId21" imgW="241091" imgH="177646" progId="Equation.3">
                  <p:embed/>
                </p:oleObj>
              </mc:Choice>
              <mc:Fallback>
                <p:oleObj name="Equation" r:id="rId21" imgW="241091" imgH="177646" progId="Equation.3">
                  <p:embed/>
                  <p:pic>
                    <p:nvPicPr>
                      <p:cNvPr id="380936" name="Object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70325" y="1752600"/>
                        <a:ext cx="473075"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35" name="AutoShape 7"/>
          <p:cNvSpPr>
            <a:spLocks noChangeArrowheads="1"/>
          </p:cNvSpPr>
          <p:nvPr/>
        </p:nvSpPr>
        <p:spPr bwMode="auto">
          <a:xfrm>
            <a:off x="304800" y="2590800"/>
            <a:ext cx="457200" cy="228600"/>
          </a:xfrm>
          <a:prstGeom prst="rightArrow">
            <a:avLst>
              <a:gd name="adj1" fmla="val 50000"/>
              <a:gd name="adj2" fmla="val 50000"/>
            </a:avLst>
          </a:prstGeom>
          <a:solidFill>
            <a:schemeClr val="accent1"/>
          </a:solidFill>
          <a:ln w="12700" cap="sq">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380934" name="Text Box 6"/>
          <p:cNvSpPr txBox="1">
            <a:spLocks noChangeArrowheads="1"/>
          </p:cNvSpPr>
          <p:nvPr/>
        </p:nvSpPr>
        <p:spPr bwMode="auto">
          <a:xfrm>
            <a:off x="381000" y="3505200"/>
            <a:ext cx="20574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CC00"/>
                </a:solidFill>
                <a:effectLst/>
                <a:uLnTx/>
                <a:uFillTx/>
                <a:latin typeface="Times New Roman" panose="02020603050405020304" pitchFamily="18" charset="0"/>
                <a:ea typeface="宋体" panose="02010600030101010101" pitchFamily="2" charset="-122"/>
                <a:cs typeface="+mn-cs"/>
              </a:rPr>
              <a:t>上、下侧边界：</a:t>
            </a:r>
          </a:p>
        </p:txBody>
      </p:sp>
      <p:sp>
        <p:nvSpPr>
          <p:cNvPr id="380933" name="AutoShape 5"/>
          <p:cNvSpPr>
            <a:spLocks/>
          </p:cNvSpPr>
          <p:nvPr/>
        </p:nvSpPr>
        <p:spPr bwMode="auto">
          <a:xfrm>
            <a:off x="5257800" y="2971800"/>
            <a:ext cx="76200" cy="2209800"/>
          </a:xfrm>
          <a:prstGeom prst="leftBrace">
            <a:avLst>
              <a:gd name="adj1" fmla="val 241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380932" name="Line 4"/>
          <p:cNvSpPr>
            <a:spLocks noChangeShapeType="1"/>
          </p:cNvSpPr>
          <p:nvPr/>
        </p:nvSpPr>
        <p:spPr bwMode="auto">
          <a:xfrm>
            <a:off x="5029200" y="2362200"/>
            <a:ext cx="0" cy="4114800"/>
          </a:xfrm>
          <a:prstGeom prst="line">
            <a:avLst/>
          </a:prstGeom>
          <a:noFill/>
          <a:ln w="12700">
            <a:solidFill>
              <a:schemeClr val="tx1"/>
            </a:solidFill>
            <a:prstDash val="lg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380931" name="Text Box 3"/>
          <p:cNvSpPr txBox="1">
            <a:spLocks noChangeArrowheads="1"/>
          </p:cNvSpPr>
          <p:nvPr/>
        </p:nvSpPr>
        <p:spPr bwMode="auto">
          <a:xfrm>
            <a:off x="5334000" y="2286000"/>
            <a:ext cx="1447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CC00"/>
                </a:solidFill>
                <a:effectLst/>
                <a:uLnTx/>
                <a:uFillTx/>
                <a:latin typeface="Times New Roman" panose="02020603050405020304" pitchFamily="18" charset="0"/>
                <a:ea typeface="宋体" panose="02010600030101010101" pitchFamily="2" charset="-122"/>
                <a:cs typeface="+mn-cs"/>
              </a:rPr>
              <a:t>右侧边界：</a:t>
            </a:r>
          </a:p>
        </p:txBody>
      </p:sp>
      <p:sp>
        <p:nvSpPr>
          <p:cNvPr id="380930" name="Text Box 2"/>
          <p:cNvSpPr txBox="1">
            <a:spLocks noChangeArrowheads="1"/>
          </p:cNvSpPr>
          <p:nvPr/>
        </p:nvSpPr>
        <p:spPr bwMode="auto">
          <a:xfrm>
            <a:off x="457200" y="4724400"/>
            <a:ext cx="1447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smtClean="0">
                <a:ln>
                  <a:noFill/>
                </a:ln>
                <a:solidFill>
                  <a:srgbClr val="FFCC00"/>
                </a:solidFill>
                <a:effectLst/>
                <a:uLnTx/>
                <a:uFillTx/>
                <a:latin typeface="Times New Roman" panose="02020603050405020304" pitchFamily="18" charset="0"/>
                <a:ea typeface="宋体" panose="02010600030101010101" pitchFamily="2" charset="-122"/>
                <a:cs typeface="+mn-cs"/>
              </a:rPr>
              <a:t>左侧边界：</a:t>
            </a:r>
          </a:p>
        </p:txBody>
      </p:sp>
    </p:spTree>
    <p:extLst>
      <p:ext uri="{BB962C8B-B14F-4D97-AF65-F5344CB8AC3E}">
        <p14:creationId xmlns:p14="http://schemas.microsoft.com/office/powerpoint/2010/main" val="4103856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09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809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809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809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809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8093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8095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8095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8093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38095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8095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38093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38095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38095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8094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38094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380945"/>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38093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38093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38094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38094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38094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380933"/>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38094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380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55" grpId="0" autoUpdateAnimBg="0"/>
      <p:bldP spid="380954" grpId="0" autoUpdateAnimBg="0"/>
      <p:bldP spid="380952" grpId="0" autoUpdateAnimBg="0"/>
      <p:bldP spid="380950" grpId="0" autoUpdateAnimBg="0"/>
      <p:bldP spid="380944" grpId="0" autoUpdateAnimBg="0"/>
      <p:bldP spid="380943" grpId="0" autoUpdateAnimBg="0"/>
      <p:bldP spid="380942" grpId="0" animBg="1" autoUpdateAnimBg="0"/>
      <p:bldP spid="380939" grpId="0" autoUpdateAnimBg="0"/>
      <p:bldP spid="380934" grpId="0" autoUpdateAnimBg="0"/>
      <p:bldP spid="380931" grpId="0" autoUpdateAnimBg="0"/>
      <p:bldP spid="38093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3" name="Rectangle 3"/>
          <p:cNvSpPr>
            <a:spLocks noGrp="1" noChangeArrowheads="1"/>
          </p:cNvSpPr>
          <p:nvPr>
            <p:ph type="title"/>
          </p:nvPr>
        </p:nvSpPr>
        <p:spPr bwMode="auto">
          <a:xfrm>
            <a:off x="1266499" y="333115"/>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rtlCol="0" anchor="ctr" anchorCtr="1" compatLnSpc="1">
            <a:prstTxWarp prst="textNoShape">
              <a:avLst/>
            </a:prstTxWarp>
            <a:normAutofit fontScale="90000"/>
          </a:bodyPr>
          <a:lstStyle/>
          <a:p>
            <a:pPr algn="ctr"/>
            <a:r>
              <a:rPr lang="zh-CN" altLang="en-US" b="1">
                <a:solidFill>
                  <a:srgbClr val="FF0000"/>
                </a:solidFill>
                <a:latin typeface="黑体" panose="02010609060101010101" pitchFamily="49" charset="-122"/>
                <a:ea typeface="黑体" panose="02010609060101010101" pitchFamily="49" charset="-122"/>
              </a:rPr>
              <a:t>2、平面应变问题</a:t>
            </a:r>
          </a:p>
        </p:txBody>
      </p:sp>
      <p:sp>
        <p:nvSpPr>
          <p:cNvPr id="814084" name="Text Box 4"/>
          <p:cNvSpPr txBox="1">
            <a:spLocks noChangeArrowheads="1"/>
          </p:cNvSpPr>
          <p:nvPr/>
        </p:nvSpPr>
        <p:spPr bwMode="auto">
          <a:xfrm>
            <a:off x="4010578" y="1247808"/>
            <a:ext cx="4643827" cy="3525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a:lnSpc>
                <a:spcPct val="120000"/>
              </a:lnSpc>
              <a:buClr>
                <a:srgbClr val="FF6600"/>
              </a:buClr>
              <a:buSzPct val="150000"/>
              <a:buFont typeface="Wingdings" panose="05000000000000000000" pitchFamily="2" charset="2"/>
              <a:buChar char="Ø"/>
            </a:pPr>
            <a:r>
              <a:rPr lang="zh-CN" altLang="en-US" sz="3324" dirty="0">
                <a:solidFill>
                  <a:srgbClr val="0000FF"/>
                </a:solidFill>
                <a:latin typeface="黑体" panose="02010609060101010101" pitchFamily="49" charset="-122"/>
                <a:ea typeface="黑体" panose="02010609060101010101" pitchFamily="49" charset="-122"/>
              </a:rPr>
              <a:t>平面应变问题条件：</a:t>
            </a:r>
          </a:p>
          <a:p>
            <a:pPr>
              <a:lnSpc>
                <a:spcPct val="120000"/>
              </a:lnSpc>
              <a:buClr>
                <a:srgbClr val="FF6600"/>
              </a:buClr>
              <a:buSzPct val="150000"/>
              <a:buFont typeface="Wingdings" panose="05000000000000000000" pitchFamily="2" charset="2"/>
              <a:buNone/>
            </a:pPr>
            <a:r>
              <a:rPr lang="zh-CN" altLang="en-US" sz="2586" dirty="0">
                <a:latin typeface="黑体" panose="02010609060101010101" pitchFamily="49" charset="-122"/>
                <a:ea typeface="黑体" panose="02010609060101010101" pitchFamily="49" charset="-122"/>
              </a:rPr>
              <a:t>　　弹性体为等截面的很长柱体，体力、面力和约束条件均平行于横截面且不沿长度方向变化，即只有</a:t>
            </a:r>
            <a:r>
              <a:rPr lang="en-US" altLang="zh-CN" sz="2586" i="1" dirty="0">
                <a:latin typeface="Times New Roman" panose="02020603050405020304" pitchFamily="18" charset="0"/>
                <a:cs typeface="Times New Roman" panose="02020603050405020304" pitchFamily="18" charset="0"/>
              </a:rPr>
              <a:t>Oxy</a:t>
            </a:r>
            <a:r>
              <a:rPr lang="zh-CN" altLang="en-US" sz="2586" dirty="0">
                <a:latin typeface="黑体" panose="02010609060101010101" pitchFamily="49" charset="-122"/>
                <a:ea typeface="黑体" panose="02010609060101010101" pitchFamily="49" charset="-122"/>
              </a:rPr>
              <a:t>平面内的体力、面力和约束，且沿</a:t>
            </a:r>
            <a:r>
              <a:rPr lang="en-US" altLang="zh-CN" sz="2586" i="1" dirty="0">
                <a:latin typeface="Times New Roman" panose="02020603050405020304" pitchFamily="18" charset="0"/>
                <a:ea typeface="黑体" panose="02010609060101010101" pitchFamily="49" charset="-122"/>
              </a:rPr>
              <a:t>z</a:t>
            </a:r>
            <a:r>
              <a:rPr lang="zh-CN" altLang="en-US" sz="2586" dirty="0">
                <a:latin typeface="黑体" panose="02010609060101010101" pitchFamily="49" charset="-122"/>
                <a:ea typeface="黑体" panose="02010609060101010101" pitchFamily="49" charset="-122"/>
              </a:rPr>
              <a:t>方向不变化。</a:t>
            </a:r>
          </a:p>
        </p:txBody>
      </p:sp>
      <p:graphicFrame>
        <p:nvGraphicFramePr>
          <p:cNvPr id="814085" name="Object 5"/>
          <p:cNvGraphicFramePr>
            <a:graphicFrameLocks noChangeAspect="1"/>
          </p:cNvGraphicFramePr>
          <p:nvPr/>
        </p:nvGraphicFramePr>
        <p:xfrm>
          <a:off x="67430" y="1781379"/>
          <a:ext cx="3732065" cy="3195563"/>
        </p:xfrm>
        <a:graphic>
          <a:graphicData uri="http://schemas.openxmlformats.org/presentationml/2006/ole">
            <mc:AlternateContent xmlns:mc="http://schemas.openxmlformats.org/markup-compatibility/2006">
              <mc:Choice xmlns:v="urn:schemas-microsoft-com:vml" Requires="v">
                <p:oleObj spid="_x0000_s233492" name="Photo Editor 照片" r:id="rId3" imgW="3933333" imgH="3247619" progId="MSPhotoEd.3">
                  <p:embed/>
                </p:oleObj>
              </mc:Choice>
              <mc:Fallback>
                <p:oleObj name="Photo Editor 照片" r:id="rId3" imgW="3933333" imgH="3247619" progId="MSPhotoEd.3">
                  <p:embed/>
                  <p:pic>
                    <p:nvPicPr>
                      <p:cNvPr id="81408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0" y="1781379"/>
                        <a:ext cx="3732065" cy="319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35514026"/>
      </p:ext>
    </p:extLst>
  </p:cSld>
  <p:clrMapOvr>
    <a:masterClrMapping/>
  </p:clrMapOvr>
  <p:transition spd="med">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bwMode="auto">
          <a:xfrm>
            <a:off x="281444" y="104440"/>
            <a:ext cx="8654405"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sz="3694" b="1" dirty="0" smtClean="0">
                <a:solidFill>
                  <a:srgbClr val="FF0000"/>
                </a:solidFill>
                <a:latin typeface="Times New Roman" panose="02020603050405020304" pitchFamily="18" charset="0"/>
                <a:ea typeface="黑体" panose="02010609060101010101" pitchFamily="49" charset="-122"/>
              </a:rPr>
              <a:t>§常</a:t>
            </a:r>
            <a:r>
              <a:rPr lang="zh-CN" altLang="en-US" sz="3694" b="1" dirty="0">
                <a:solidFill>
                  <a:srgbClr val="FF0000"/>
                </a:solidFill>
                <a:latin typeface="Times New Roman" panose="02020603050405020304" pitchFamily="18" charset="0"/>
                <a:ea typeface="黑体" panose="02010609060101010101" pitchFamily="49" charset="-122"/>
              </a:rPr>
              <a:t>体力情况下的简化及</a:t>
            </a:r>
            <a:r>
              <a:rPr lang="zh-CN" altLang="en-US" sz="3694" b="1" u="sng" dirty="0">
                <a:solidFill>
                  <a:srgbClr val="0070C0"/>
                </a:solidFill>
                <a:latin typeface="Times New Roman" panose="02020603050405020304" pitchFamily="18" charset="0"/>
                <a:ea typeface="黑体" panose="02010609060101010101" pitchFamily="49" charset="-122"/>
              </a:rPr>
              <a:t>应力函数</a:t>
            </a:r>
            <a:endParaRPr lang="en-US" altLang="zh-CN" sz="3694" b="1" u="sng" dirty="0">
              <a:solidFill>
                <a:srgbClr val="0070C0"/>
              </a:solidFill>
              <a:latin typeface="Times New Roman" panose="02020603050405020304" pitchFamily="18" charset="0"/>
              <a:ea typeface="黑体" panose="02010609060101010101" pitchFamily="49" charset="-122"/>
            </a:endParaRPr>
          </a:p>
        </p:txBody>
      </p:sp>
      <p:sp>
        <p:nvSpPr>
          <p:cNvPr id="1034243" name="Text Box 3"/>
          <p:cNvSpPr txBox="1">
            <a:spLocks noChangeArrowheads="1"/>
          </p:cNvSpPr>
          <p:nvPr/>
        </p:nvSpPr>
        <p:spPr bwMode="auto">
          <a:xfrm>
            <a:off x="281444" y="966364"/>
            <a:ext cx="8654405" cy="16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dirty="0">
                <a:solidFill>
                  <a:srgbClr val="000000"/>
                </a:solidFill>
                <a:latin typeface="黑体" panose="02010609060101010101" pitchFamily="49" charset="-122"/>
                <a:ea typeface="黑体" panose="02010609060101010101" pitchFamily="49" charset="-122"/>
              </a:rPr>
              <a:t>当实际工程问题中体力为常量，即体力分量</a:t>
            </a:r>
            <a:r>
              <a:rPr lang="en-US" altLang="zh-CN" sz="2216" b="1" i="1" dirty="0" err="1">
                <a:solidFill>
                  <a:srgbClr val="FF0000"/>
                </a:solidFill>
                <a:latin typeface="Times New Roman" panose="02020603050405020304" pitchFamily="18" charset="0"/>
                <a:ea typeface="黑体" panose="02010609060101010101" pitchFamily="49" charset="-122"/>
              </a:rPr>
              <a:t>f</a:t>
            </a:r>
            <a:r>
              <a:rPr lang="en-US" altLang="zh-CN" sz="2216" b="1" i="1" baseline="-25000" dirty="0" err="1">
                <a:solidFill>
                  <a:srgbClr val="FF0000"/>
                </a:solidFill>
                <a:latin typeface="Times New Roman" panose="02020603050405020304" pitchFamily="18" charset="0"/>
                <a:ea typeface="黑体" panose="02010609060101010101" pitchFamily="49" charset="-122"/>
              </a:rPr>
              <a:t>x</a:t>
            </a:r>
            <a:r>
              <a:rPr lang="en-US" altLang="zh-CN" sz="2216" b="1" dirty="0" err="1">
                <a:solidFill>
                  <a:srgbClr val="000000"/>
                </a:solidFill>
                <a:latin typeface="黑体" panose="02010609060101010101" pitchFamily="49" charset="-122"/>
                <a:ea typeface="黑体" panose="02010609060101010101" pitchFamily="49" charset="-122"/>
              </a:rPr>
              <a:t>，</a:t>
            </a:r>
            <a:r>
              <a:rPr lang="en-US" altLang="zh-CN" sz="2216" b="1" i="1" dirty="0" err="1">
                <a:solidFill>
                  <a:srgbClr val="FF0000"/>
                </a:solidFill>
                <a:latin typeface="Times New Roman" panose="02020603050405020304" pitchFamily="18" charset="0"/>
                <a:ea typeface="黑体" panose="02010609060101010101" pitchFamily="49" charset="-122"/>
              </a:rPr>
              <a:t>f</a:t>
            </a:r>
            <a:r>
              <a:rPr lang="en-US" altLang="zh-CN" sz="2216" b="1" i="1" baseline="-25000" dirty="0" err="1">
                <a:solidFill>
                  <a:srgbClr val="FF0000"/>
                </a:solidFill>
                <a:latin typeface="Times New Roman" panose="02020603050405020304" pitchFamily="18" charset="0"/>
                <a:ea typeface="黑体" panose="02010609060101010101" pitchFamily="49" charset="-122"/>
              </a:rPr>
              <a:t>y</a:t>
            </a:r>
            <a:r>
              <a:rPr lang="en-US" altLang="zh-CN" sz="2216" b="1" i="1" dirty="0">
                <a:solidFill>
                  <a:srgbClr val="FF0000"/>
                </a:solidFill>
                <a:latin typeface="Times New Roman" panose="02020603050405020304" pitchFamily="18" charset="0"/>
                <a:ea typeface="黑体" panose="02010609060101010101" pitchFamily="49" charset="-122"/>
              </a:rPr>
              <a:t> </a:t>
            </a:r>
            <a:r>
              <a:rPr lang="zh-CN" altLang="en-US" sz="2216" b="1" dirty="0">
                <a:solidFill>
                  <a:srgbClr val="000000"/>
                </a:solidFill>
                <a:latin typeface="黑体" panose="02010609060101010101" pitchFamily="49" charset="-122"/>
                <a:ea typeface="黑体" panose="02010609060101010101" pitchFamily="49" charset="-122"/>
              </a:rPr>
              <a:t>不随</a:t>
            </a:r>
            <a:r>
              <a:rPr lang="en-US" altLang="zh-CN" sz="2216" b="1" i="1" dirty="0">
                <a:solidFill>
                  <a:srgbClr val="FF0000"/>
                </a:solidFill>
                <a:latin typeface="Times New Roman" panose="02020603050405020304" pitchFamily="18" charset="0"/>
                <a:ea typeface="黑体" panose="02010609060101010101" pitchFamily="49" charset="-122"/>
              </a:rPr>
              <a:t>x</a:t>
            </a:r>
            <a:r>
              <a:rPr lang="zh-CN" altLang="en-US" sz="2216" b="1" dirty="0">
                <a:solidFill>
                  <a:srgbClr val="000000"/>
                </a:solidFill>
                <a:latin typeface="黑体" panose="02010609060101010101" pitchFamily="49" charset="-122"/>
                <a:ea typeface="黑体" panose="02010609060101010101" pitchFamily="49" charset="-122"/>
              </a:rPr>
              <a:t>和</a:t>
            </a:r>
            <a:r>
              <a:rPr lang="en-US" altLang="zh-CN" sz="2216" b="1" i="1" dirty="0">
                <a:solidFill>
                  <a:srgbClr val="FF0000"/>
                </a:solidFill>
                <a:latin typeface="Times New Roman" panose="02020603050405020304" pitchFamily="18" charset="0"/>
                <a:ea typeface="黑体" panose="02010609060101010101" pitchFamily="49" charset="-122"/>
              </a:rPr>
              <a:t>y</a:t>
            </a:r>
            <a:r>
              <a:rPr lang="zh-CN" altLang="en-US" sz="2216" b="1" dirty="0">
                <a:solidFill>
                  <a:srgbClr val="000000"/>
                </a:solidFill>
                <a:latin typeface="黑体" panose="02010609060101010101" pitchFamily="49" charset="-122"/>
                <a:ea typeface="黑体" panose="02010609060101010101" pitchFamily="49" charset="-122"/>
              </a:rPr>
              <a:t>座标改变时</a:t>
            </a:r>
            <a:r>
              <a:rPr lang="zh-CN" altLang="en-US" sz="2216" b="1" dirty="0">
                <a:solidFill>
                  <a:srgbClr val="0000FF"/>
                </a:solidFill>
                <a:latin typeface="黑体" panose="02010609060101010101" pitchFamily="49" charset="-122"/>
                <a:ea typeface="黑体" panose="02010609060101010101" pitchFamily="49" charset="-122"/>
              </a:rPr>
              <a:t>（如重力和常加速度平移时的惯性力）</a:t>
            </a:r>
            <a:r>
              <a:rPr lang="zh-CN" altLang="en-US" sz="2216" b="1" dirty="0">
                <a:solidFill>
                  <a:srgbClr val="000000"/>
                </a:solidFill>
                <a:latin typeface="黑体" panose="02010609060101010101" pitchFamily="49" charset="-122"/>
                <a:ea typeface="黑体" panose="02010609060101010101" pitchFamily="49" charset="-122"/>
              </a:rPr>
              <a:t>，此时，两类平面问题的都能得到简化。将上述条件代入式</a:t>
            </a:r>
            <a:r>
              <a:rPr lang="zh-CN" altLang="en-US" sz="2216" b="1" dirty="0">
                <a:solidFill>
                  <a:srgbClr val="FF0000"/>
                </a:solidFill>
                <a:latin typeface="黑体" panose="02010609060101010101" pitchFamily="49" charset="-122"/>
                <a:ea typeface="黑体" panose="02010609060101010101" pitchFamily="49" charset="-122"/>
              </a:rPr>
              <a:t>（2-2</a:t>
            </a:r>
            <a:r>
              <a:rPr lang="en-US" altLang="zh-CN" sz="2216" b="1" dirty="0">
                <a:solidFill>
                  <a:srgbClr val="FF0000"/>
                </a:solidFill>
                <a:latin typeface="黑体" panose="02010609060101010101" pitchFamily="49" charset="-122"/>
                <a:ea typeface="黑体" panose="02010609060101010101" pitchFamily="49" charset="-122"/>
              </a:rPr>
              <a:t>0</a:t>
            </a:r>
            <a:r>
              <a:rPr lang="zh-CN" altLang="en-US" sz="2216" b="1" dirty="0">
                <a:solidFill>
                  <a:srgbClr val="FF0000"/>
                </a:solidFill>
                <a:latin typeface="黑体" panose="02010609060101010101" pitchFamily="49" charset="-122"/>
                <a:ea typeface="黑体" panose="02010609060101010101" pitchFamily="49" charset="-122"/>
              </a:rPr>
              <a:t>）</a:t>
            </a:r>
            <a:r>
              <a:rPr lang="zh-CN" altLang="en-US" sz="2216" b="1" dirty="0">
                <a:solidFill>
                  <a:srgbClr val="000000"/>
                </a:solidFill>
                <a:latin typeface="黑体" panose="02010609060101010101" pitchFamily="49" charset="-122"/>
                <a:ea typeface="黑体" panose="02010609060101010101" pitchFamily="49" charset="-122"/>
              </a:rPr>
              <a:t>或</a:t>
            </a:r>
            <a:r>
              <a:rPr lang="zh-CN" altLang="en-US" sz="2216" b="1" dirty="0">
                <a:solidFill>
                  <a:srgbClr val="FF0000"/>
                </a:solidFill>
                <a:latin typeface="黑体" panose="02010609060101010101" pitchFamily="49" charset="-122"/>
                <a:ea typeface="黑体" panose="02010609060101010101" pitchFamily="49" charset="-122"/>
              </a:rPr>
              <a:t>（2-2</a:t>
            </a:r>
            <a:r>
              <a:rPr lang="en-US" altLang="zh-CN" sz="2216" b="1" dirty="0">
                <a:solidFill>
                  <a:srgbClr val="FF0000"/>
                </a:solidFill>
                <a:latin typeface="黑体" panose="02010609060101010101" pitchFamily="49" charset="-122"/>
                <a:ea typeface="黑体" panose="02010609060101010101" pitchFamily="49" charset="-122"/>
              </a:rPr>
              <a:t>1</a:t>
            </a:r>
            <a:r>
              <a:rPr lang="zh-CN" altLang="en-US" sz="2216" b="1" dirty="0">
                <a:solidFill>
                  <a:srgbClr val="FF0000"/>
                </a:solidFill>
                <a:latin typeface="黑体" panose="02010609060101010101" pitchFamily="49" charset="-122"/>
                <a:ea typeface="黑体" panose="02010609060101010101" pitchFamily="49" charset="-122"/>
              </a:rPr>
              <a:t>）</a:t>
            </a:r>
            <a:r>
              <a:rPr lang="zh-CN" altLang="en-US" sz="2216" b="1" dirty="0">
                <a:solidFill>
                  <a:srgbClr val="000000"/>
                </a:solidFill>
                <a:latin typeface="黑体" panose="02010609060101010101" pitchFamily="49" charset="-122"/>
                <a:ea typeface="黑体" panose="02010609060101010101" pitchFamily="49" charset="-122"/>
              </a:rPr>
              <a:t>，得常体力时的相容方程：</a:t>
            </a:r>
          </a:p>
        </p:txBody>
      </p:sp>
      <p:sp>
        <p:nvSpPr>
          <p:cNvPr id="1034244" name="Text Box 4"/>
          <p:cNvSpPr txBox="1">
            <a:spLocks noChangeArrowheads="1"/>
          </p:cNvSpPr>
          <p:nvPr/>
        </p:nvSpPr>
        <p:spPr bwMode="auto">
          <a:xfrm>
            <a:off x="492527" y="4161928"/>
            <a:ext cx="4010578"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此外，还满足平衡微分方程：</a:t>
            </a:r>
          </a:p>
        </p:txBody>
      </p:sp>
      <p:graphicFrame>
        <p:nvGraphicFramePr>
          <p:cNvPr id="1034245" name="Object 5"/>
          <p:cNvGraphicFramePr>
            <a:graphicFrameLocks/>
          </p:cNvGraphicFramePr>
          <p:nvPr/>
        </p:nvGraphicFramePr>
        <p:xfrm>
          <a:off x="4550013" y="3569722"/>
          <a:ext cx="2978616" cy="1742901"/>
        </p:xfrm>
        <a:graphic>
          <a:graphicData uri="http://schemas.openxmlformats.org/presentationml/2006/ole">
            <mc:AlternateContent xmlns:mc="http://schemas.openxmlformats.org/markup-compatibility/2006">
              <mc:Choice xmlns:v="urn:schemas-microsoft-com:vml" Requires="v">
                <p:oleObj spid="_x0000_s53352" name="Equation" r:id="rId3" imgW="1257120" imgH="914400" progId="Equation.3">
                  <p:embed/>
                </p:oleObj>
              </mc:Choice>
              <mc:Fallback>
                <p:oleObj name="Equation" r:id="rId3" imgW="1257120" imgH="914400" progId="Equation.3">
                  <p:embed/>
                  <p:pic>
                    <p:nvPicPr>
                      <p:cNvPr id="1034245" name="Object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0013" y="3569722"/>
                        <a:ext cx="2978616" cy="1742901"/>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34246" name="Text Box 6"/>
          <p:cNvSpPr txBox="1">
            <a:spLocks noChangeArrowheads="1"/>
          </p:cNvSpPr>
          <p:nvPr/>
        </p:nvSpPr>
        <p:spPr bwMode="auto">
          <a:xfrm>
            <a:off x="1829387" y="5718665"/>
            <a:ext cx="2532996"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和应力边界条件：</a:t>
            </a:r>
          </a:p>
        </p:txBody>
      </p:sp>
      <p:graphicFrame>
        <p:nvGraphicFramePr>
          <p:cNvPr id="1034247" name="Object 7"/>
          <p:cNvGraphicFramePr>
            <a:graphicFrameLocks/>
          </p:cNvGraphicFramePr>
          <p:nvPr/>
        </p:nvGraphicFramePr>
        <p:xfrm>
          <a:off x="4520696" y="5431358"/>
          <a:ext cx="3078294" cy="1023166"/>
        </p:xfrm>
        <a:graphic>
          <a:graphicData uri="http://schemas.openxmlformats.org/presentationml/2006/ole">
            <mc:AlternateContent xmlns:mc="http://schemas.openxmlformats.org/markup-compatibility/2006">
              <mc:Choice xmlns:v="urn:schemas-microsoft-com:vml" Requires="v">
                <p:oleObj spid="_x0000_s53353" name="Equation" r:id="rId5" imgW="1307880" imgH="533160" progId="Equation.3">
                  <p:embed/>
                </p:oleObj>
              </mc:Choice>
              <mc:Fallback>
                <p:oleObj name="Equation" r:id="rId5" imgW="1307880" imgH="533160" progId="Equation.3">
                  <p:embed/>
                  <p:pic>
                    <p:nvPicPr>
                      <p:cNvPr id="1034247" name="Object 7"/>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0696" y="5431358"/>
                        <a:ext cx="3078294" cy="1023166"/>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nvGrpSpPr>
          <p:cNvPr id="1034248" name="Group 8"/>
          <p:cNvGrpSpPr>
            <a:grpSpLocks/>
          </p:cNvGrpSpPr>
          <p:nvPr/>
        </p:nvGrpSpPr>
        <p:grpSpPr bwMode="auto">
          <a:xfrm>
            <a:off x="2884802" y="2438082"/>
            <a:ext cx="4743506" cy="990918"/>
            <a:chOff x="1968" y="1484"/>
            <a:chExt cx="3236" cy="676"/>
          </a:xfrm>
        </p:grpSpPr>
        <p:graphicFrame>
          <p:nvGraphicFramePr>
            <p:cNvPr id="1034249" name="Object 9"/>
            <p:cNvGraphicFramePr>
              <a:graphicFrameLocks noChangeAspect="1"/>
            </p:cNvGraphicFramePr>
            <p:nvPr/>
          </p:nvGraphicFramePr>
          <p:xfrm>
            <a:off x="1968" y="1484"/>
            <a:ext cx="2397" cy="676"/>
          </p:xfrm>
          <a:graphic>
            <a:graphicData uri="http://schemas.openxmlformats.org/presentationml/2006/ole">
              <mc:AlternateContent xmlns:mc="http://schemas.openxmlformats.org/markup-compatibility/2006">
                <mc:Choice xmlns:v="urn:schemas-microsoft-com:vml" Requires="v">
                  <p:oleObj spid="_x0000_s53354" name="Equation" r:id="rId7" imgW="1562040" imgH="444240" progId="Equation.3">
                    <p:embed/>
                  </p:oleObj>
                </mc:Choice>
                <mc:Fallback>
                  <p:oleObj name="Equation" r:id="rId7" imgW="1562040" imgH="444240" progId="Equation.3">
                    <p:embed/>
                    <p:pic>
                      <p:nvPicPr>
                        <p:cNvPr id="103424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8" y="1484"/>
                          <a:ext cx="2397" cy="6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250" name="Rectangle 10"/>
            <p:cNvSpPr>
              <a:spLocks noChangeArrowheads="1"/>
            </p:cNvSpPr>
            <p:nvPr/>
          </p:nvSpPr>
          <p:spPr bwMode="auto">
            <a:xfrm>
              <a:off x="4560" y="1661"/>
              <a:ext cx="644"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844357" eaLnBrk="0" fontAlgn="base" hangingPunct="0">
                <a:spcBef>
                  <a:spcPct val="0"/>
                </a:spcBef>
                <a:spcAft>
                  <a:spcPct val="0"/>
                </a:spcAft>
              </a:pPr>
              <a:r>
                <a:rPr lang="zh-CN" altLang="en-US" sz="2216" b="1">
                  <a:solidFill>
                    <a:srgbClr val="FF0000"/>
                  </a:solidFill>
                  <a:latin typeface="Arial" panose="020B0604020202020204" pitchFamily="34" charset="0"/>
                  <a:ea typeface="宋体" panose="02010600030101010101" pitchFamily="2" charset="-122"/>
                </a:rPr>
                <a:t>(2-</a:t>
              </a:r>
              <a:r>
                <a:rPr lang="en-US" altLang="zh-CN" sz="2216" b="1">
                  <a:solidFill>
                    <a:srgbClr val="FF0000"/>
                  </a:solidFill>
                  <a:latin typeface="Arial" panose="020B0604020202020204" pitchFamily="34" charset="0"/>
                  <a:ea typeface="宋体" panose="02010600030101010101" pitchFamily="2" charset="-122"/>
                </a:rPr>
                <a:t>23)</a:t>
              </a:r>
            </a:p>
          </p:txBody>
        </p:sp>
      </p:grpSp>
    </p:spTree>
    <p:extLst>
      <p:ext uri="{BB962C8B-B14F-4D97-AF65-F5344CB8AC3E}">
        <p14:creationId xmlns:p14="http://schemas.microsoft.com/office/powerpoint/2010/main" val="31424942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34248"/>
                                        </p:tgtEl>
                                        <p:attrNameLst>
                                          <p:attrName>style.visibility</p:attrName>
                                        </p:attrNameLst>
                                      </p:cBhvr>
                                      <p:to>
                                        <p:strVal val="visible"/>
                                      </p:to>
                                    </p:set>
                                    <p:anim calcmode="lin" valueType="num">
                                      <p:cBhvr additive="base">
                                        <p:cTn id="7" dur="500" fill="hold"/>
                                        <p:tgtEl>
                                          <p:spTgt spid="1034248"/>
                                        </p:tgtEl>
                                        <p:attrNameLst>
                                          <p:attrName>ppt_x</p:attrName>
                                        </p:attrNameLst>
                                      </p:cBhvr>
                                      <p:tavLst>
                                        <p:tav tm="0">
                                          <p:val>
                                            <p:strVal val="0-#ppt_w/2"/>
                                          </p:val>
                                        </p:tav>
                                        <p:tav tm="100000">
                                          <p:val>
                                            <p:strVal val="#ppt_x"/>
                                          </p:val>
                                        </p:tav>
                                      </p:tavLst>
                                    </p:anim>
                                    <p:anim calcmode="lin" valueType="num">
                                      <p:cBhvr additive="base">
                                        <p:cTn id="8" dur="500" fill="hold"/>
                                        <p:tgtEl>
                                          <p:spTgt spid="103424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4244"/>
                                        </p:tgtEl>
                                        <p:attrNameLst>
                                          <p:attrName>style.visibility</p:attrName>
                                        </p:attrNameLst>
                                      </p:cBhvr>
                                      <p:to>
                                        <p:strVal val="visible"/>
                                      </p:to>
                                    </p:set>
                                    <p:anim calcmode="lin" valueType="num">
                                      <p:cBhvr additive="base">
                                        <p:cTn id="13" dur="500" fill="hold"/>
                                        <p:tgtEl>
                                          <p:spTgt spid="1034244"/>
                                        </p:tgtEl>
                                        <p:attrNameLst>
                                          <p:attrName>ppt_x</p:attrName>
                                        </p:attrNameLst>
                                      </p:cBhvr>
                                      <p:tavLst>
                                        <p:tav tm="0">
                                          <p:val>
                                            <p:strVal val="0-#ppt_w/2"/>
                                          </p:val>
                                        </p:tav>
                                        <p:tav tm="100000">
                                          <p:val>
                                            <p:strVal val="#ppt_x"/>
                                          </p:val>
                                        </p:tav>
                                      </p:tavLst>
                                    </p:anim>
                                    <p:anim calcmode="lin" valueType="num">
                                      <p:cBhvr additive="base">
                                        <p:cTn id="14" dur="500" fill="hold"/>
                                        <p:tgtEl>
                                          <p:spTgt spid="103424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34245"/>
                                        </p:tgtEl>
                                        <p:attrNameLst>
                                          <p:attrName>style.visibility</p:attrName>
                                        </p:attrNameLst>
                                      </p:cBhvr>
                                      <p:to>
                                        <p:strVal val="visible"/>
                                      </p:to>
                                    </p:set>
                                    <p:anim calcmode="lin" valueType="num">
                                      <p:cBhvr additive="base">
                                        <p:cTn id="19" dur="500" fill="hold"/>
                                        <p:tgtEl>
                                          <p:spTgt spid="1034245"/>
                                        </p:tgtEl>
                                        <p:attrNameLst>
                                          <p:attrName>ppt_x</p:attrName>
                                        </p:attrNameLst>
                                      </p:cBhvr>
                                      <p:tavLst>
                                        <p:tav tm="0">
                                          <p:val>
                                            <p:strVal val="0-#ppt_w/2"/>
                                          </p:val>
                                        </p:tav>
                                        <p:tav tm="100000">
                                          <p:val>
                                            <p:strVal val="#ppt_x"/>
                                          </p:val>
                                        </p:tav>
                                      </p:tavLst>
                                    </p:anim>
                                    <p:anim calcmode="lin" valueType="num">
                                      <p:cBhvr additive="base">
                                        <p:cTn id="20" dur="500" fill="hold"/>
                                        <p:tgtEl>
                                          <p:spTgt spid="103424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34246"/>
                                        </p:tgtEl>
                                        <p:attrNameLst>
                                          <p:attrName>style.visibility</p:attrName>
                                        </p:attrNameLst>
                                      </p:cBhvr>
                                      <p:to>
                                        <p:strVal val="visible"/>
                                      </p:to>
                                    </p:set>
                                    <p:anim calcmode="lin" valueType="num">
                                      <p:cBhvr additive="base">
                                        <p:cTn id="25" dur="500" fill="hold"/>
                                        <p:tgtEl>
                                          <p:spTgt spid="1034246"/>
                                        </p:tgtEl>
                                        <p:attrNameLst>
                                          <p:attrName>ppt_x</p:attrName>
                                        </p:attrNameLst>
                                      </p:cBhvr>
                                      <p:tavLst>
                                        <p:tav tm="0">
                                          <p:val>
                                            <p:strVal val="0-#ppt_w/2"/>
                                          </p:val>
                                        </p:tav>
                                        <p:tav tm="100000">
                                          <p:val>
                                            <p:strVal val="#ppt_x"/>
                                          </p:val>
                                        </p:tav>
                                      </p:tavLst>
                                    </p:anim>
                                    <p:anim calcmode="lin" valueType="num">
                                      <p:cBhvr additive="base">
                                        <p:cTn id="26" dur="500" fill="hold"/>
                                        <p:tgtEl>
                                          <p:spTgt spid="103424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1034247"/>
                                        </p:tgtEl>
                                        <p:attrNameLst>
                                          <p:attrName>style.visibility</p:attrName>
                                        </p:attrNameLst>
                                      </p:cBhvr>
                                      <p:to>
                                        <p:strVal val="visible"/>
                                      </p:to>
                                    </p:set>
                                    <p:animEffect transition="in" filter="dissolve">
                                      <p:cBhvr>
                                        <p:cTn id="31" dur="500"/>
                                        <p:tgtEl>
                                          <p:spTgt spid="1034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44" grpId="0" autoUpdateAnimBg="0"/>
      <p:bldP spid="1034246"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bwMode="auto">
          <a:xfrm>
            <a:off x="529174" y="121359"/>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常体力情况下的简化及应力函数</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35267" name="Text Box 3"/>
          <p:cNvSpPr txBox="1">
            <a:spLocks noChangeArrowheads="1"/>
          </p:cNvSpPr>
          <p:nvPr/>
        </p:nvSpPr>
        <p:spPr bwMode="auto">
          <a:xfrm>
            <a:off x="562888" y="1107087"/>
            <a:ext cx="8232239" cy="16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a:solidFill>
                  <a:srgbClr val="000000"/>
                </a:solidFill>
                <a:latin typeface="黑体" panose="02010609060101010101" pitchFamily="49" charset="-122"/>
                <a:ea typeface="黑体" panose="02010609060101010101" pitchFamily="49" charset="-122"/>
              </a:rPr>
              <a:t>体力为常量时</a:t>
            </a:r>
            <a:r>
              <a:rPr lang="en-US" altLang="zh-CN" sz="2216" b="1">
                <a:solidFill>
                  <a:srgbClr val="000000"/>
                </a:solidFill>
                <a:latin typeface="黑体" panose="02010609060101010101" pitchFamily="49" charset="-122"/>
                <a:ea typeface="黑体" panose="02010609060101010101" pitchFamily="49" charset="-122"/>
              </a:rPr>
              <a:t>，</a:t>
            </a:r>
            <a:r>
              <a:rPr lang="zh-CN" altLang="en-US" sz="2216" b="1">
                <a:solidFill>
                  <a:srgbClr val="000000"/>
                </a:solidFill>
                <a:latin typeface="黑体" panose="02010609060101010101" pitchFamily="49" charset="-122"/>
                <a:ea typeface="黑体" panose="02010609060101010101" pitchFamily="49" charset="-122"/>
              </a:rPr>
              <a:t>按应力法求解平面问题时，应力分量</a:t>
            </a:r>
            <a:r>
              <a:rPr lang="en-US" altLang="zh-CN" sz="2216" b="1" i="1">
                <a:solidFill>
                  <a:srgbClr val="0000FF"/>
                </a:solidFill>
                <a:latin typeface="Symbol" panose="05050102010706020507" pitchFamily="18" charset="2"/>
                <a:ea typeface="黑体" panose="02010609060101010101" pitchFamily="49" charset="-122"/>
              </a:rPr>
              <a:t>s</a:t>
            </a:r>
            <a:r>
              <a:rPr lang="en-US" altLang="zh-CN" sz="2216" b="1" i="1" baseline="-30000">
                <a:solidFill>
                  <a:srgbClr val="0000FF"/>
                </a:solidFill>
                <a:latin typeface="Times New Roman" panose="02020603050405020304" pitchFamily="18" charset="0"/>
                <a:ea typeface="黑体" panose="02010609060101010101" pitchFamily="49" charset="-122"/>
              </a:rPr>
              <a:t>x</a:t>
            </a:r>
            <a:r>
              <a:rPr lang="en-US" altLang="zh-CN" sz="2216" b="1" i="1">
                <a:solidFill>
                  <a:srgbClr val="0000FF"/>
                </a:solidFill>
                <a:latin typeface="Times New Roman" panose="02020603050405020304" pitchFamily="18" charset="0"/>
                <a:ea typeface="黑体" panose="02010609060101010101" pitchFamily="49" charset="-122"/>
              </a:rPr>
              <a:t>、</a:t>
            </a:r>
            <a:r>
              <a:rPr lang="en-US" altLang="zh-CN" sz="2216" b="1" i="1">
                <a:solidFill>
                  <a:srgbClr val="0000FF"/>
                </a:solidFill>
                <a:latin typeface="Symbol" panose="05050102010706020507" pitchFamily="18" charset="2"/>
                <a:ea typeface="黑体" panose="02010609060101010101" pitchFamily="49" charset="-122"/>
              </a:rPr>
              <a:t>s</a:t>
            </a:r>
            <a:r>
              <a:rPr lang="en-US" altLang="zh-CN" sz="2216" b="1" i="1" baseline="-30000">
                <a:solidFill>
                  <a:srgbClr val="0000FF"/>
                </a:solidFill>
                <a:latin typeface="Times New Roman" panose="02020603050405020304" pitchFamily="18" charset="0"/>
                <a:ea typeface="黑体" panose="02010609060101010101" pitchFamily="49" charset="-122"/>
              </a:rPr>
              <a:t>y</a:t>
            </a:r>
            <a:r>
              <a:rPr lang="en-US" altLang="zh-CN" sz="2216" b="1" i="1">
                <a:solidFill>
                  <a:srgbClr val="0000FF"/>
                </a:solidFill>
                <a:latin typeface="Times New Roman" panose="02020603050405020304" pitchFamily="18" charset="0"/>
                <a:ea typeface="黑体" panose="02010609060101010101" pitchFamily="49" charset="-122"/>
              </a:rPr>
              <a:t>、</a:t>
            </a:r>
            <a:r>
              <a:rPr lang="en-US" altLang="zh-CN" sz="2216" b="1" i="1">
                <a:solidFill>
                  <a:srgbClr val="0000FF"/>
                </a:solidFill>
                <a:latin typeface="Symbol" panose="05050102010706020507" pitchFamily="18" charset="2"/>
                <a:ea typeface="黑体" panose="02010609060101010101" pitchFamily="49" charset="-122"/>
              </a:rPr>
              <a:t>t</a:t>
            </a:r>
            <a:r>
              <a:rPr lang="en-US" altLang="zh-CN" sz="2216" b="1" i="1" baseline="-30000">
                <a:solidFill>
                  <a:srgbClr val="0000FF"/>
                </a:solidFill>
                <a:latin typeface="Times New Roman" panose="02020603050405020304" pitchFamily="18" charset="0"/>
                <a:ea typeface="黑体" panose="02010609060101010101" pitchFamily="49" charset="-122"/>
              </a:rPr>
              <a:t>xy</a:t>
            </a:r>
            <a:r>
              <a:rPr lang="zh-CN" altLang="en-US" sz="2216" b="1">
                <a:solidFill>
                  <a:srgbClr val="000000"/>
                </a:solidFill>
                <a:latin typeface="黑体" panose="02010609060101010101" pitchFamily="49" charset="-122"/>
                <a:ea typeface="黑体" panose="02010609060101010101" pitchFamily="49" charset="-122"/>
              </a:rPr>
              <a:t>满足的方程为平衡微分方程</a:t>
            </a:r>
            <a:r>
              <a:rPr lang="zh-CN" altLang="en-US" sz="2216" b="1">
                <a:solidFill>
                  <a:srgbClr val="FF0000"/>
                </a:solidFill>
                <a:latin typeface="Arial" panose="020B0604020202020204" pitchFamily="34" charset="0"/>
                <a:ea typeface="宋体" panose="02010600030101010101" pitchFamily="2" charset="-122"/>
              </a:rPr>
              <a:t>(2-</a:t>
            </a:r>
            <a:r>
              <a:rPr lang="en-US" altLang="zh-CN" sz="2216" b="1">
                <a:solidFill>
                  <a:srgbClr val="FF0000"/>
                </a:solidFill>
                <a:latin typeface="Arial" panose="020B0604020202020204" pitchFamily="34" charset="0"/>
                <a:ea typeface="宋体" panose="02010600030101010101" pitchFamily="2" charset="-122"/>
              </a:rPr>
              <a:t>8)</a:t>
            </a:r>
            <a:r>
              <a:rPr lang="zh-CN" altLang="en-US" sz="2216" b="1">
                <a:solidFill>
                  <a:srgbClr val="000000"/>
                </a:solidFill>
                <a:latin typeface="黑体" panose="02010609060101010101" pitchFamily="49" charset="-122"/>
                <a:ea typeface="黑体" panose="02010609060101010101" pitchFamily="49" charset="-122"/>
              </a:rPr>
              <a:t>和简化后的相容方程</a:t>
            </a:r>
            <a:r>
              <a:rPr lang="zh-CN" altLang="en-US" sz="2216" b="1">
                <a:solidFill>
                  <a:srgbClr val="FF0000"/>
                </a:solidFill>
                <a:latin typeface="Arial" panose="020B0604020202020204" pitchFamily="34" charset="0"/>
                <a:ea typeface="宋体" panose="02010600030101010101" pitchFamily="2" charset="-122"/>
              </a:rPr>
              <a:t>(2-23)</a:t>
            </a:r>
            <a:r>
              <a:rPr lang="zh-CN" altLang="en-US" sz="2216" b="1">
                <a:solidFill>
                  <a:srgbClr val="000000"/>
                </a:solidFill>
                <a:latin typeface="黑体" panose="02010609060101010101" pitchFamily="49" charset="-122"/>
                <a:ea typeface="黑体" panose="02010609060101010101" pitchFamily="49" charset="-122"/>
              </a:rPr>
              <a:t> ，同时在边界上满足应力边界条件</a:t>
            </a:r>
            <a:r>
              <a:rPr lang="zh-CN" altLang="en-US" sz="2216" b="1">
                <a:solidFill>
                  <a:srgbClr val="FF0000"/>
                </a:solidFill>
                <a:latin typeface="Arial" panose="020B0604020202020204" pitchFamily="34" charset="0"/>
                <a:ea typeface="宋体" panose="02010600030101010101" pitchFamily="2" charset="-122"/>
              </a:rPr>
              <a:t>(2-1</a:t>
            </a:r>
            <a:r>
              <a:rPr lang="en-US" altLang="zh-CN" sz="2216" b="1">
                <a:solidFill>
                  <a:srgbClr val="FF0000"/>
                </a:solidFill>
                <a:latin typeface="Arial" panose="020B0604020202020204" pitchFamily="34" charset="0"/>
                <a:ea typeface="宋体" panose="02010600030101010101" pitchFamily="2" charset="-122"/>
              </a:rPr>
              <a:t>3)</a:t>
            </a:r>
            <a:r>
              <a:rPr lang="zh-CN" altLang="en-US" sz="2216" b="1">
                <a:solidFill>
                  <a:srgbClr val="000000"/>
                </a:solidFill>
                <a:latin typeface="黑体" panose="02010609060101010101" pitchFamily="49" charset="-122"/>
                <a:ea typeface="黑体" panose="02010609060101010101" pitchFamily="49" charset="-122"/>
              </a:rPr>
              <a:t>。对于多连体，还须考虑位移的单值条件。</a:t>
            </a:r>
          </a:p>
        </p:txBody>
      </p:sp>
      <p:sp>
        <p:nvSpPr>
          <p:cNvPr id="1035268" name="Text Box 4"/>
          <p:cNvSpPr txBox="1">
            <a:spLocks noChangeArrowheads="1"/>
          </p:cNvSpPr>
          <p:nvPr/>
        </p:nvSpPr>
        <p:spPr bwMode="auto">
          <a:xfrm>
            <a:off x="495460" y="3069866"/>
            <a:ext cx="8158946" cy="250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216" b="1" dirty="0">
                <a:solidFill>
                  <a:srgbClr val="000000"/>
                </a:solidFill>
                <a:latin typeface="黑体" panose="02010609060101010101" pitchFamily="49" charset="-122"/>
                <a:ea typeface="黑体" panose="02010609060101010101" pitchFamily="49" charset="-122"/>
              </a:rPr>
              <a:t>常体力时的平衡微分方程、相容方程和应力边界条件中均不含弹性常数，得出的解必然与弹性常数无关，故对于两类平面问题都是相同的。因此，</a:t>
            </a:r>
            <a:r>
              <a:rPr lang="zh-CN" altLang="en-US" sz="2216" b="1" dirty="0">
                <a:solidFill>
                  <a:srgbClr val="FF0000"/>
                </a:solidFill>
                <a:latin typeface="黑体" panose="02010609060101010101" pitchFamily="49" charset="-122"/>
                <a:ea typeface="黑体" panose="02010609060101010101" pitchFamily="49" charset="-122"/>
              </a:rPr>
              <a:t>只要弹性体所受外力和边界形状相同</a:t>
            </a:r>
            <a:r>
              <a:rPr lang="zh-CN" altLang="en-US" sz="2216" b="1" dirty="0">
                <a:solidFill>
                  <a:srgbClr val="000000"/>
                </a:solidFill>
                <a:latin typeface="黑体" panose="02010609060101010101" pitchFamily="49" charset="-122"/>
                <a:ea typeface="黑体" panose="02010609060101010101" pitchFamily="49" charset="-122"/>
              </a:rPr>
              <a:t>，则不管材料是否相同，也不管是平面应力问题还是平面应变问题，其应力分量</a:t>
            </a:r>
            <a:r>
              <a:rPr lang="en-US" altLang="zh-CN" sz="2216" b="1" i="1" dirty="0" err="1">
                <a:solidFill>
                  <a:srgbClr val="0000FF"/>
                </a:solidFill>
                <a:latin typeface="Symbol" panose="05050102010706020507" pitchFamily="18" charset="2"/>
                <a:ea typeface="黑体" panose="02010609060101010101" pitchFamily="49" charset="-122"/>
              </a:rPr>
              <a:t>s</a:t>
            </a:r>
            <a:r>
              <a:rPr lang="en-US" altLang="zh-CN" sz="2216" b="1" i="1" baseline="-30000" dirty="0" err="1">
                <a:solidFill>
                  <a:srgbClr val="0000FF"/>
                </a:solidFill>
                <a:latin typeface="Times New Roman" panose="02020603050405020304" pitchFamily="18" charset="0"/>
                <a:ea typeface="黑体" panose="02010609060101010101" pitchFamily="49" charset="-122"/>
              </a:rPr>
              <a:t>x</a:t>
            </a:r>
            <a:r>
              <a:rPr lang="en-US" altLang="zh-CN" sz="2216" b="1" i="1" dirty="0" err="1">
                <a:solidFill>
                  <a:srgbClr val="0000FF"/>
                </a:solidFill>
                <a:latin typeface="Times New Roman" panose="02020603050405020304" pitchFamily="18" charset="0"/>
                <a:ea typeface="黑体" panose="02010609060101010101" pitchFamily="49" charset="-122"/>
              </a:rPr>
              <a:t>、</a:t>
            </a:r>
            <a:r>
              <a:rPr lang="en-US" altLang="zh-CN" sz="2216" b="1" i="1" dirty="0" err="1">
                <a:solidFill>
                  <a:srgbClr val="0000FF"/>
                </a:solidFill>
                <a:latin typeface="Symbol" panose="05050102010706020507" pitchFamily="18" charset="2"/>
                <a:ea typeface="黑体" panose="02010609060101010101" pitchFamily="49" charset="-122"/>
              </a:rPr>
              <a:t>s</a:t>
            </a:r>
            <a:r>
              <a:rPr lang="en-US" altLang="zh-CN" sz="2216" b="1" i="1" baseline="-30000" dirty="0" err="1">
                <a:solidFill>
                  <a:srgbClr val="0000FF"/>
                </a:solidFill>
                <a:latin typeface="Times New Roman" panose="02020603050405020304" pitchFamily="18" charset="0"/>
                <a:ea typeface="黑体" panose="02010609060101010101" pitchFamily="49" charset="-122"/>
              </a:rPr>
              <a:t>y</a:t>
            </a:r>
            <a:r>
              <a:rPr lang="en-US" altLang="zh-CN" sz="2216" b="1" i="1" dirty="0" err="1">
                <a:solidFill>
                  <a:srgbClr val="0000FF"/>
                </a:solidFill>
                <a:latin typeface="Times New Roman" panose="02020603050405020304" pitchFamily="18" charset="0"/>
                <a:ea typeface="黑体" panose="02010609060101010101" pitchFamily="49" charset="-122"/>
              </a:rPr>
              <a:t>、</a:t>
            </a:r>
            <a:r>
              <a:rPr lang="en-US" altLang="zh-CN" sz="2216" b="1" i="1" dirty="0" err="1">
                <a:solidFill>
                  <a:srgbClr val="0000FF"/>
                </a:solidFill>
                <a:latin typeface="Symbol" panose="05050102010706020507" pitchFamily="18" charset="2"/>
                <a:ea typeface="黑体" panose="02010609060101010101" pitchFamily="49" charset="-122"/>
              </a:rPr>
              <a:t>t</a:t>
            </a:r>
            <a:r>
              <a:rPr lang="en-US" altLang="zh-CN" sz="2216" b="1" i="1" baseline="-30000" dirty="0" err="1">
                <a:solidFill>
                  <a:srgbClr val="0000FF"/>
                </a:solidFill>
                <a:latin typeface="Times New Roman" panose="02020603050405020304" pitchFamily="18" charset="0"/>
                <a:ea typeface="黑体" panose="02010609060101010101" pitchFamily="49" charset="-122"/>
              </a:rPr>
              <a:t>xy</a:t>
            </a:r>
            <a:r>
              <a:rPr lang="zh-CN" altLang="en-US" sz="2216" b="1" dirty="0">
                <a:solidFill>
                  <a:srgbClr val="000000"/>
                </a:solidFill>
                <a:latin typeface="黑体" panose="02010609060101010101" pitchFamily="49" charset="-122"/>
                <a:ea typeface="黑体" panose="02010609060101010101" pitchFamily="49" charset="-122"/>
              </a:rPr>
              <a:t>的分布是相同的。但是 </a:t>
            </a:r>
            <a:r>
              <a:rPr lang="en-US" altLang="zh-CN" sz="2216" b="1" i="1" dirty="0" err="1">
                <a:solidFill>
                  <a:srgbClr val="0000FF"/>
                </a:solidFill>
                <a:latin typeface="Symbol" panose="05050102010706020507" pitchFamily="18" charset="2"/>
                <a:ea typeface="黑体" panose="02010609060101010101" pitchFamily="49" charset="-122"/>
              </a:rPr>
              <a:t>s</a:t>
            </a:r>
            <a:r>
              <a:rPr lang="en-US" altLang="zh-CN" sz="2216" b="1" i="1" baseline="-30000" dirty="0" err="1">
                <a:solidFill>
                  <a:srgbClr val="0000FF"/>
                </a:solidFill>
                <a:latin typeface="Times New Roman" panose="02020603050405020304" pitchFamily="18" charset="0"/>
                <a:ea typeface="黑体" panose="02010609060101010101" pitchFamily="49" charset="-122"/>
              </a:rPr>
              <a:t>z</a:t>
            </a:r>
            <a:r>
              <a:rPr lang="en-US" altLang="zh-CN" sz="2216" b="1" dirty="0">
                <a:solidFill>
                  <a:srgbClr val="0000FF"/>
                </a:solidFill>
                <a:latin typeface="黑体" panose="02010609060101010101" pitchFamily="49" charset="-122"/>
                <a:ea typeface="黑体" panose="02010609060101010101" pitchFamily="49" charset="-122"/>
              </a:rPr>
              <a:t> </a:t>
            </a:r>
            <a:r>
              <a:rPr lang="zh-CN" altLang="en-US" sz="2216" b="1" dirty="0">
                <a:solidFill>
                  <a:srgbClr val="000000"/>
                </a:solidFill>
                <a:latin typeface="黑体" panose="02010609060101010101" pitchFamily="49" charset="-122"/>
                <a:ea typeface="黑体" panose="02010609060101010101" pitchFamily="49" charset="-122"/>
              </a:rPr>
              <a:t>和应变、位移分量的分布却不一定相同。</a:t>
            </a:r>
            <a:endParaRPr lang="en-US" altLang="zh-CN" sz="2216"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1547406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5268"/>
                                        </p:tgtEl>
                                        <p:attrNameLst>
                                          <p:attrName>style.visibility</p:attrName>
                                        </p:attrNameLst>
                                      </p:cBhvr>
                                      <p:to>
                                        <p:strVal val="visible"/>
                                      </p:to>
                                    </p:set>
                                    <p:anim calcmode="lin" valueType="num">
                                      <p:cBhvr additive="base">
                                        <p:cTn id="7" dur="500" fill="hold"/>
                                        <p:tgtEl>
                                          <p:spTgt spid="1035268"/>
                                        </p:tgtEl>
                                        <p:attrNameLst>
                                          <p:attrName>ppt_x</p:attrName>
                                        </p:attrNameLst>
                                      </p:cBhvr>
                                      <p:tavLst>
                                        <p:tav tm="0">
                                          <p:val>
                                            <p:strVal val="0-#ppt_w/2"/>
                                          </p:val>
                                        </p:tav>
                                        <p:tav tm="100000">
                                          <p:val>
                                            <p:strVal val="#ppt_x"/>
                                          </p:val>
                                        </p:tav>
                                      </p:tavLst>
                                    </p:anim>
                                    <p:anim calcmode="lin" valueType="num">
                                      <p:cBhvr additive="base">
                                        <p:cTn id="8" dur="500" fill="hold"/>
                                        <p:tgtEl>
                                          <p:spTgt spid="10352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8"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bwMode="auto">
          <a:xfrm>
            <a:off x="562887" y="111523"/>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应力函数</a:t>
            </a:r>
            <a:endParaRPr lang="en-US" altLang="zh-CN" b="1" dirty="0">
              <a:solidFill>
                <a:srgbClr val="FF0000"/>
              </a:solidFill>
              <a:latin typeface="Times New Roman" panose="02020603050405020304" pitchFamily="18" charset="0"/>
              <a:ea typeface="黑体" panose="02010609060101010101" pitchFamily="49" charset="-122"/>
            </a:endParaRPr>
          </a:p>
        </p:txBody>
      </p:sp>
      <p:grpSp>
        <p:nvGrpSpPr>
          <p:cNvPr id="1036291" name="Group 3"/>
          <p:cNvGrpSpPr>
            <a:grpSpLocks/>
          </p:cNvGrpSpPr>
          <p:nvPr/>
        </p:nvGrpSpPr>
        <p:grpSpPr bwMode="auto">
          <a:xfrm>
            <a:off x="281444" y="1609876"/>
            <a:ext cx="8654405" cy="3280582"/>
            <a:chOff x="192" y="919"/>
            <a:chExt cx="5904" cy="2238"/>
          </a:xfrm>
        </p:grpSpPr>
        <p:sp>
          <p:nvSpPr>
            <p:cNvPr id="1036292" name="Text Box 4"/>
            <p:cNvSpPr txBox="1">
              <a:spLocks noChangeArrowheads="1"/>
            </p:cNvSpPr>
            <p:nvPr/>
          </p:nvSpPr>
          <p:spPr bwMode="auto">
            <a:xfrm>
              <a:off x="192" y="919"/>
              <a:ext cx="5904" cy="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FF"/>
                  </a:solidFill>
                  <a:latin typeface="黑体" panose="02010609060101010101" pitchFamily="49" charset="-122"/>
                  <a:ea typeface="黑体" panose="02010609060101010101" pitchFamily="49" charset="-122"/>
                </a:rPr>
                <a:t>1、</a:t>
              </a:r>
              <a:r>
                <a:rPr lang="zh-CN" altLang="en-US" sz="2216" b="1">
                  <a:solidFill>
                    <a:srgbClr val="000000"/>
                  </a:solidFill>
                  <a:latin typeface="黑体" panose="02010609060101010101" pitchFamily="49" charset="-122"/>
                  <a:ea typeface="黑体" panose="02010609060101010101" pitchFamily="49" charset="-122"/>
                </a:rPr>
                <a:t>首先考察平衡微分方程，它是一个非齐次微分方程组，其解包含两部分，即其</a:t>
              </a:r>
              <a:r>
                <a:rPr lang="zh-CN" altLang="en-US" sz="2216" b="1">
                  <a:solidFill>
                    <a:srgbClr val="FF0000"/>
                  </a:solidFill>
                  <a:latin typeface="黑体" panose="02010609060101010101" pitchFamily="49" charset="-122"/>
                  <a:ea typeface="黑体" panose="02010609060101010101" pitchFamily="49" charset="-122"/>
                </a:rPr>
                <a:t>全解等于非齐次微分方程的特解与齐次微分方程的通解的叠加</a:t>
              </a:r>
              <a:r>
                <a:rPr lang="zh-CN" altLang="en-US" sz="2216" b="1">
                  <a:solidFill>
                    <a:srgbClr val="000000"/>
                  </a:solidFill>
                  <a:latin typeface="黑体" panose="02010609060101010101" pitchFamily="49" charset="-122"/>
                  <a:ea typeface="黑体" panose="02010609060101010101" pitchFamily="49" charset="-122"/>
                </a:rPr>
                <a:t>。</a:t>
              </a:r>
            </a:p>
          </p:txBody>
        </p:sp>
        <p:graphicFrame>
          <p:nvGraphicFramePr>
            <p:cNvPr id="1036293" name="Object 5"/>
            <p:cNvGraphicFramePr>
              <a:graphicFrameLocks/>
            </p:cNvGraphicFramePr>
            <p:nvPr/>
          </p:nvGraphicFramePr>
          <p:xfrm>
            <a:off x="224" y="1968"/>
            <a:ext cx="2032" cy="1189"/>
          </p:xfrm>
          <a:graphic>
            <a:graphicData uri="http://schemas.openxmlformats.org/presentationml/2006/ole">
              <mc:AlternateContent xmlns:mc="http://schemas.openxmlformats.org/markup-compatibility/2006">
                <mc:Choice xmlns:v="urn:schemas-microsoft-com:vml" Requires="v">
                  <p:oleObj spid="_x0000_s54342" name="Equation" r:id="rId3" imgW="1257120" imgH="914400" progId="Equation.3">
                    <p:embed/>
                  </p:oleObj>
                </mc:Choice>
                <mc:Fallback>
                  <p:oleObj name="Equation" r:id="rId3" imgW="1257120" imgH="914400" progId="Equation.3">
                    <p:embed/>
                    <p:pic>
                      <p:nvPicPr>
                        <p:cNvPr id="1036293" name="Object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 y="1968"/>
                          <a:ext cx="2032" cy="1189"/>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sp>
        <p:nvSpPr>
          <p:cNvPr id="1036294" name="Text Box 6"/>
          <p:cNvSpPr txBox="1">
            <a:spLocks noChangeArrowheads="1"/>
          </p:cNvSpPr>
          <p:nvPr/>
        </p:nvSpPr>
        <p:spPr bwMode="auto">
          <a:xfrm>
            <a:off x="3447690" y="2981916"/>
            <a:ext cx="4503105" cy="455381"/>
          </a:xfrm>
          <a:prstGeom prst="rect">
            <a:avLst/>
          </a:prstGeom>
          <a:noFill/>
          <a:ln w="254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dirty="0">
                <a:solidFill>
                  <a:srgbClr val="000000"/>
                </a:solidFill>
                <a:latin typeface="黑体" panose="02010609060101010101" pitchFamily="49" charset="-122"/>
                <a:ea typeface="黑体" panose="02010609060101010101" pitchFamily="49" charset="-122"/>
              </a:rPr>
              <a:t>（1）非齐次微分方程的特解：</a:t>
            </a:r>
          </a:p>
        </p:txBody>
      </p:sp>
      <p:graphicFrame>
        <p:nvGraphicFramePr>
          <p:cNvPr id="1036295" name="Object 7"/>
          <p:cNvGraphicFramePr>
            <a:graphicFrameLocks/>
          </p:cNvGraphicFramePr>
          <p:nvPr/>
        </p:nvGraphicFramePr>
        <p:xfrm>
          <a:off x="3869857" y="3640083"/>
          <a:ext cx="4693666" cy="2292596"/>
        </p:xfrm>
        <a:graphic>
          <a:graphicData uri="http://schemas.openxmlformats.org/presentationml/2006/ole">
            <mc:AlternateContent xmlns:mc="http://schemas.openxmlformats.org/markup-compatibility/2006">
              <mc:Choice xmlns:v="urn:schemas-microsoft-com:vml" Requires="v">
                <p:oleObj spid="_x0000_s54343" name="Equation" r:id="rId5" imgW="1981080" imgH="1206360" progId="Equation.3">
                  <p:embed/>
                </p:oleObj>
              </mc:Choice>
              <mc:Fallback>
                <p:oleObj name="Equation" r:id="rId5" imgW="1981080" imgH="1206360" progId="Equation.3">
                  <p:embed/>
                  <p:pic>
                    <p:nvPicPr>
                      <p:cNvPr id="1036295" name="Object 7"/>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9857" y="3640083"/>
                        <a:ext cx="4693666" cy="2292596"/>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36296" name="Text Box 8"/>
          <p:cNvSpPr txBox="1">
            <a:spLocks noChangeArrowheads="1"/>
          </p:cNvSpPr>
          <p:nvPr/>
        </p:nvSpPr>
        <p:spPr bwMode="auto">
          <a:xfrm>
            <a:off x="281444" y="951706"/>
            <a:ext cx="8654405" cy="48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401" b="1">
                <a:solidFill>
                  <a:srgbClr val="0000FF"/>
                </a:solidFill>
                <a:latin typeface="黑体" panose="02010609060101010101" pitchFamily="49" charset="-122"/>
                <a:ea typeface="黑体" panose="02010609060101010101" pitchFamily="49" charset="-122"/>
              </a:rPr>
              <a:t>下面详细讨论常体力情况下按应力求解的基本方程和条件</a:t>
            </a:r>
          </a:p>
        </p:txBody>
      </p:sp>
    </p:spTree>
    <p:extLst>
      <p:ext uri="{BB962C8B-B14F-4D97-AF65-F5344CB8AC3E}">
        <p14:creationId xmlns:p14="http://schemas.microsoft.com/office/powerpoint/2010/main" val="58662951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36291"/>
                                        </p:tgtEl>
                                        <p:attrNameLst>
                                          <p:attrName>style.visibility</p:attrName>
                                        </p:attrNameLst>
                                      </p:cBhvr>
                                      <p:to>
                                        <p:strVal val="visible"/>
                                      </p:to>
                                    </p:set>
                                    <p:anim calcmode="lin" valueType="num">
                                      <p:cBhvr additive="base">
                                        <p:cTn id="7" dur="500" fill="hold"/>
                                        <p:tgtEl>
                                          <p:spTgt spid="1036291"/>
                                        </p:tgtEl>
                                        <p:attrNameLst>
                                          <p:attrName>ppt_x</p:attrName>
                                        </p:attrNameLst>
                                      </p:cBhvr>
                                      <p:tavLst>
                                        <p:tav tm="0">
                                          <p:val>
                                            <p:strVal val="0-#ppt_w/2"/>
                                          </p:val>
                                        </p:tav>
                                        <p:tav tm="100000">
                                          <p:val>
                                            <p:strVal val="#ppt_x"/>
                                          </p:val>
                                        </p:tav>
                                      </p:tavLst>
                                    </p:anim>
                                    <p:anim calcmode="lin" valueType="num">
                                      <p:cBhvr additive="base">
                                        <p:cTn id="8" dur="500" fill="hold"/>
                                        <p:tgtEl>
                                          <p:spTgt spid="103629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6294"/>
                                        </p:tgtEl>
                                        <p:attrNameLst>
                                          <p:attrName>style.visibility</p:attrName>
                                        </p:attrNameLst>
                                      </p:cBhvr>
                                      <p:to>
                                        <p:strVal val="visible"/>
                                      </p:to>
                                    </p:set>
                                    <p:anim calcmode="lin" valueType="num">
                                      <p:cBhvr additive="base">
                                        <p:cTn id="13" dur="500" fill="hold"/>
                                        <p:tgtEl>
                                          <p:spTgt spid="1036294"/>
                                        </p:tgtEl>
                                        <p:attrNameLst>
                                          <p:attrName>ppt_x</p:attrName>
                                        </p:attrNameLst>
                                      </p:cBhvr>
                                      <p:tavLst>
                                        <p:tav tm="0">
                                          <p:val>
                                            <p:strVal val="0-#ppt_w/2"/>
                                          </p:val>
                                        </p:tav>
                                        <p:tav tm="100000">
                                          <p:val>
                                            <p:strVal val="#ppt_x"/>
                                          </p:val>
                                        </p:tav>
                                      </p:tavLst>
                                    </p:anim>
                                    <p:anim calcmode="lin" valueType="num">
                                      <p:cBhvr additive="base">
                                        <p:cTn id="14" dur="500" fill="hold"/>
                                        <p:tgtEl>
                                          <p:spTgt spid="103629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36295"/>
                                        </p:tgtEl>
                                        <p:attrNameLst>
                                          <p:attrName>style.visibility</p:attrName>
                                        </p:attrNameLst>
                                      </p:cBhvr>
                                      <p:to>
                                        <p:strVal val="visible"/>
                                      </p:to>
                                    </p:set>
                                    <p:anim calcmode="lin" valueType="num">
                                      <p:cBhvr additive="base">
                                        <p:cTn id="19" dur="500" fill="hold"/>
                                        <p:tgtEl>
                                          <p:spTgt spid="1036295"/>
                                        </p:tgtEl>
                                        <p:attrNameLst>
                                          <p:attrName>ppt_x</p:attrName>
                                        </p:attrNameLst>
                                      </p:cBhvr>
                                      <p:tavLst>
                                        <p:tav tm="0">
                                          <p:val>
                                            <p:strVal val="0-#ppt_w/2"/>
                                          </p:val>
                                        </p:tav>
                                        <p:tav tm="100000">
                                          <p:val>
                                            <p:strVal val="#ppt_x"/>
                                          </p:val>
                                        </p:tav>
                                      </p:tavLst>
                                    </p:anim>
                                    <p:anim calcmode="lin" valueType="num">
                                      <p:cBhvr additive="base">
                                        <p:cTn id="20" dur="500" fill="hold"/>
                                        <p:tgtEl>
                                          <p:spTgt spid="10362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294"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ChangeArrowheads="1"/>
          </p:cNvSpPr>
          <p:nvPr>
            <p:ph type="title"/>
          </p:nvPr>
        </p:nvSpPr>
        <p:spPr bwMode="auto">
          <a:xfrm>
            <a:off x="562888" y="102423"/>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应力函数</a:t>
            </a:r>
            <a:endParaRPr lang="en-US" altLang="zh-CN" b="1" dirty="0">
              <a:solidFill>
                <a:srgbClr val="FF0000"/>
              </a:solidFill>
              <a:latin typeface="Times New Roman" panose="02020603050405020304" pitchFamily="18" charset="0"/>
              <a:ea typeface="黑体" panose="02010609060101010101" pitchFamily="49" charset="-122"/>
            </a:endParaRPr>
          </a:p>
        </p:txBody>
      </p:sp>
      <p:graphicFrame>
        <p:nvGraphicFramePr>
          <p:cNvPr id="1037315" name="Object 3"/>
          <p:cNvGraphicFramePr>
            <a:graphicFrameLocks/>
          </p:cNvGraphicFramePr>
          <p:nvPr/>
        </p:nvGraphicFramePr>
        <p:xfrm>
          <a:off x="351805" y="1669975"/>
          <a:ext cx="2286733" cy="1742901"/>
        </p:xfrm>
        <a:graphic>
          <a:graphicData uri="http://schemas.openxmlformats.org/presentationml/2006/ole">
            <mc:AlternateContent xmlns:mc="http://schemas.openxmlformats.org/markup-compatibility/2006">
              <mc:Choice xmlns:v="urn:schemas-microsoft-com:vml" Requires="v">
                <p:oleObj spid="_x0000_s55468" name="Equation" r:id="rId3" imgW="965160" imgH="914400" progId="Equation.3">
                  <p:embed/>
                </p:oleObj>
              </mc:Choice>
              <mc:Fallback>
                <p:oleObj name="Equation" r:id="rId3" imgW="965160" imgH="914400" progId="Equation.3">
                  <p:embed/>
                  <p:pic>
                    <p:nvPicPr>
                      <p:cNvPr id="1037315" name="Object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05" y="1669975"/>
                        <a:ext cx="2286733" cy="1742901"/>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37316" name="Text Box 4"/>
          <p:cNvSpPr txBox="1">
            <a:spLocks noChangeArrowheads="1"/>
          </p:cNvSpPr>
          <p:nvPr/>
        </p:nvSpPr>
        <p:spPr bwMode="auto">
          <a:xfrm>
            <a:off x="492527" y="966364"/>
            <a:ext cx="4503105" cy="523670"/>
          </a:xfrm>
          <a:prstGeom prst="rect">
            <a:avLst/>
          </a:prstGeom>
          <a:noFill/>
          <a:ln w="254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dirty="0">
                <a:solidFill>
                  <a:srgbClr val="000000"/>
                </a:solidFill>
                <a:latin typeface="黑体" panose="02010609060101010101" pitchFamily="49" charset="-122"/>
                <a:ea typeface="黑体" panose="02010609060101010101" pitchFamily="49" charset="-122"/>
              </a:rPr>
              <a:t>（2）齐次微分方程的通解：</a:t>
            </a:r>
          </a:p>
        </p:txBody>
      </p:sp>
      <p:sp>
        <p:nvSpPr>
          <p:cNvPr id="1037317" name="Text Box 5"/>
          <p:cNvSpPr txBox="1">
            <a:spLocks noChangeArrowheads="1"/>
          </p:cNvSpPr>
          <p:nvPr/>
        </p:nvSpPr>
        <p:spPr bwMode="auto">
          <a:xfrm>
            <a:off x="2884803" y="1740336"/>
            <a:ext cx="2917050"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第一个方程改写为：</a:t>
            </a:r>
          </a:p>
        </p:txBody>
      </p:sp>
      <p:graphicFrame>
        <p:nvGraphicFramePr>
          <p:cNvPr id="1037318" name="Object 6"/>
          <p:cNvGraphicFramePr>
            <a:graphicFrameLocks/>
          </p:cNvGraphicFramePr>
          <p:nvPr/>
        </p:nvGraphicFramePr>
        <p:xfrm>
          <a:off x="5694846" y="1551241"/>
          <a:ext cx="2437715" cy="798890"/>
        </p:xfrm>
        <a:graphic>
          <a:graphicData uri="http://schemas.openxmlformats.org/presentationml/2006/ole">
            <mc:AlternateContent xmlns:mc="http://schemas.openxmlformats.org/markup-compatibility/2006">
              <mc:Choice xmlns:v="urn:schemas-microsoft-com:vml" Requires="v">
                <p:oleObj spid="_x0000_s55469" name="Equation" r:id="rId5" imgW="1028520" imgH="419040" progId="Equation.3">
                  <p:embed/>
                </p:oleObj>
              </mc:Choice>
              <mc:Fallback>
                <p:oleObj name="Equation" r:id="rId5" imgW="1028520" imgH="419040" progId="Equation.3">
                  <p:embed/>
                  <p:pic>
                    <p:nvPicPr>
                      <p:cNvPr id="1037318" name="Object 6"/>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4846" y="1551241"/>
                        <a:ext cx="2437715" cy="79889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37319" name="Object 7"/>
          <p:cNvGraphicFramePr>
            <a:graphicFrameLocks/>
          </p:cNvGraphicFramePr>
          <p:nvPr/>
        </p:nvGraphicFramePr>
        <p:xfrm>
          <a:off x="3579617" y="3053741"/>
          <a:ext cx="4722983" cy="797425"/>
        </p:xfrm>
        <a:graphic>
          <a:graphicData uri="http://schemas.openxmlformats.org/presentationml/2006/ole">
            <mc:AlternateContent xmlns:mc="http://schemas.openxmlformats.org/markup-compatibility/2006">
              <mc:Choice xmlns:v="urn:schemas-microsoft-com:vml" Requires="v">
                <p:oleObj spid="_x0000_s55470" name="Equation" r:id="rId7" imgW="1993680" imgH="419040" progId="Equation.3">
                  <p:embed/>
                </p:oleObj>
              </mc:Choice>
              <mc:Fallback>
                <p:oleObj name="Equation" r:id="rId7" imgW="1993680" imgH="419040" progId="Equation.3">
                  <p:embed/>
                  <p:pic>
                    <p:nvPicPr>
                      <p:cNvPr id="1037319" name="Object 7"/>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9617" y="3053741"/>
                        <a:ext cx="4722983" cy="797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7320" name="Text Box 8"/>
          <p:cNvSpPr txBox="1">
            <a:spLocks noChangeArrowheads="1"/>
          </p:cNvSpPr>
          <p:nvPr/>
        </p:nvSpPr>
        <p:spPr bwMode="auto">
          <a:xfrm>
            <a:off x="2884802" y="2490854"/>
            <a:ext cx="5910325"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根据微分方程理论，存在函数</a:t>
            </a:r>
            <a:r>
              <a:rPr lang="en-US" altLang="zh-CN" sz="2216" b="1" i="1">
                <a:solidFill>
                  <a:srgbClr val="FF0000"/>
                </a:solidFill>
                <a:latin typeface="Times New Roman" panose="02020603050405020304" pitchFamily="18" charset="0"/>
                <a:ea typeface="黑体" panose="02010609060101010101" pitchFamily="49" charset="-122"/>
              </a:rPr>
              <a:t>A</a:t>
            </a:r>
            <a:r>
              <a:rPr lang="en-US" altLang="zh-CN" sz="2216" b="1">
                <a:solidFill>
                  <a:srgbClr val="FF0000"/>
                </a:solidFill>
                <a:latin typeface="Times New Roman" panose="02020603050405020304" pitchFamily="18" charset="0"/>
                <a:ea typeface="黑体" panose="02010609060101010101" pitchFamily="49" charset="-122"/>
              </a:rPr>
              <a:t>(</a:t>
            </a:r>
            <a:r>
              <a:rPr lang="en-US" altLang="zh-CN" sz="2216" b="1" i="1">
                <a:solidFill>
                  <a:srgbClr val="FF0000"/>
                </a:solidFill>
                <a:latin typeface="Times New Roman" panose="02020603050405020304" pitchFamily="18" charset="0"/>
                <a:ea typeface="黑体" panose="02010609060101010101" pitchFamily="49" charset="-122"/>
              </a:rPr>
              <a:t>x,y</a:t>
            </a:r>
            <a:r>
              <a:rPr lang="en-US" altLang="zh-CN" sz="2216" b="1">
                <a:solidFill>
                  <a:srgbClr val="FF0000"/>
                </a:solidFill>
                <a:latin typeface="Times New Roman" panose="02020603050405020304" pitchFamily="18" charset="0"/>
                <a:ea typeface="黑体" panose="02010609060101010101" pitchFamily="49" charset="-122"/>
              </a:rPr>
              <a:t>)</a:t>
            </a:r>
            <a:r>
              <a:rPr lang="en-US" altLang="zh-CN" sz="2216" b="1">
                <a:solidFill>
                  <a:srgbClr val="000000"/>
                </a:solidFill>
                <a:latin typeface="Times New Roman" panose="02020603050405020304" pitchFamily="18" charset="0"/>
                <a:ea typeface="黑体" panose="02010609060101010101" pitchFamily="49" charset="-122"/>
              </a:rPr>
              <a:t>，</a:t>
            </a:r>
            <a:r>
              <a:rPr lang="zh-CN" altLang="en-US" sz="2216" b="1">
                <a:solidFill>
                  <a:srgbClr val="000000"/>
                </a:solidFill>
                <a:latin typeface="Times New Roman" panose="02020603050405020304" pitchFamily="18" charset="0"/>
                <a:ea typeface="黑体" panose="02010609060101010101" pitchFamily="49" charset="-122"/>
              </a:rPr>
              <a:t>使得</a:t>
            </a:r>
            <a:r>
              <a:rPr lang="zh-CN" altLang="en-US" sz="2216" b="1">
                <a:solidFill>
                  <a:srgbClr val="000000"/>
                </a:solidFill>
                <a:latin typeface="黑体" panose="02010609060101010101" pitchFamily="49" charset="-122"/>
                <a:ea typeface="黑体" panose="02010609060101010101" pitchFamily="49" charset="-122"/>
              </a:rPr>
              <a:t>：</a:t>
            </a:r>
          </a:p>
        </p:txBody>
      </p:sp>
      <p:graphicFrame>
        <p:nvGraphicFramePr>
          <p:cNvPr id="1037321" name="Object 9"/>
          <p:cNvGraphicFramePr>
            <a:graphicFrameLocks/>
          </p:cNvGraphicFramePr>
          <p:nvPr/>
        </p:nvGraphicFramePr>
        <p:xfrm>
          <a:off x="3620661" y="4460961"/>
          <a:ext cx="4752300" cy="797425"/>
        </p:xfrm>
        <a:graphic>
          <a:graphicData uri="http://schemas.openxmlformats.org/presentationml/2006/ole">
            <mc:AlternateContent xmlns:mc="http://schemas.openxmlformats.org/markup-compatibility/2006">
              <mc:Choice xmlns:v="urn:schemas-microsoft-com:vml" Requires="v">
                <p:oleObj spid="_x0000_s55471" name="Equation" r:id="rId9" imgW="2006280" imgH="419040" progId="Equation.3">
                  <p:embed/>
                </p:oleObj>
              </mc:Choice>
              <mc:Fallback>
                <p:oleObj name="Equation" r:id="rId9" imgW="2006280" imgH="419040" progId="Equation.3">
                  <p:embed/>
                  <p:pic>
                    <p:nvPicPr>
                      <p:cNvPr id="1037321" name="Object 9"/>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20661" y="4460961"/>
                        <a:ext cx="4752300" cy="797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7322" name="Text Box 10"/>
          <p:cNvSpPr txBox="1">
            <a:spLocks noChangeArrowheads="1"/>
          </p:cNvSpPr>
          <p:nvPr/>
        </p:nvSpPr>
        <p:spPr bwMode="auto">
          <a:xfrm>
            <a:off x="2744080" y="3966970"/>
            <a:ext cx="6332491"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同理，由第二个方程可知存在函数</a:t>
            </a:r>
            <a:r>
              <a:rPr lang="en-US" altLang="zh-CN" sz="2216" b="1" i="1">
                <a:solidFill>
                  <a:srgbClr val="FF0000"/>
                </a:solidFill>
                <a:latin typeface="Times New Roman" panose="02020603050405020304" pitchFamily="18" charset="0"/>
                <a:ea typeface="黑体" panose="02010609060101010101" pitchFamily="49" charset="-122"/>
              </a:rPr>
              <a:t>B</a:t>
            </a:r>
            <a:r>
              <a:rPr lang="en-US" altLang="zh-CN" sz="2216" b="1">
                <a:solidFill>
                  <a:srgbClr val="FF0000"/>
                </a:solidFill>
                <a:latin typeface="Times New Roman" panose="02020603050405020304" pitchFamily="18" charset="0"/>
                <a:ea typeface="黑体" panose="02010609060101010101" pitchFamily="49" charset="-122"/>
              </a:rPr>
              <a:t>(</a:t>
            </a:r>
            <a:r>
              <a:rPr lang="en-US" altLang="zh-CN" sz="2216" b="1" i="1">
                <a:solidFill>
                  <a:srgbClr val="FF0000"/>
                </a:solidFill>
                <a:latin typeface="Times New Roman" panose="02020603050405020304" pitchFamily="18" charset="0"/>
                <a:ea typeface="黑体" panose="02010609060101010101" pitchFamily="49" charset="-122"/>
              </a:rPr>
              <a:t>x,y</a:t>
            </a:r>
            <a:r>
              <a:rPr lang="en-US" altLang="zh-CN" sz="2216" b="1">
                <a:solidFill>
                  <a:srgbClr val="FF0000"/>
                </a:solidFill>
                <a:latin typeface="Times New Roman" panose="02020603050405020304" pitchFamily="18" charset="0"/>
                <a:ea typeface="黑体" panose="02010609060101010101" pitchFamily="49" charset="-122"/>
              </a:rPr>
              <a:t>)</a:t>
            </a:r>
            <a:r>
              <a:rPr lang="en-US" altLang="zh-CN" sz="2216" b="1">
                <a:solidFill>
                  <a:srgbClr val="000000"/>
                </a:solidFill>
                <a:latin typeface="Times New Roman" panose="02020603050405020304" pitchFamily="18" charset="0"/>
                <a:ea typeface="黑体" panose="02010609060101010101" pitchFamily="49" charset="-122"/>
              </a:rPr>
              <a:t>，</a:t>
            </a:r>
            <a:r>
              <a:rPr lang="zh-CN" altLang="en-US" sz="2216" b="1">
                <a:solidFill>
                  <a:srgbClr val="000000"/>
                </a:solidFill>
                <a:latin typeface="Times New Roman" panose="02020603050405020304" pitchFamily="18" charset="0"/>
                <a:ea typeface="黑体" panose="02010609060101010101" pitchFamily="49" charset="-122"/>
              </a:rPr>
              <a:t>使得</a:t>
            </a:r>
            <a:r>
              <a:rPr lang="zh-CN" altLang="en-US" sz="2216" b="1">
                <a:solidFill>
                  <a:srgbClr val="000000"/>
                </a:solidFill>
                <a:latin typeface="黑体" panose="02010609060101010101" pitchFamily="49" charset="-122"/>
                <a:ea typeface="黑体" panose="02010609060101010101" pitchFamily="49" charset="-122"/>
              </a:rPr>
              <a:t>：</a:t>
            </a:r>
          </a:p>
        </p:txBody>
      </p:sp>
      <p:graphicFrame>
        <p:nvGraphicFramePr>
          <p:cNvPr id="1037323" name="Object 11"/>
          <p:cNvGraphicFramePr>
            <a:graphicFrameLocks/>
          </p:cNvGraphicFramePr>
          <p:nvPr/>
        </p:nvGraphicFramePr>
        <p:xfrm>
          <a:off x="3658773" y="5657099"/>
          <a:ext cx="2947834" cy="797425"/>
        </p:xfrm>
        <a:graphic>
          <a:graphicData uri="http://schemas.openxmlformats.org/presentationml/2006/ole">
            <mc:AlternateContent xmlns:mc="http://schemas.openxmlformats.org/markup-compatibility/2006">
              <mc:Choice xmlns:v="urn:schemas-microsoft-com:vml" Requires="v">
                <p:oleObj spid="_x0000_s55472" name="Equation" r:id="rId11" imgW="1244520" imgH="419040" progId="Equation.3">
                  <p:embed/>
                </p:oleObj>
              </mc:Choice>
              <mc:Fallback>
                <p:oleObj name="Equation" r:id="rId11" imgW="1244520" imgH="419040" progId="Equation.3">
                  <p:embed/>
                  <p:pic>
                    <p:nvPicPr>
                      <p:cNvPr id="1037323" name="Object 11"/>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8773" y="5657099"/>
                        <a:ext cx="2947834" cy="797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7324" name="Text Box 12"/>
          <p:cNvSpPr txBox="1">
            <a:spLocks noChangeArrowheads="1"/>
          </p:cNvSpPr>
          <p:nvPr/>
        </p:nvSpPr>
        <p:spPr bwMode="auto">
          <a:xfrm>
            <a:off x="2744080" y="5117665"/>
            <a:ext cx="1688664"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从而有：</a:t>
            </a:r>
          </a:p>
        </p:txBody>
      </p:sp>
    </p:spTree>
    <p:extLst>
      <p:ext uri="{BB962C8B-B14F-4D97-AF65-F5344CB8AC3E}">
        <p14:creationId xmlns:p14="http://schemas.microsoft.com/office/powerpoint/2010/main" val="19222350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7317"/>
                                        </p:tgtEl>
                                        <p:attrNameLst>
                                          <p:attrName>style.visibility</p:attrName>
                                        </p:attrNameLst>
                                      </p:cBhvr>
                                      <p:to>
                                        <p:strVal val="visible"/>
                                      </p:to>
                                    </p:set>
                                    <p:anim calcmode="lin" valueType="num">
                                      <p:cBhvr additive="base">
                                        <p:cTn id="7" dur="500" fill="hold"/>
                                        <p:tgtEl>
                                          <p:spTgt spid="1037317"/>
                                        </p:tgtEl>
                                        <p:attrNameLst>
                                          <p:attrName>ppt_x</p:attrName>
                                        </p:attrNameLst>
                                      </p:cBhvr>
                                      <p:tavLst>
                                        <p:tav tm="0">
                                          <p:val>
                                            <p:strVal val="0-#ppt_w/2"/>
                                          </p:val>
                                        </p:tav>
                                        <p:tav tm="100000">
                                          <p:val>
                                            <p:strVal val="#ppt_x"/>
                                          </p:val>
                                        </p:tav>
                                      </p:tavLst>
                                    </p:anim>
                                    <p:anim calcmode="lin" valueType="num">
                                      <p:cBhvr additive="base">
                                        <p:cTn id="8" dur="500" fill="hold"/>
                                        <p:tgtEl>
                                          <p:spTgt spid="10373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37318"/>
                                        </p:tgtEl>
                                        <p:attrNameLst>
                                          <p:attrName>style.visibility</p:attrName>
                                        </p:attrNameLst>
                                      </p:cBhvr>
                                      <p:to>
                                        <p:strVal val="visible"/>
                                      </p:to>
                                    </p:set>
                                    <p:anim calcmode="lin" valueType="num">
                                      <p:cBhvr additive="base">
                                        <p:cTn id="13" dur="500" fill="hold"/>
                                        <p:tgtEl>
                                          <p:spTgt spid="1037318"/>
                                        </p:tgtEl>
                                        <p:attrNameLst>
                                          <p:attrName>ppt_x</p:attrName>
                                        </p:attrNameLst>
                                      </p:cBhvr>
                                      <p:tavLst>
                                        <p:tav tm="0">
                                          <p:val>
                                            <p:strVal val="0-#ppt_w/2"/>
                                          </p:val>
                                        </p:tav>
                                        <p:tav tm="100000">
                                          <p:val>
                                            <p:strVal val="#ppt_x"/>
                                          </p:val>
                                        </p:tav>
                                      </p:tavLst>
                                    </p:anim>
                                    <p:anim calcmode="lin" valueType="num">
                                      <p:cBhvr additive="base">
                                        <p:cTn id="14" dur="500" fill="hold"/>
                                        <p:tgtEl>
                                          <p:spTgt spid="103731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37320"/>
                                        </p:tgtEl>
                                        <p:attrNameLst>
                                          <p:attrName>style.visibility</p:attrName>
                                        </p:attrNameLst>
                                      </p:cBhvr>
                                      <p:to>
                                        <p:strVal val="visible"/>
                                      </p:to>
                                    </p:set>
                                    <p:anim calcmode="lin" valueType="num">
                                      <p:cBhvr additive="base">
                                        <p:cTn id="19" dur="500" fill="hold"/>
                                        <p:tgtEl>
                                          <p:spTgt spid="1037320"/>
                                        </p:tgtEl>
                                        <p:attrNameLst>
                                          <p:attrName>ppt_x</p:attrName>
                                        </p:attrNameLst>
                                      </p:cBhvr>
                                      <p:tavLst>
                                        <p:tav tm="0">
                                          <p:val>
                                            <p:strVal val="0-#ppt_w/2"/>
                                          </p:val>
                                        </p:tav>
                                        <p:tav tm="100000">
                                          <p:val>
                                            <p:strVal val="#ppt_x"/>
                                          </p:val>
                                        </p:tav>
                                      </p:tavLst>
                                    </p:anim>
                                    <p:anim calcmode="lin" valueType="num">
                                      <p:cBhvr additive="base">
                                        <p:cTn id="20" dur="500" fill="hold"/>
                                        <p:tgtEl>
                                          <p:spTgt spid="103732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37319"/>
                                        </p:tgtEl>
                                        <p:attrNameLst>
                                          <p:attrName>style.visibility</p:attrName>
                                        </p:attrNameLst>
                                      </p:cBhvr>
                                      <p:to>
                                        <p:strVal val="visible"/>
                                      </p:to>
                                    </p:set>
                                    <p:anim calcmode="lin" valueType="num">
                                      <p:cBhvr additive="base">
                                        <p:cTn id="25" dur="500" fill="hold"/>
                                        <p:tgtEl>
                                          <p:spTgt spid="1037319"/>
                                        </p:tgtEl>
                                        <p:attrNameLst>
                                          <p:attrName>ppt_x</p:attrName>
                                        </p:attrNameLst>
                                      </p:cBhvr>
                                      <p:tavLst>
                                        <p:tav tm="0">
                                          <p:val>
                                            <p:strVal val="0-#ppt_w/2"/>
                                          </p:val>
                                        </p:tav>
                                        <p:tav tm="100000">
                                          <p:val>
                                            <p:strVal val="#ppt_x"/>
                                          </p:val>
                                        </p:tav>
                                      </p:tavLst>
                                    </p:anim>
                                    <p:anim calcmode="lin" valueType="num">
                                      <p:cBhvr additive="base">
                                        <p:cTn id="26" dur="500" fill="hold"/>
                                        <p:tgtEl>
                                          <p:spTgt spid="103731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37322"/>
                                        </p:tgtEl>
                                        <p:attrNameLst>
                                          <p:attrName>style.visibility</p:attrName>
                                        </p:attrNameLst>
                                      </p:cBhvr>
                                      <p:to>
                                        <p:strVal val="visible"/>
                                      </p:to>
                                    </p:set>
                                    <p:anim calcmode="lin" valueType="num">
                                      <p:cBhvr additive="base">
                                        <p:cTn id="31" dur="500" fill="hold"/>
                                        <p:tgtEl>
                                          <p:spTgt spid="1037322"/>
                                        </p:tgtEl>
                                        <p:attrNameLst>
                                          <p:attrName>ppt_x</p:attrName>
                                        </p:attrNameLst>
                                      </p:cBhvr>
                                      <p:tavLst>
                                        <p:tav tm="0">
                                          <p:val>
                                            <p:strVal val="0-#ppt_w/2"/>
                                          </p:val>
                                        </p:tav>
                                        <p:tav tm="100000">
                                          <p:val>
                                            <p:strVal val="#ppt_x"/>
                                          </p:val>
                                        </p:tav>
                                      </p:tavLst>
                                    </p:anim>
                                    <p:anim calcmode="lin" valueType="num">
                                      <p:cBhvr additive="base">
                                        <p:cTn id="32" dur="500" fill="hold"/>
                                        <p:tgtEl>
                                          <p:spTgt spid="103732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037321"/>
                                        </p:tgtEl>
                                        <p:attrNameLst>
                                          <p:attrName>style.visibility</p:attrName>
                                        </p:attrNameLst>
                                      </p:cBhvr>
                                      <p:to>
                                        <p:strVal val="visible"/>
                                      </p:to>
                                    </p:set>
                                    <p:anim calcmode="lin" valueType="num">
                                      <p:cBhvr additive="base">
                                        <p:cTn id="37" dur="500" fill="hold"/>
                                        <p:tgtEl>
                                          <p:spTgt spid="1037321"/>
                                        </p:tgtEl>
                                        <p:attrNameLst>
                                          <p:attrName>ppt_x</p:attrName>
                                        </p:attrNameLst>
                                      </p:cBhvr>
                                      <p:tavLst>
                                        <p:tav tm="0">
                                          <p:val>
                                            <p:strVal val="0-#ppt_w/2"/>
                                          </p:val>
                                        </p:tav>
                                        <p:tav tm="100000">
                                          <p:val>
                                            <p:strVal val="#ppt_x"/>
                                          </p:val>
                                        </p:tav>
                                      </p:tavLst>
                                    </p:anim>
                                    <p:anim calcmode="lin" valueType="num">
                                      <p:cBhvr additive="base">
                                        <p:cTn id="38" dur="500" fill="hold"/>
                                        <p:tgtEl>
                                          <p:spTgt spid="1037321"/>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37324"/>
                                        </p:tgtEl>
                                        <p:attrNameLst>
                                          <p:attrName>style.visibility</p:attrName>
                                        </p:attrNameLst>
                                      </p:cBhvr>
                                      <p:to>
                                        <p:strVal val="visible"/>
                                      </p:to>
                                    </p:set>
                                    <p:anim calcmode="lin" valueType="num">
                                      <p:cBhvr additive="base">
                                        <p:cTn id="43" dur="500" fill="hold"/>
                                        <p:tgtEl>
                                          <p:spTgt spid="1037324"/>
                                        </p:tgtEl>
                                        <p:attrNameLst>
                                          <p:attrName>ppt_x</p:attrName>
                                        </p:attrNameLst>
                                      </p:cBhvr>
                                      <p:tavLst>
                                        <p:tav tm="0">
                                          <p:val>
                                            <p:strVal val="0-#ppt_w/2"/>
                                          </p:val>
                                        </p:tav>
                                        <p:tav tm="100000">
                                          <p:val>
                                            <p:strVal val="#ppt_x"/>
                                          </p:val>
                                        </p:tav>
                                      </p:tavLst>
                                    </p:anim>
                                    <p:anim calcmode="lin" valueType="num">
                                      <p:cBhvr additive="base">
                                        <p:cTn id="44" dur="500" fill="hold"/>
                                        <p:tgtEl>
                                          <p:spTgt spid="103732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037323"/>
                                        </p:tgtEl>
                                        <p:attrNameLst>
                                          <p:attrName>style.visibility</p:attrName>
                                        </p:attrNameLst>
                                      </p:cBhvr>
                                      <p:to>
                                        <p:strVal val="visible"/>
                                      </p:to>
                                    </p:set>
                                    <p:anim calcmode="lin" valueType="num">
                                      <p:cBhvr additive="base">
                                        <p:cTn id="49" dur="500" fill="hold"/>
                                        <p:tgtEl>
                                          <p:spTgt spid="1037323"/>
                                        </p:tgtEl>
                                        <p:attrNameLst>
                                          <p:attrName>ppt_x</p:attrName>
                                        </p:attrNameLst>
                                      </p:cBhvr>
                                      <p:tavLst>
                                        <p:tav tm="0">
                                          <p:val>
                                            <p:strVal val="0-#ppt_w/2"/>
                                          </p:val>
                                        </p:tav>
                                        <p:tav tm="100000">
                                          <p:val>
                                            <p:strVal val="#ppt_x"/>
                                          </p:val>
                                        </p:tav>
                                      </p:tavLst>
                                    </p:anim>
                                    <p:anim calcmode="lin" valueType="num">
                                      <p:cBhvr additive="base">
                                        <p:cTn id="50" dur="500" fill="hold"/>
                                        <p:tgtEl>
                                          <p:spTgt spid="10373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17" grpId="0" autoUpdateAnimBg="0"/>
      <p:bldP spid="1037320" grpId="0" autoUpdateAnimBg="0"/>
      <p:bldP spid="1037322" grpId="0" autoUpdateAnimBg="0"/>
      <p:bldP spid="1037324"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bwMode="auto">
          <a:xfrm>
            <a:off x="633250" y="120565"/>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应力函数</a:t>
            </a:r>
            <a:endParaRPr lang="en-US" altLang="zh-CN" b="1" dirty="0">
              <a:solidFill>
                <a:srgbClr val="FF0000"/>
              </a:solidFill>
              <a:latin typeface="Times New Roman" panose="02020603050405020304" pitchFamily="18" charset="0"/>
              <a:ea typeface="黑体" panose="02010609060101010101" pitchFamily="49" charset="-122"/>
            </a:endParaRPr>
          </a:p>
        </p:txBody>
      </p:sp>
      <p:graphicFrame>
        <p:nvGraphicFramePr>
          <p:cNvPr id="1038339" name="Object 3"/>
          <p:cNvGraphicFramePr>
            <a:graphicFrameLocks/>
          </p:cNvGraphicFramePr>
          <p:nvPr/>
        </p:nvGraphicFramePr>
        <p:xfrm>
          <a:off x="1899748" y="2303224"/>
          <a:ext cx="5716832" cy="797425"/>
        </p:xfrm>
        <a:graphic>
          <a:graphicData uri="http://schemas.openxmlformats.org/presentationml/2006/ole">
            <mc:AlternateContent xmlns:mc="http://schemas.openxmlformats.org/markup-compatibility/2006">
              <mc:Choice xmlns:v="urn:schemas-microsoft-com:vml" Requires="v">
                <p:oleObj spid="_x0000_s56458" name="Equation" r:id="rId3" imgW="2412720" imgH="419040" progId="Equation.3">
                  <p:embed/>
                </p:oleObj>
              </mc:Choice>
              <mc:Fallback>
                <p:oleObj name="Equation" r:id="rId3" imgW="2412720" imgH="419040" progId="Equation.3">
                  <p:embed/>
                  <p:pic>
                    <p:nvPicPr>
                      <p:cNvPr id="1038339" name="Object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9748" y="2303224"/>
                        <a:ext cx="5716832" cy="797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8340" name="Text Box 4"/>
          <p:cNvSpPr txBox="1">
            <a:spLocks noChangeArrowheads="1"/>
          </p:cNvSpPr>
          <p:nvPr/>
        </p:nvSpPr>
        <p:spPr bwMode="auto">
          <a:xfrm>
            <a:off x="773972" y="1810697"/>
            <a:ext cx="5910325" cy="44708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根据微分方程理论，存在函数</a:t>
            </a:r>
            <a:r>
              <a:rPr lang="en-US" altLang="zh-CN" sz="2216" b="1" i="1">
                <a:solidFill>
                  <a:srgbClr val="FF0000"/>
                </a:solidFill>
                <a:latin typeface="Symbol" panose="05050102010706020507" pitchFamily="18" charset="2"/>
                <a:ea typeface="黑体" panose="02010609060101010101" pitchFamily="49" charset="-122"/>
              </a:rPr>
              <a:t>f</a:t>
            </a:r>
            <a:r>
              <a:rPr lang="en-US" altLang="zh-CN" sz="2216" b="1">
                <a:solidFill>
                  <a:srgbClr val="FF0000"/>
                </a:solidFill>
                <a:latin typeface="Times New Roman" panose="02020603050405020304" pitchFamily="18" charset="0"/>
                <a:ea typeface="黑体" panose="02010609060101010101" pitchFamily="49" charset="-122"/>
              </a:rPr>
              <a:t>(</a:t>
            </a:r>
            <a:r>
              <a:rPr lang="en-US" altLang="zh-CN" sz="2216" b="1" i="1">
                <a:solidFill>
                  <a:srgbClr val="FF0000"/>
                </a:solidFill>
                <a:latin typeface="Times New Roman" panose="02020603050405020304" pitchFamily="18" charset="0"/>
                <a:ea typeface="黑体" panose="02010609060101010101" pitchFamily="49" charset="-122"/>
              </a:rPr>
              <a:t>x,y</a:t>
            </a:r>
            <a:r>
              <a:rPr lang="en-US" altLang="zh-CN" sz="2216" b="1">
                <a:solidFill>
                  <a:srgbClr val="FF0000"/>
                </a:solidFill>
                <a:latin typeface="Times New Roman" panose="02020603050405020304" pitchFamily="18" charset="0"/>
                <a:ea typeface="黑体" panose="02010609060101010101" pitchFamily="49" charset="-122"/>
              </a:rPr>
              <a:t>)</a:t>
            </a:r>
            <a:r>
              <a:rPr lang="en-US" altLang="zh-CN" sz="2216" b="1">
                <a:solidFill>
                  <a:srgbClr val="000000"/>
                </a:solidFill>
                <a:latin typeface="Times New Roman" panose="02020603050405020304" pitchFamily="18" charset="0"/>
                <a:ea typeface="黑体" panose="02010609060101010101" pitchFamily="49" charset="-122"/>
              </a:rPr>
              <a:t>，</a:t>
            </a:r>
            <a:r>
              <a:rPr lang="zh-CN" altLang="en-US" sz="2216" b="1">
                <a:solidFill>
                  <a:srgbClr val="000000"/>
                </a:solidFill>
                <a:latin typeface="Times New Roman" panose="02020603050405020304" pitchFamily="18" charset="0"/>
                <a:ea typeface="黑体" panose="02010609060101010101" pitchFamily="49" charset="-122"/>
              </a:rPr>
              <a:t>使得</a:t>
            </a:r>
            <a:r>
              <a:rPr lang="zh-CN" altLang="en-US" sz="2216" b="1">
                <a:solidFill>
                  <a:srgbClr val="000000"/>
                </a:solidFill>
                <a:latin typeface="黑体" panose="02010609060101010101" pitchFamily="49" charset="-122"/>
                <a:ea typeface="黑体" panose="02010609060101010101" pitchFamily="49" charset="-122"/>
              </a:rPr>
              <a:t>：</a:t>
            </a:r>
          </a:p>
        </p:txBody>
      </p:sp>
      <p:sp>
        <p:nvSpPr>
          <p:cNvPr id="1038341" name="Text Box 5"/>
          <p:cNvSpPr txBox="1">
            <a:spLocks noChangeArrowheads="1"/>
          </p:cNvSpPr>
          <p:nvPr/>
        </p:nvSpPr>
        <p:spPr bwMode="auto">
          <a:xfrm>
            <a:off x="844333" y="1107087"/>
            <a:ext cx="2917050"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黑体" panose="02010609060101010101" pitchFamily="49" charset="-122"/>
                <a:ea typeface="黑体" panose="02010609060101010101" pitchFamily="49" charset="-122"/>
              </a:rPr>
              <a:t>由于：</a:t>
            </a:r>
          </a:p>
        </p:txBody>
      </p:sp>
      <p:graphicFrame>
        <p:nvGraphicFramePr>
          <p:cNvPr id="1038342" name="Object 6"/>
          <p:cNvGraphicFramePr>
            <a:graphicFrameLocks/>
          </p:cNvGraphicFramePr>
          <p:nvPr/>
        </p:nvGraphicFramePr>
        <p:xfrm>
          <a:off x="2110831" y="1036725"/>
          <a:ext cx="2947834" cy="797425"/>
        </p:xfrm>
        <a:graphic>
          <a:graphicData uri="http://schemas.openxmlformats.org/presentationml/2006/ole">
            <mc:AlternateContent xmlns:mc="http://schemas.openxmlformats.org/markup-compatibility/2006">
              <mc:Choice xmlns:v="urn:schemas-microsoft-com:vml" Requires="v">
                <p:oleObj spid="_x0000_s56459" name="Equation" r:id="rId5" imgW="1244520" imgH="419040" progId="Equation.3">
                  <p:embed/>
                </p:oleObj>
              </mc:Choice>
              <mc:Fallback>
                <p:oleObj name="Equation" r:id="rId5" imgW="1244520" imgH="419040" progId="Equation.3">
                  <p:embed/>
                  <p:pic>
                    <p:nvPicPr>
                      <p:cNvPr id="1038342" name="Object 6"/>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0831" y="1036725"/>
                        <a:ext cx="2947834" cy="7974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38343" name="Object 7"/>
          <p:cNvGraphicFramePr>
            <a:graphicFrameLocks/>
          </p:cNvGraphicFramePr>
          <p:nvPr>
            <p:extLst>
              <p:ext uri="{D42A27DB-BD31-4B8C-83A1-F6EECF244321}">
                <p14:modId xmlns:p14="http://schemas.microsoft.com/office/powerpoint/2010/main" val="1396629041"/>
              </p:ext>
            </p:extLst>
          </p:nvPr>
        </p:nvGraphicFramePr>
        <p:xfrm>
          <a:off x="1503968" y="5258386"/>
          <a:ext cx="7431882" cy="985054"/>
        </p:xfrm>
        <a:graphic>
          <a:graphicData uri="http://schemas.openxmlformats.org/presentationml/2006/ole">
            <mc:AlternateContent xmlns:mc="http://schemas.openxmlformats.org/markup-compatibility/2006">
              <mc:Choice xmlns:v="urn:schemas-microsoft-com:vml" Requires="v">
                <p:oleObj spid="_x0000_s56460" name="Equation" r:id="rId7" imgW="3136680" imgH="444240" progId="Equation.3">
                  <p:embed/>
                </p:oleObj>
              </mc:Choice>
              <mc:Fallback>
                <p:oleObj name="Equation" r:id="rId7" imgW="3136680" imgH="444240" progId="Equation.3">
                  <p:embed/>
                  <p:pic>
                    <p:nvPicPr>
                      <p:cNvPr id="1038343" name="Object 7"/>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3968" y="5258386"/>
                        <a:ext cx="7431882" cy="985054"/>
                      </a:xfrm>
                      <a:prstGeom prst="rect">
                        <a:avLst/>
                      </a:prstGeom>
                      <a:noFill/>
                      <a:ln w="25400">
                        <a:solidFill>
                          <a:srgbClr val="FF0000"/>
                        </a:solidFill>
                      </a:ln>
                      <a:effectLst/>
                      <a:extLst/>
                    </p:spPr>
                  </p:pic>
                </p:oleObj>
              </mc:Fallback>
            </mc:AlternateContent>
          </a:graphicData>
        </a:graphic>
      </p:graphicFrame>
      <p:grpSp>
        <p:nvGrpSpPr>
          <p:cNvPr id="1038344" name="Group 8"/>
          <p:cNvGrpSpPr>
            <a:grpSpLocks/>
          </p:cNvGrpSpPr>
          <p:nvPr/>
        </p:nvGrpSpPr>
        <p:grpSpPr bwMode="auto">
          <a:xfrm>
            <a:off x="703611" y="3006834"/>
            <a:ext cx="6543574" cy="2040469"/>
            <a:chOff x="480" y="1872"/>
            <a:chExt cx="4464" cy="1392"/>
          </a:xfrm>
        </p:grpSpPr>
        <p:sp>
          <p:nvSpPr>
            <p:cNvPr id="1038345" name="Text Box 9"/>
            <p:cNvSpPr txBox="1">
              <a:spLocks noChangeArrowheads="1"/>
            </p:cNvSpPr>
            <p:nvPr/>
          </p:nvSpPr>
          <p:spPr bwMode="auto">
            <a:xfrm>
              <a:off x="480" y="1872"/>
              <a:ext cx="4200" cy="30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000000"/>
                  </a:solidFill>
                  <a:latin typeface="Times New Roman" panose="02020603050405020304" pitchFamily="18" charset="0"/>
                  <a:ea typeface="黑体" panose="02010609060101010101" pitchFamily="49" charset="-122"/>
                </a:rPr>
                <a:t>代入应力分量的表达式</a:t>
              </a:r>
              <a:endParaRPr lang="zh-CN" altLang="en-US" sz="2216" b="1">
                <a:solidFill>
                  <a:srgbClr val="000000"/>
                </a:solidFill>
                <a:latin typeface="黑体" panose="02010609060101010101" pitchFamily="49" charset="-122"/>
                <a:ea typeface="黑体" panose="02010609060101010101" pitchFamily="49" charset="-122"/>
              </a:endParaRPr>
            </a:p>
          </p:txBody>
        </p:sp>
        <p:graphicFrame>
          <p:nvGraphicFramePr>
            <p:cNvPr id="1038346" name="Object 10"/>
            <p:cNvGraphicFramePr>
              <a:graphicFrameLocks/>
            </p:cNvGraphicFramePr>
            <p:nvPr/>
          </p:nvGraphicFramePr>
          <p:xfrm>
            <a:off x="1939" y="2256"/>
            <a:ext cx="3005" cy="1008"/>
          </p:xfrm>
          <a:graphic>
            <a:graphicData uri="http://schemas.openxmlformats.org/presentationml/2006/ole">
              <mc:AlternateContent xmlns:mc="http://schemas.openxmlformats.org/markup-compatibility/2006">
                <mc:Choice xmlns:v="urn:schemas-microsoft-com:vml" Requires="v">
                  <p:oleObj spid="_x0000_s56461" name="Equation" r:id="rId9" imgW="2006280" imgH="863280" progId="Equation.3">
                    <p:embed/>
                  </p:oleObj>
                </mc:Choice>
                <mc:Fallback>
                  <p:oleObj name="Equation" r:id="rId9" imgW="2006280" imgH="863280" progId="Equation.3">
                    <p:embed/>
                    <p:pic>
                      <p:nvPicPr>
                        <p:cNvPr id="1038346" name="Object 10"/>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9" y="2256"/>
                          <a:ext cx="3005" cy="100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38347" name="AutoShape 11"/>
          <p:cNvSpPr>
            <a:spLocks noChangeArrowheads="1"/>
          </p:cNvSpPr>
          <p:nvPr/>
        </p:nvSpPr>
        <p:spPr bwMode="auto">
          <a:xfrm>
            <a:off x="633250" y="5469469"/>
            <a:ext cx="703610" cy="351805"/>
          </a:xfrm>
          <a:prstGeom prst="rightArrow">
            <a:avLst>
              <a:gd name="adj1" fmla="val 50000"/>
              <a:gd name="adj2" fmla="val 50000"/>
            </a:avLst>
          </a:prstGeom>
          <a:solidFill>
            <a:srgbClr val="FF0000"/>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algn="ctr" defTabSz="844357" eaLnBrk="0" fontAlgn="base" hangingPunct="0">
              <a:spcBef>
                <a:spcPct val="0"/>
              </a:spcBef>
              <a:spcAft>
                <a:spcPct val="0"/>
              </a:spcAft>
            </a:pPr>
            <a:endParaRPr lang="zh-CN" altLang="en-US" sz="2216" b="1">
              <a:solidFill>
                <a:srgbClr val="FFFF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5588316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8340"/>
                                        </p:tgtEl>
                                        <p:attrNameLst>
                                          <p:attrName>style.visibility</p:attrName>
                                        </p:attrNameLst>
                                      </p:cBhvr>
                                      <p:to>
                                        <p:strVal val="visible"/>
                                      </p:to>
                                    </p:set>
                                    <p:anim calcmode="lin" valueType="num">
                                      <p:cBhvr additive="base">
                                        <p:cTn id="7" dur="500" fill="hold"/>
                                        <p:tgtEl>
                                          <p:spTgt spid="1038340"/>
                                        </p:tgtEl>
                                        <p:attrNameLst>
                                          <p:attrName>ppt_x</p:attrName>
                                        </p:attrNameLst>
                                      </p:cBhvr>
                                      <p:tavLst>
                                        <p:tav tm="0">
                                          <p:val>
                                            <p:strVal val="0-#ppt_w/2"/>
                                          </p:val>
                                        </p:tav>
                                        <p:tav tm="100000">
                                          <p:val>
                                            <p:strVal val="#ppt_x"/>
                                          </p:val>
                                        </p:tav>
                                      </p:tavLst>
                                    </p:anim>
                                    <p:anim calcmode="lin" valueType="num">
                                      <p:cBhvr additive="base">
                                        <p:cTn id="8" dur="500" fill="hold"/>
                                        <p:tgtEl>
                                          <p:spTgt spid="10383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38339"/>
                                        </p:tgtEl>
                                        <p:attrNameLst>
                                          <p:attrName>style.visibility</p:attrName>
                                        </p:attrNameLst>
                                      </p:cBhvr>
                                      <p:to>
                                        <p:strVal val="visible"/>
                                      </p:to>
                                    </p:set>
                                    <p:anim calcmode="lin" valueType="num">
                                      <p:cBhvr additive="base">
                                        <p:cTn id="13" dur="500" fill="hold"/>
                                        <p:tgtEl>
                                          <p:spTgt spid="1038339"/>
                                        </p:tgtEl>
                                        <p:attrNameLst>
                                          <p:attrName>ppt_x</p:attrName>
                                        </p:attrNameLst>
                                      </p:cBhvr>
                                      <p:tavLst>
                                        <p:tav tm="0">
                                          <p:val>
                                            <p:strVal val="0-#ppt_w/2"/>
                                          </p:val>
                                        </p:tav>
                                        <p:tav tm="100000">
                                          <p:val>
                                            <p:strVal val="#ppt_x"/>
                                          </p:val>
                                        </p:tav>
                                      </p:tavLst>
                                    </p:anim>
                                    <p:anim calcmode="lin" valueType="num">
                                      <p:cBhvr additive="base">
                                        <p:cTn id="14" dur="500" fill="hold"/>
                                        <p:tgtEl>
                                          <p:spTgt spid="103833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38344"/>
                                        </p:tgtEl>
                                        <p:attrNameLst>
                                          <p:attrName>style.visibility</p:attrName>
                                        </p:attrNameLst>
                                      </p:cBhvr>
                                      <p:to>
                                        <p:strVal val="visible"/>
                                      </p:to>
                                    </p:set>
                                    <p:anim calcmode="lin" valueType="num">
                                      <p:cBhvr additive="base">
                                        <p:cTn id="19" dur="500" fill="hold"/>
                                        <p:tgtEl>
                                          <p:spTgt spid="1038344"/>
                                        </p:tgtEl>
                                        <p:attrNameLst>
                                          <p:attrName>ppt_x</p:attrName>
                                        </p:attrNameLst>
                                      </p:cBhvr>
                                      <p:tavLst>
                                        <p:tav tm="0">
                                          <p:val>
                                            <p:strVal val="0-#ppt_w/2"/>
                                          </p:val>
                                        </p:tav>
                                        <p:tav tm="100000">
                                          <p:val>
                                            <p:strVal val="#ppt_x"/>
                                          </p:val>
                                        </p:tav>
                                      </p:tavLst>
                                    </p:anim>
                                    <p:anim calcmode="lin" valueType="num">
                                      <p:cBhvr additive="base">
                                        <p:cTn id="20" dur="500" fill="hold"/>
                                        <p:tgtEl>
                                          <p:spTgt spid="103834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38347"/>
                                        </p:tgtEl>
                                        <p:attrNameLst>
                                          <p:attrName>style.visibility</p:attrName>
                                        </p:attrNameLst>
                                      </p:cBhvr>
                                      <p:to>
                                        <p:strVal val="visible"/>
                                      </p:to>
                                    </p:set>
                                    <p:anim calcmode="lin" valueType="num">
                                      <p:cBhvr additive="base">
                                        <p:cTn id="25" dur="500" fill="hold"/>
                                        <p:tgtEl>
                                          <p:spTgt spid="1038347"/>
                                        </p:tgtEl>
                                        <p:attrNameLst>
                                          <p:attrName>ppt_x</p:attrName>
                                        </p:attrNameLst>
                                      </p:cBhvr>
                                      <p:tavLst>
                                        <p:tav tm="0">
                                          <p:val>
                                            <p:strVal val="0-#ppt_w/2"/>
                                          </p:val>
                                        </p:tav>
                                        <p:tav tm="100000">
                                          <p:val>
                                            <p:strVal val="#ppt_x"/>
                                          </p:val>
                                        </p:tav>
                                      </p:tavLst>
                                    </p:anim>
                                    <p:anim calcmode="lin" valueType="num">
                                      <p:cBhvr additive="base">
                                        <p:cTn id="26" dur="500" fill="hold"/>
                                        <p:tgtEl>
                                          <p:spTgt spid="103834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038343"/>
                                        </p:tgtEl>
                                        <p:attrNameLst>
                                          <p:attrName>style.visibility</p:attrName>
                                        </p:attrNameLst>
                                      </p:cBhvr>
                                      <p:to>
                                        <p:strVal val="visible"/>
                                      </p:to>
                                    </p:set>
                                    <p:anim calcmode="lin" valueType="num">
                                      <p:cBhvr additive="base">
                                        <p:cTn id="31" dur="500" fill="hold"/>
                                        <p:tgtEl>
                                          <p:spTgt spid="1038343"/>
                                        </p:tgtEl>
                                        <p:attrNameLst>
                                          <p:attrName>ppt_x</p:attrName>
                                        </p:attrNameLst>
                                      </p:cBhvr>
                                      <p:tavLst>
                                        <p:tav tm="0">
                                          <p:val>
                                            <p:strVal val="0-#ppt_w/2"/>
                                          </p:val>
                                        </p:tav>
                                        <p:tav tm="100000">
                                          <p:val>
                                            <p:strVal val="#ppt_x"/>
                                          </p:val>
                                        </p:tav>
                                      </p:tavLst>
                                    </p:anim>
                                    <p:anim calcmode="lin" valueType="num">
                                      <p:cBhvr additive="base">
                                        <p:cTn id="32" dur="500" fill="hold"/>
                                        <p:tgtEl>
                                          <p:spTgt spid="10383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340" grpId="0" autoUpdateAnimBg="0"/>
      <p:bldP spid="1038347"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Rectangle 2"/>
          <p:cNvSpPr>
            <a:spLocks noGrp="1" noChangeArrowheads="1"/>
          </p:cNvSpPr>
          <p:nvPr>
            <p:ph type="title"/>
          </p:nvPr>
        </p:nvSpPr>
        <p:spPr bwMode="auto">
          <a:xfrm>
            <a:off x="562888" y="122765"/>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应力函数</a:t>
            </a:r>
          </a:p>
        </p:txBody>
      </p:sp>
      <p:sp>
        <p:nvSpPr>
          <p:cNvPr id="1039363" name="Text Box 3"/>
          <p:cNvSpPr txBox="1">
            <a:spLocks noChangeArrowheads="1"/>
          </p:cNvSpPr>
          <p:nvPr/>
        </p:nvSpPr>
        <p:spPr bwMode="auto">
          <a:xfrm>
            <a:off x="422167" y="1051384"/>
            <a:ext cx="6121408" cy="52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a:solidFill>
                  <a:srgbClr val="000000"/>
                </a:solidFill>
                <a:latin typeface="黑体" panose="02010609060101010101" pitchFamily="49" charset="-122"/>
                <a:ea typeface="黑体" panose="02010609060101010101" pitchFamily="49" charset="-122"/>
              </a:rPr>
              <a:t>（3）全解：任一组特解与通解的叠加</a:t>
            </a:r>
          </a:p>
        </p:txBody>
      </p:sp>
      <p:graphicFrame>
        <p:nvGraphicFramePr>
          <p:cNvPr id="1039364" name="Object 4"/>
          <p:cNvGraphicFramePr>
            <a:graphicFrameLocks/>
          </p:cNvGraphicFramePr>
          <p:nvPr>
            <p:extLst>
              <p:ext uri="{D42A27DB-BD31-4B8C-83A1-F6EECF244321}">
                <p14:modId xmlns:p14="http://schemas.microsoft.com/office/powerpoint/2010/main" val="2444016847"/>
              </p:ext>
            </p:extLst>
          </p:nvPr>
        </p:nvGraphicFramePr>
        <p:xfrm>
          <a:off x="422166" y="1765256"/>
          <a:ext cx="8513683" cy="1030495"/>
        </p:xfrm>
        <a:graphic>
          <a:graphicData uri="http://schemas.openxmlformats.org/presentationml/2006/ole">
            <mc:AlternateContent xmlns:mc="http://schemas.openxmlformats.org/markup-compatibility/2006">
              <mc:Choice xmlns:v="urn:schemas-microsoft-com:vml" Requires="v">
                <p:oleObj spid="_x0000_s57380" name="Equation" r:id="rId3" imgW="3809880" imgH="444240" progId="Equation.3">
                  <p:embed/>
                </p:oleObj>
              </mc:Choice>
              <mc:Fallback>
                <p:oleObj name="Equation" r:id="rId3" imgW="3809880" imgH="444240" progId="Equation.3">
                  <p:embed/>
                  <p:pic>
                    <p:nvPicPr>
                      <p:cNvPr id="1039364" name="Object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166" y="1765256"/>
                        <a:ext cx="8513683" cy="1030495"/>
                      </a:xfrm>
                      <a:prstGeom prst="rect">
                        <a:avLst/>
                      </a:prstGeom>
                      <a:noFill/>
                      <a:ln w="25400">
                        <a:solidFill>
                          <a:srgbClr val="FF0000"/>
                        </a:solidFill>
                      </a:ln>
                      <a:extLst/>
                    </p:spPr>
                  </p:pic>
                </p:oleObj>
              </mc:Fallback>
            </mc:AlternateContent>
          </a:graphicData>
        </a:graphic>
      </p:graphicFrame>
      <p:sp>
        <p:nvSpPr>
          <p:cNvPr id="1039365" name="Text Box 5"/>
          <p:cNvSpPr txBox="1">
            <a:spLocks noChangeArrowheads="1"/>
          </p:cNvSpPr>
          <p:nvPr/>
        </p:nvSpPr>
        <p:spPr bwMode="auto">
          <a:xfrm>
            <a:off x="351805" y="3175408"/>
            <a:ext cx="8302600" cy="226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401" b="1">
                <a:solidFill>
                  <a:srgbClr val="000000"/>
                </a:solidFill>
                <a:latin typeface="黑体" panose="02010609060101010101" pitchFamily="49" charset="-122"/>
                <a:ea typeface="黑体" panose="02010609060101010101" pitchFamily="49" charset="-122"/>
              </a:rPr>
              <a:t>式中 </a:t>
            </a:r>
            <a:r>
              <a:rPr lang="en-US" altLang="zh-CN" sz="2401" b="1">
                <a:solidFill>
                  <a:srgbClr val="FF0000"/>
                </a:solidFill>
                <a:latin typeface="Symbol" panose="05050102010706020507" pitchFamily="18" charset="2"/>
                <a:ea typeface="黑体" panose="02010609060101010101" pitchFamily="49" charset="-122"/>
              </a:rPr>
              <a:t>f</a:t>
            </a:r>
            <a:r>
              <a:rPr lang="en-US" altLang="zh-CN" sz="2401" b="1">
                <a:solidFill>
                  <a:srgbClr val="000000"/>
                </a:solidFill>
                <a:latin typeface="Symbol" panose="05050102010706020507" pitchFamily="18" charset="2"/>
                <a:ea typeface="黑体" panose="02010609060101010101" pitchFamily="49" charset="-122"/>
              </a:rPr>
              <a:t>  </a:t>
            </a:r>
            <a:r>
              <a:rPr lang="zh-CN" altLang="en-US" sz="2401" b="1">
                <a:solidFill>
                  <a:srgbClr val="000000"/>
                </a:solidFill>
                <a:latin typeface="黑体" panose="02010609060101010101" pitchFamily="49" charset="-122"/>
                <a:ea typeface="黑体" panose="02010609060101010101" pitchFamily="49" charset="-122"/>
              </a:rPr>
              <a:t>称为平面问题的</a:t>
            </a:r>
            <a:r>
              <a:rPr lang="zh-CN" altLang="en-US" sz="2401" b="1">
                <a:solidFill>
                  <a:srgbClr val="FF0000"/>
                </a:solidFill>
                <a:latin typeface="黑体" panose="02010609060101010101" pitchFamily="49" charset="-122"/>
                <a:ea typeface="黑体" panose="02010609060101010101" pitchFamily="49" charset="-122"/>
              </a:rPr>
              <a:t>应力函数</a:t>
            </a:r>
            <a:r>
              <a:rPr lang="zh-CN" altLang="en-US" sz="2401" b="1">
                <a:solidFill>
                  <a:srgbClr val="000000"/>
                </a:solidFill>
                <a:latin typeface="黑体" panose="02010609060101010101" pitchFamily="49" charset="-122"/>
                <a:ea typeface="黑体" panose="02010609060101010101" pitchFamily="49" charset="-122"/>
              </a:rPr>
              <a:t>，又称为</a:t>
            </a:r>
            <a:r>
              <a:rPr lang="zh-CN" altLang="en-US" sz="2401" b="1">
                <a:solidFill>
                  <a:srgbClr val="FF0000"/>
                </a:solidFill>
                <a:latin typeface="黑体" panose="02010609060101010101" pitchFamily="49" charset="-122"/>
                <a:ea typeface="黑体" panose="02010609060101010101" pitchFamily="49" charset="-122"/>
              </a:rPr>
              <a:t>艾里应力函数</a:t>
            </a:r>
            <a:r>
              <a:rPr lang="zh-CN" altLang="en-US" sz="2401" b="1">
                <a:solidFill>
                  <a:srgbClr val="000000"/>
                </a:solidFill>
                <a:latin typeface="黑体" panose="02010609060101010101" pitchFamily="49" charset="-122"/>
                <a:ea typeface="黑体" panose="02010609060101010101" pitchFamily="49" charset="-122"/>
              </a:rPr>
              <a:t>。它是一个待定的未知函数，必然满足平衡微分方程，导出应力函数的过程已证明了其存在性。它使得按应力求解平面问题的未知数由3个减少为1个，由求解应力分量</a:t>
            </a:r>
            <a:r>
              <a:rPr lang="en-US" altLang="zh-CN" sz="2401" b="1" i="1">
                <a:solidFill>
                  <a:srgbClr val="0000FF"/>
                </a:solidFill>
                <a:latin typeface="Symbol" panose="05050102010706020507" pitchFamily="18" charset="2"/>
                <a:ea typeface="黑体" panose="02010609060101010101" pitchFamily="49" charset="-122"/>
              </a:rPr>
              <a:t>s</a:t>
            </a:r>
            <a:r>
              <a:rPr lang="en-US" altLang="zh-CN" sz="2401" b="1" i="1" baseline="-30000">
                <a:solidFill>
                  <a:srgbClr val="0000FF"/>
                </a:solidFill>
                <a:latin typeface="Times New Roman" panose="02020603050405020304" pitchFamily="18" charset="0"/>
                <a:ea typeface="黑体" panose="02010609060101010101" pitchFamily="49" charset="-122"/>
              </a:rPr>
              <a:t>x</a:t>
            </a:r>
            <a:r>
              <a:rPr lang="en-US" altLang="zh-CN" sz="2401" b="1" i="1">
                <a:solidFill>
                  <a:srgbClr val="0000FF"/>
                </a:solidFill>
                <a:latin typeface="Times New Roman" panose="02020603050405020304" pitchFamily="18" charset="0"/>
                <a:ea typeface="黑体" panose="02010609060101010101" pitchFamily="49" charset="-122"/>
              </a:rPr>
              <a:t>、</a:t>
            </a:r>
            <a:r>
              <a:rPr lang="en-US" altLang="zh-CN" sz="2401" b="1" i="1">
                <a:solidFill>
                  <a:srgbClr val="0000FF"/>
                </a:solidFill>
                <a:latin typeface="Symbol" panose="05050102010706020507" pitchFamily="18" charset="2"/>
                <a:ea typeface="黑体" panose="02010609060101010101" pitchFamily="49" charset="-122"/>
              </a:rPr>
              <a:t>s</a:t>
            </a:r>
            <a:r>
              <a:rPr lang="en-US" altLang="zh-CN" sz="2401" b="1" i="1" baseline="-30000">
                <a:solidFill>
                  <a:srgbClr val="0000FF"/>
                </a:solidFill>
                <a:latin typeface="Times New Roman" panose="02020603050405020304" pitchFamily="18" charset="0"/>
                <a:ea typeface="黑体" panose="02010609060101010101" pitchFamily="49" charset="-122"/>
              </a:rPr>
              <a:t>y</a:t>
            </a:r>
            <a:r>
              <a:rPr lang="en-US" altLang="zh-CN" sz="2401" b="1" i="1">
                <a:solidFill>
                  <a:srgbClr val="0000FF"/>
                </a:solidFill>
                <a:latin typeface="Times New Roman" panose="02020603050405020304" pitchFamily="18" charset="0"/>
                <a:ea typeface="黑体" panose="02010609060101010101" pitchFamily="49" charset="-122"/>
              </a:rPr>
              <a:t>、</a:t>
            </a:r>
            <a:r>
              <a:rPr lang="en-US" altLang="zh-CN" sz="2401" b="1" i="1">
                <a:solidFill>
                  <a:srgbClr val="0000FF"/>
                </a:solidFill>
                <a:latin typeface="Symbol" panose="05050102010706020507" pitchFamily="18" charset="2"/>
                <a:ea typeface="黑体" panose="02010609060101010101" pitchFamily="49" charset="-122"/>
              </a:rPr>
              <a:t>t</a:t>
            </a:r>
            <a:r>
              <a:rPr lang="en-US" altLang="zh-CN" sz="2401" b="1" i="1" baseline="-30000">
                <a:solidFill>
                  <a:srgbClr val="0000FF"/>
                </a:solidFill>
                <a:latin typeface="Times New Roman" panose="02020603050405020304" pitchFamily="18" charset="0"/>
                <a:ea typeface="黑体" panose="02010609060101010101" pitchFamily="49" charset="-122"/>
              </a:rPr>
              <a:t>xy</a:t>
            </a:r>
            <a:r>
              <a:rPr lang="zh-CN" altLang="en-US" sz="2401" b="1">
                <a:solidFill>
                  <a:srgbClr val="000000"/>
                </a:solidFill>
                <a:latin typeface="黑体" panose="02010609060101010101" pitchFamily="49" charset="-122"/>
                <a:ea typeface="黑体" panose="02010609060101010101" pitchFamily="49" charset="-122"/>
              </a:rPr>
              <a:t>转化为求解应力函数 </a:t>
            </a:r>
            <a:r>
              <a:rPr lang="en-US" altLang="zh-CN" sz="2401" b="1">
                <a:solidFill>
                  <a:srgbClr val="FF0000"/>
                </a:solidFill>
                <a:latin typeface="Symbol" panose="05050102010706020507" pitchFamily="18" charset="2"/>
                <a:ea typeface="黑体" panose="02010609060101010101" pitchFamily="49" charset="-122"/>
              </a:rPr>
              <a:t>f</a:t>
            </a:r>
            <a:r>
              <a:rPr lang="zh-CN" altLang="en-US" sz="2401" b="1">
                <a:solidFill>
                  <a:srgbClr val="000000"/>
                </a:solidFill>
                <a:latin typeface="Symbol" panose="05050102010706020507" pitchFamily="18" charset="2"/>
                <a:ea typeface="黑体" panose="02010609060101010101" pitchFamily="49" charset="-122"/>
              </a:rPr>
              <a:t>。</a:t>
            </a:r>
          </a:p>
        </p:txBody>
      </p:sp>
    </p:spTree>
    <p:extLst>
      <p:ext uri="{BB962C8B-B14F-4D97-AF65-F5344CB8AC3E}">
        <p14:creationId xmlns:p14="http://schemas.microsoft.com/office/powerpoint/2010/main" val="303965060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39364"/>
                                        </p:tgtEl>
                                        <p:attrNameLst>
                                          <p:attrName>style.visibility</p:attrName>
                                        </p:attrNameLst>
                                      </p:cBhvr>
                                      <p:to>
                                        <p:strVal val="visible"/>
                                      </p:to>
                                    </p:set>
                                    <p:anim calcmode="lin" valueType="num">
                                      <p:cBhvr additive="base">
                                        <p:cTn id="7" dur="500" fill="hold"/>
                                        <p:tgtEl>
                                          <p:spTgt spid="1039364"/>
                                        </p:tgtEl>
                                        <p:attrNameLst>
                                          <p:attrName>ppt_x</p:attrName>
                                        </p:attrNameLst>
                                      </p:cBhvr>
                                      <p:tavLst>
                                        <p:tav tm="0">
                                          <p:val>
                                            <p:strVal val="0-#ppt_w/2"/>
                                          </p:val>
                                        </p:tav>
                                        <p:tav tm="100000">
                                          <p:val>
                                            <p:strVal val="#ppt_x"/>
                                          </p:val>
                                        </p:tav>
                                      </p:tavLst>
                                    </p:anim>
                                    <p:anim calcmode="lin" valueType="num">
                                      <p:cBhvr additive="base">
                                        <p:cTn id="8" dur="500" fill="hold"/>
                                        <p:tgtEl>
                                          <p:spTgt spid="103936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9365"/>
                                        </p:tgtEl>
                                        <p:attrNameLst>
                                          <p:attrName>style.visibility</p:attrName>
                                        </p:attrNameLst>
                                      </p:cBhvr>
                                      <p:to>
                                        <p:strVal val="visible"/>
                                      </p:to>
                                    </p:set>
                                    <p:anim calcmode="lin" valueType="num">
                                      <p:cBhvr additive="base">
                                        <p:cTn id="13" dur="500" fill="hold"/>
                                        <p:tgtEl>
                                          <p:spTgt spid="1039365"/>
                                        </p:tgtEl>
                                        <p:attrNameLst>
                                          <p:attrName>ppt_x</p:attrName>
                                        </p:attrNameLst>
                                      </p:cBhvr>
                                      <p:tavLst>
                                        <p:tav tm="0">
                                          <p:val>
                                            <p:strVal val="0-#ppt_w/2"/>
                                          </p:val>
                                        </p:tav>
                                        <p:tav tm="100000">
                                          <p:val>
                                            <p:strVal val="#ppt_x"/>
                                          </p:val>
                                        </p:tav>
                                      </p:tavLst>
                                    </p:anim>
                                    <p:anim calcmode="lin" valueType="num">
                                      <p:cBhvr additive="base">
                                        <p:cTn id="14" dur="500" fill="hold"/>
                                        <p:tgtEl>
                                          <p:spTgt spid="10393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9365"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Rectangle 2"/>
          <p:cNvSpPr>
            <a:spLocks noGrp="1" noChangeArrowheads="1"/>
          </p:cNvSpPr>
          <p:nvPr>
            <p:ph type="title"/>
          </p:nvPr>
        </p:nvSpPr>
        <p:spPr bwMode="auto">
          <a:xfrm>
            <a:off x="567287" y="146662"/>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应力函数</a:t>
            </a:r>
          </a:p>
        </p:txBody>
      </p:sp>
      <p:sp>
        <p:nvSpPr>
          <p:cNvPr id="1040387" name="Text Box 3"/>
          <p:cNvSpPr txBox="1">
            <a:spLocks noChangeArrowheads="1"/>
          </p:cNvSpPr>
          <p:nvPr/>
        </p:nvSpPr>
        <p:spPr bwMode="auto">
          <a:xfrm>
            <a:off x="389918" y="966365"/>
            <a:ext cx="8616292" cy="100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586" b="1" dirty="0">
                <a:solidFill>
                  <a:srgbClr val="000000"/>
                </a:solidFill>
                <a:latin typeface="黑体" panose="02010609060101010101" pitchFamily="49" charset="-122"/>
                <a:ea typeface="黑体" panose="02010609060101010101" pitchFamily="49" charset="-122"/>
              </a:rPr>
              <a:t>2、为了求解平面问题的应力函数，</a:t>
            </a:r>
            <a:r>
              <a:rPr lang="zh-CN" altLang="en-US" sz="2586" b="1" dirty="0">
                <a:solidFill>
                  <a:srgbClr val="0070C0"/>
                </a:solidFill>
                <a:latin typeface="黑体" panose="02010609060101010101" pitchFamily="49" charset="-122"/>
                <a:ea typeface="黑体" panose="02010609060101010101" pitchFamily="49" charset="-122"/>
              </a:rPr>
              <a:t>下面来分析应力函数所满足的条件</a:t>
            </a:r>
            <a:r>
              <a:rPr lang="zh-CN" altLang="en-US" sz="2586" b="1" dirty="0">
                <a:solidFill>
                  <a:srgbClr val="000000"/>
                </a:solidFill>
                <a:latin typeface="黑体" panose="02010609060101010101" pitchFamily="49" charset="-122"/>
                <a:ea typeface="黑体" panose="02010609060101010101" pitchFamily="49" charset="-122"/>
              </a:rPr>
              <a:t>。</a:t>
            </a:r>
          </a:p>
        </p:txBody>
      </p:sp>
      <p:graphicFrame>
        <p:nvGraphicFramePr>
          <p:cNvPr id="1040388" name="Object 4"/>
          <p:cNvGraphicFramePr>
            <a:graphicFrameLocks noChangeAspect="1"/>
          </p:cNvGraphicFramePr>
          <p:nvPr/>
        </p:nvGraphicFramePr>
        <p:xfrm>
          <a:off x="5206715" y="4900718"/>
          <a:ext cx="3513654" cy="990918"/>
        </p:xfrm>
        <a:graphic>
          <a:graphicData uri="http://schemas.openxmlformats.org/presentationml/2006/ole">
            <mc:AlternateContent xmlns:mc="http://schemas.openxmlformats.org/markup-compatibility/2006">
              <mc:Choice xmlns:v="urn:schemas-microsoft-com:vml" Requires="v">
                <p:oleObj spid="_x0000_s58472" name="公式" r:id="rId3" imgW="1562040" imgH="444240" progId="Equation.3">
                  <p:embed/>
                </p:oleObj>
              </mc:Choice>
              <mc:Fallback>
                <p:oleObj name="公式" r:id="rId3" imgW="1562040" imgH="444240" progId="Equation.3">
                  <p:embed/>
                  <p:pic>
                    <p:nvPicPr>
                      <p:cNvPr id="104038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715" y="4900718"/>
                        <a:ext cx="3513654" cy="99091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0389" name="Object 5"/>
          <p:cNvGraphicFramePr>
            <a:graphicFrameLocks noChangeAspect="1"/>
          </p:cNvGraphicFramePr>
          <p:nvPr/>
        </p:nvGraphicFramePr>
        <p:xfrm>
          <a:off x="496926" y="4906581"/>
          <a:ext cx="3513653" cy="990918"/>
        </p:xfrm>
        <a:graphic>
          <a:graphicData uri="http://schemas.openxmlformats.org/presentationml/2006/ole">
            <mc:AlternateContent xmlns:mc="http://schemas.openxmlformats.org/markup-compatibility/2006">
              <mc:Choice xmlns:v="urn:schemas-microsoft-com:vml" Requires="v">
                <p:oleObj spid="_x0000_s58473" name="Equation" r:id="rId5" imgW="1562040" imgH="444240" progId="Equation.3">
                  <p:embed/>
                </p:oleObj>
              </mc:Choice>
              <mc:Fallback>
                <p:oleObj name="Equation" r:id="rId5" imgW="1562040" imgH="444240" progId="Equation.3">
                  <p:embed/>
                  <p:pic>
                    <p:nvPicPr>
                      <p:cNvPr id="104038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926" y="4906581"/>
                        <a:ext cx="3513653" cy="99091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0390" name="Text Box 6"/>
          <p:cNvSpPr txBox="1">
            <a:spLocks noChangeArrowheads="1"/>
          </p:cNvSpPr>
          <p:nvPr/>
        </p:nvSpPr>
        <p:spPr bwMode="auto">
          <a:xfrm>
            <a:off x="567287" y="2084812"/>
            <a:ext cx="8264487" cy="137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401" b="1">
                <a:solidFill>
                  <a:srgbClr val="000000"/>
                </a:solidFill>
                <a:latin typeface="黑体" panose="02010609060101010101" pitchFamily="49" charset="-122"/>
                <a:ea typeface="黑体" panose="02010609060101010101" pitchFamily="49" charset="-122"/>
              </a:rPr>
              <a:t>很显然，用应力函数表示的应力分量</a:t>
            </a:r>
            <a:r>
              <a:rPr lang="zh-CN" altLang="en-US" sz="2401" b="1">
                <a:solidFill>
                  <a:srgbClr val="FF0000"/>
                </a:solidFill>
                <a:latin typeface="黑体" panose="02010609060101010101" pitchFamily="49" charset="-122"/>
                <a:ea typeface="黑体" panose="02010609060101010101" pitchFamily="49" charset="-122"/>
              </a:rPr>
              <a:t>（2</a:t>
            </a:r>
            <a:r>
              <a:rPr lang="en-US" altLang="zh-CN" sz="2401" b="1">
                <a:solidFill>
                  <a:srgbClr val="FF0000"/>
                </a:solidFill>
                <a:latin typeface="黑体" panose="02010609060101010101" pitchFamily="49" charset="-122"/>
                <a:ea typeface="黑体" panose="02010609060101010101" pitchFamily="49" charset="-122"/>
              </a:rPr>
              <a:t>-25</a:t>
            </a:r>
            <a:r>
              <a:rPr lang="zh-CN" altLang="en-US" sz="2401" b="1">
                <a:solidFill>
                  <a:srgbClr val="FF0000"/>
                </a:solidFill>
                <a:latin typeface="黑体" panose="02010609060101010101" pitchFamily="49" charset="-122"/>
                <a:ea typeface="黑体" panose="02010609060101010101" pitchFamily="49" charset="-122"/>
              </a:rPr>
              <a:t>）</a:t>
            </a:r>
            <a:r>
              <a:rPr lang="zh-CN" altLang="en-US" sz="2401" b="1">
                <a:solidFill>
                  <a:srgbClr val="000000"/>
                </a:solidFill>
                <a:latin typeface="黑体" panose="02010609060101010101" pitchFamily="49" charset="-122"/>
                <a:ea typeface="黑体" panose="02010609060101010101" pitchFamily="49" charset="-122"/>
              </a:rPr>
              <a:t>必须满足常体力情况下用应力分量表示的相容方程</a:t>
            </a:r>
            <a:r>
              <a:rPr lang="zh-CN" altLang="en-US" sz="2401" b="1">
                <a:solidFill>
                  <a:srgbClr val="FF0000"/>
                </a:solidFill>
                <a:latin typeface="黑体" panose="02010609060101010101" pitchFamily="49" charset="-122"/>
                <a:ea typeface="黑体" panose="02010609060101010101" pitchFamily="49" charset="-122"/>
              </a:rPr>
              <a:t>（2</a:t>
            </a:r>
            <a:r>
              <a:rPr lang="en-US" altLang="zh-CN" sz="2401" b="1">
                <a:solidFill>
                  <a:srgbClr val="FF0000"/>
                </a:solidFill>
                <a:latin typeface="黑体" panose="02010609060101010101" pitchFamily="49" charset="-122"/>
                <a:ea typeface="黑体" panose="02010609060101010101" pitchFamily="49" charset="-122"/>
              </a:rPr>
              <a:t>-23</a:t>
            </a:r>
            <a:r>
              <a:rPr lang="zh-CN" altLang="en-US" sz="2401" b="1">
                <a:solidFill>
                  <a:srgbClr val="FF0000"/>
                </a:solidFill>
                <a:latin typeface="黑体" panose="02010609060101010101" pitchFamily="49" charset="-122"/>
                <a:ea typeface="黑体" panose="02010609060101010101" pitchFamily="49" charset="-122"/>
              </a:rPr>
              <a:t>）</a:t>
            </a:r>
            <a:r>
              <a:rPr lang="zh-CN" altLang="en-US" sz="2401" b="1">
                <a:solidFill>
                  <a:srgbClr val="000000"/>
                </a:solidFill>
                <a:latin typeface="黑体" panose="02010609060101010101" pitchFamily="49" charset="-122"/>
                <a:ea typeface="黑体" panose="02010609060101010101" pitchFamily="49" charset="-122"/>
              </a:rPr>
              <a:t>，为此将式</a:t>
            </a:r>
            <a:r>
              <a:rPr lang="zh-CN" altLang="en-US" sz="2401" b="1">
                <a:solidFill>
                  <a:srgbClr val="FF0000"/>
                </a:solidFill>
                <a:latin typeface="黑体" panose="02010609060101010101" pitchFamily="49" charset="-122"/>
                <a:ea typeface="黑体" panose="02010609060101010101" pitchFamily="49" charset="-122"/>
              </a:rPr>
              <a:t>（2</a:t>
            </a:r>
            <a:r>
              <a:rPr lang="en-US" altLang="zh-CN" sz="2401" b="1">
                <a:solidFill>
                  <a:srgbClr val="FF0000"/>
                </a:solidFill>
                <a:latin typeface="黑体" panose="02010609060101010101" pitchFamily="49" charset="-122"/>
                <a:ea typeface="黑体" panose="02010609060101010101" pitchFamily="49" charset="-122"/>
              </a:rPr>
              <a:t>-25</a:t>
            </a:r>
            <a:r>
              <a:rPr lang="zh-CN" altLang="en-US" sz="2401" b="1">
                <a:solidFill>
                  <a:srgbClr val="FF0000"/>
                </a:solidFill>
                <a:latin typeface="黑体" panose="02010609060101010101" pitchFamily="49" charset="-122"/>
                <a:ea typeface="黑体" panose="02010609060101010101" pitchFamily="49" charset="-122"/>
              </a:rPr>
              <a:t>）</a:t>
            </a:r>
            <a:r>
              <a:rPr lang="zh-CN" altLang="en-US" sz="2401" b="1">
                <a:solidFill>
                  <a:srgbClr val="000000"/>
                </a:solidFill>
                <a:latin typeface="黑体" panose="02010609060101010101" pitchFamily="49" charset="-122"/>
                <a:ea typeface="黑体" panose="02010609060101010101" pitchFamily="49" charset="-122"/>
              </a:rPr>
              <a:t>代入</a:t>
            </a:r>
            <a:r>
              <a:rPr lang="zh-CN" altLang="en-US" sz="2401" b="1">
                <a:solidFill>
                  <a:srgbClr val="FF0000"/>
                </a:solidFill>
                <a:latin typeface="黑体" panose="02010609060101010101" pitchFamily="49" charset="-122"/>
                <a:ea typeface="黑体" panose="02010609060101010101" pitchFamily="49" charset="-122"/>
              </a:rPr>
              <a:t>（2</a:t>
            </a:r>
            <a:r>
              <a:rPr lang="en-US" altLang="zh-CN" sz="2401" b="1">
                <a:solidFill>
                  <a:srgbClr val="FF0000"/>
                </a:solidFill>
                <a:latin typeface="黑体" panose="02010609060101010101" pitchFamily="49" charset="-122"/>
                <a:ea typeface="黑体" panose="02010609060101010101" pitchFamily="49" charset="-122"/>
              </a:rPr>
              <a:t>-23</a:t>
            </a:r>
            <a:r>
              <a:rPr lang="zh-CN" altLang="en-US" sz="2401" b="1">
                <a:solidFill>
                  <a:srgbClr val="FF0000"/>
                </a:solidFill>
                <a:latin typeface="黑体" panose="02010609060101010101" pitchFamily="49" charset="-122"/>
                <a:ea typeface="黑体" panose="02010609060101010101" pitchFamily="49" charset="-122"/>
              </a:rPr>
              <a:t>）</a:t>
            </a:r>
            <a:endParaRPr lang="zh-CN" altLang="en-US" sz="2401" b="1">
              <a:solidFill>
                <a:srgbClr val="000000"/>
              </a:solidFill>
              <a:latin typeface="黑体" panose="02010609060101010101" pitchFamily="49" charset="-122"/>
              <a:ea typeface="黑体" panose="02010609060101010101" pitchFamily="49" charset="-122"/>
            </a:endParaRPr>
          </a:p>
        </p:txBody>
      </p:sp>
      <p:graphicFrame>
        <p:nvGraphicFramePr>
          <p:cNvPr id="1040391" name="Object 7"/>
          <p:cNvGraphicFramePr>
            <a:graphicFrameLocks/>
          </p:cNvGraphicFramePr>
          <p:nvPr/>
        </p:nvGraphicFramePr>
        <p:xfrm>
          <a:off x="985055" y="3568257"/>
          <a:ext cx="7598989" cy="845798"/>
        </p:xfrm>
        <a:graphic>
          <a:graphicData uri="http://schemas.openxmlformats.org/presentationml/2006/ole">
            <mc:AlternateContent xmlns:mc="http://schemas.openxmlformats.org/markup-compatibility/2006">
              <mc:Choice xmlns:v="urn:schemas-microsoft-com:vml" Requires="v">
                <p:oleObj spid="_x0000_s58474" name="Equation" r:id="rId7" imgW="3809880" imgH="444240" progId="Equation.3">
                  <p:embed/>
                </p:oleObj>
              </mc:Choice>
              <mc:Fallback>
                <p:oleObj name="Equation" r:id="rId7" imgW="3809880" imgH="444240" progId="Equation.3">
                  <p:embed/>
                  <p:pic>
                    <p:nvPicPr>
                      <p:cNvPr id="1040391" name="Object 7"/>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055" y="3568257"/>
                        <a:ext cx="7598989" cy="84579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40392" name="AutoShape 8"/>
          <p:cNvSpPr>
            <a:spLocks noChangeArrowheads="1"/>
          </p:cNvSpPr>
          <p:nvPr/>
        </p:nvSpPr>
        <p:spPr bwMode="auto">
          <a:xfrm>
            <a:off x="1477582" y="4421384"/>
            <a:ext cx="351805" cy="485197"/>
          </a:xfrm>
          <a:prstGeom prst="downArrow">
            <a:avLst>
              <a:gd name="adj1" fmla="val 50000"/>
              <a:gd name="adj2" fmla="val 34479"/>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defTabSz="844357" eaLnBrk="0" fontAlgn="base" hangingPunct="0">
              <a:spcBef>
                <a:spcPct val="0"/>
              </a:spcBef>
              <a:spcAft>
                <a:spcPct val="0"/>
              </a:spcAft>
            </a:pPr>
            <a:endParaRPr lang="zh-CN" altLang="en-US" sz="4063" b="1">
              <a:solidFill>
                <a:srgbClr val="000000"/>
              </a:solidFill>
              <a:latin typeface="Arial" panose="020B0604020202020204" pitchFamily="34" charset="0"/>
              <a:ea typeface="宋体" panose="02010600030101010101" pitchFamily="2" charset="-122"/>
            </a:endParaRPr>
          </a:p>
        </p:txBody>
      </p:sp>
      <p:sp>
        <p:nvSpPr>
          <p:cNvPr id="1040393" name="AutoShape 9"/>
          <p:cNvSpPr>
            <a:spLocks noChangeArrowheads="1"/>
          </p:cNvSpPr>
          <p:nvPr/>
        </p:nvSpPr>
        <p:spPr bwMode="auto">
          <a:xfrm>
            <a:off x="4221661" y="5258386"/>
            <a:ext cx="703610" cy="351805"/>
          </a:xfrm>
          <a:prstGeom prst="rightArrow">
            <a:avLst>
              <a:gd name="adj1" fmla="val 50000"/>
              <a:gd name="adj2" fmla="val 50000"/>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pPr defTabSz="844357" eaLnBrk="0" fontAlgn="base" hangingPunct="0">
              <a:spcBef>
                <a:spcPct val="0"/>
              </a:spcBef>
              <a:spcAft>
                <a:spcPct val="0"/>
              </a:spcAft>
            </a:pPr>
            <a:endParaRPr lang="zh-CN" altLang="en-US" sz="4063" b="1">
              <a:solidFill>
                <a:srgbClr val="000000"/>
              </a:solidFill>
              <a:latin typeface="Arial" panose="020B0604020202020204" pitchFamily="34" charset="0"/>
              <a:ea typeface="宋体" panose="02010600030101010101" pitchFamily="2" charset="-122"/>
            </a:endParaRPr>
          </a:p>
        </p:txBody>
      </p:sp>
      <p:sp>
        <p:nvSpPr>
          <p:cNvPr id="1040394" name="AutoShape 10"/>
          <p:cNvSpPr>
            <a:spLocks noChangeArrowheads="1"/>
          </p:cNvSpPr>
          <p:nvPr/>
        </p:nvSpPr>
        <p:spPr bwMode="auto">
          <a:xfrm>
            <a:off x="3095885" y="6032358"/>
            <a:ext cx="4362383" cy="422166"/>
          </a:xfrm>
          <a:prstGeom prst="wedgeRectCallout">
            <a:avLst>
              <a:gd name="adj1" fmla="val 35787"/>
              <a:gd name="adj2" fmla="val -99306"/>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defTabSz="844357" eaLnBrk="0" fontAlgn="base" hangingPunct="0">
              <a:spcBef>
                <a:spcPct val="0"/>
              </a:spcBef>
              <a:spcAft>
                <a:spcPct val="0"/>
              </a:spcAft>
            </a:pPr>
            <a:r>
              <a:rPr lang="zh-CN" altLang="en-US" sz="2586" b="1">
                <a:solidFill>
                  <a:srgbClr val="000000"/>
                </a:solidFill>
                <a:latin typeface="Arial" panose="020B0604020202020204" pitchFamily="34" charset="0"/>
                <a:ea typeface="黑体" panose="02010609060101010101" pitchFamily="49" charset="-122"/>
              </a:rPr>
              <a:t>用应力函数表示的相容方程</a:t>
            </a:r>
          </a:p>
        </p:txBody>
      </p:sp>
    </p:spTree>
    <p:extLst>
      <p:ext uri="{BB962C8B-B14F-4D97-AF65-F5344CB8AC3E}">
        <p14:creationId xmlns:p14="http://schemas.microsoft.com/office/powerpoint/2010/main" val="29666329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0390"/>
                                        </p:tgtEl>
                                        <p:attrNameLst>
                                          <p:attrName>style.visibility</p:attrName>
                                        </p:attrNameLst>
                                      </p:cBhvr>
                                      <p:to>
                                        <p:strVal val="visible"/>
                                      </p:to>
                                    </p:set>
                                    <p:anim calcmode="lin" valueType="num">
                                      <p:cBhvr additive="base">
                                        <p:cTn id="7" dur="500" fill="hold"/>
                                        <p:tgtEl>
                                          <p:spTgt spid="1040390"/>
                                        </p:tgtEl>
                                        <p:attrNameLst>
                                          <p:attrName>ppt_x</p:attrName>
                                        </p:attrNameLst>
                                      </p:cBhvr>
                                      <p:tavLst>
                                        <p:tav tm="0">
                                          <p:val>
                                            <p:strVal val="0-#ppt_w/2"/>
                                          </p:val>
                                        </p:tav>
                                        <p:tav tm="100000">
                                          <p:val>
                                            <p:strVal val="#ppt_x"/>
                                          </p:val>
                                        </p:tav>
                                      </p:tavLst>
                                    </p:anim>
                                    <p:anim calcmode="lin" valueType="num">
                                      <p:cBhvr additive="base">
                                        <p:cTn id="8" dur="500" fill="hold"/>
                                        <p:tgtEl>
                                          <p:spTgt spid="10403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40391"/>
                                        </p:tgtEl>
                                        <p:attrNameLst>
                                          <p:attrName>style.visibility</p:attrName>
                                        </p:attrNameLst>
                                      </p:cBhvr>
                                      <p:to>
                                        <p:strVal val="visible"/>
                                      </p:to>
                                    </p:set>
                                    <p:anim calcmode="lin" valueType="num">
                                      <p:cBhvr additive="base">
                                        <p:cTn id="13" dur="500" fill="hold"/>
                                        <p:tgtEl>
                                          <p:spTgt spid="1040391"/>
                                        </p:tgtEl>
                                        <p:attrNameLst>
                                          <p:attrName>ppt_x</p:attrName>
                                        </p:attrNameLst>
                                      </p:cBhvr>
                                      <p:tavLst>
                                        <p:tav tm="0">
                                          <p:val>
                                            <p:strVal val="0-#ppt_w/2"/>
                                          </p:val>
                                        </p:tav>
                                        <p:tav tm="100000">
                                          <p:val>
                                            <p:strVal val="#ppt_x"/>
                                          </p:val>
                                        </p:tav>
                                      </p:tavLst>
                                    </p:anim>
                                    <p:anim calcmode="lin" valueType="num">
                                      <p:cBhvr additive="base">
                                        <p:cTn id="14" dur="500" fill="hold"/>
                                        <p:tgtEl>
                                          <p:spTgt spid="104039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40392"/>
                                        </p:tgtEl>
                                        <p:attrNameLst>
                                          <p:attrName>style.visibility</p:attrName>
                                        </p:attrNameLst>
                                      </p:cBhvr>
                                      <p:to>
                                        <p:strVal val="visible"/>
                                      </p:to>
                                    </p:set>
                                    <p:anim calcmode="lin" valueType="num">
                                      <p:cBhvr additive="base">
                                        <p:cTn id="19" dur="500" fill="hold"/>
                                        <p:tgtEl>
                                          <p:spTgt spid="1040392"/>
                                        </p:tgtEl>
                                        <p:attrNameLst>
                                          <p:attrName>ppt_x</p:attrName>
                                        </p:attrNameLst>
                                      </p:cBhvr>
                                      <p:tavLst>
                                        <p:tav tm="0">
                                          <p:val>
                                            <p:strVal val="0-#ppt_w/2"/>
                                          </p:val>
                                        </p:tav>
                                        <p:tav tm="100000">
                                          <p:val>
                                            <p:strVal val="#ppt_x"/>
                                          </p:val>
                                        </p:tav>
                                      </p:tavLst>
                                    </p:anim>
                                    <p:anim calcmode="lin" valueType="num">
                                      <p:cBhvr additive="base">
                                        <p:cTn id="20" dur="500" fill="hold"/>
                                        <p:tgtEl>
                                          <p:spTgt spid="10403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40389"/>
                                        </p:tgtEl>
                                        <p:attrNameLst>
                                          <p:attrName>style.visibility</p:attrName>
                                        </p:attrNameLst>
                                      </p:cBhvr>
                                      <p:to>
                                        <p:strVal val="visible"/>
                                      </p:to>
                                    </p:set>
                                    <p:anim calcmode="lin" valueType="num">
                                      <p:cBhvr additive="base">
                                        <p:cTn id="25" dur="500" fill="hold"/>
                                        <p:tgtEl>
                                          <p:spTgt spid="1040389"/>
                                        </p:tgtEl>
                                        <p:attrNameLst>
                                          <p:attrName>ppt_x</p:attrName>
                                        </p:attrNameLst>
                                      </p:cBhvr>
                                      <p:tavLst>
                                        <p:tav tm="0">
                                          <p:val>
                                            <p:strVal val="0-#ppt_w/2"/>
                                          </p:val>
                                        </p:tav>
                                        <p:tav tm="100000">
                                          <p:val>
                                            <p:strVal val="#ppt_x"/>
                                          </p:val>
                                        </p:tav>
                                      </p:tavLst>
                                    </p:anim>
                                    <p:anim calcmode="lin" valueType="num">
                                      <p:cBhvr additive="base">
                                        <p:cTn id="26" dur="500" fill="hold"/>
                                        <p:tgtEl>
                                          <p:spTgt spid="104038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040393"/>
                                        </p:tgtEl>
                                        <p:attrNameLst>
                                          <p:attrName>style.visibility</p:attrName>
                                        </p:attrNameLst>
                                      </p:cBhvr>
                                      <p:to>
                                        <p:strVal val="visible"/>
                                      </p:to>
                                    </p:set>
                                    <p:anim calcmode="lin" valueType="num">
                                      <p:cBhvr additive="base">
                                        <p:cTn id="31" dur="500" fill="hold"/>
                                        <p:tgtEl>
                                          <p:spTgt spid="1040393"/>
                                        </p:tgtEl>
                                        <p:attrNameLst>
                                          <p:attrName>ppt_x</p:attrName>
                                        </p:attrNameLst>
                                      </p:cBhvr>
                                      <p:tavLst>
                                        <p:tav tm="0">
                                          <p:val>
                                            <p:strVal val="0-#ppt_w/2"/>
                                          </p:val>
                                        </p:tav>
                                        <p:tav tm="100000">
                                          <p:val>
                                            <p:strVal val="#ppt_x"/>
                                          </p:val>
                                        </p:tav>
                                      </p:tavLst>
                                    </p:anim>
                                    <p:anim calcmode="lin" valueType="num">
                                      <p:cBhvr additive="base">
                                        <p:cTn id="32" dur="500" fill="hold"/>
                                        <p:tgtEl>
                                          <p:spTgt spid="104039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040388"/>
                                        </p:tgtEl>
                                        <p:attrNameLst>
                                          <p:attrName>style.visibility</p:attrName>
                                        </p:attrNameLst>
                                      </p:cBhvr>
                                      <p:to>
                                        <p:strVal val="visible"/>
                                      </p:to>
                                    </p:set>
                                    <p:anim calcmode="lin" valueType="num">
                                      <p:cBhvr additive="base">
                                        <p:cTn id="37" dur="500" fill="hold"/>
                                        <p:tgtEl>
                                          <p:spTgt spid="1040388"/>
                                        </p:tgtEl>
                                        <p:attrNameLst>
                                          <p:attrName>ppt_x</p:attrName>
                                        </p:attrNameLst>
                                      </p:cBhvr>
                                      <p:tavLst>
                                        <p:tav tm="0">
                                          <p:val>
                                            <p:strVal val="0-#ppt_w/2"/>
                                          </p:val>
                                        </p:tav>
                                        <p:tav tm="100000">
                                          <p:val>
                                            <p:strVal val="#ppt_x"/>
                                          </p:val>
                                        </p:tav>
                                      </p:tavLst>
                                    </p:anim>
                                    <p:anim calcmode="lin" valueType="num">
                                      <p:cBhvr additive="base">
                                        <p:cTn id="38" dur="500" fill="hold"/>
                                        <p:tgtEl>
                                          <p:spTgt spid="104038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40394"/>
                                        </p:tgtEl>
                                        <p:attrNameLst>
                                          <p:attrName>style.visibility</p:attrName>
                                        </p:attrNameLst>
                                      </p:cBhvr>
                                      <p:to>
                                        <p:strVal val="visible"/>
                                      </p:to>
                                    </p:set>
                                    <p:anim calcmode="lin" valueType="num">
                                      <p:cBhvr additive="base">
                                        <p:cTn id="43" dur="500" fill="hold"/>
                                        <p:tgtEl>
                                          <p:spTgt spid="1040394"/>
                                        </p:tgtEl>
                                        <p:attrNameLst>
                                          <p:attrName>ppt_x</p:attrName>
                                        </p:attrNameLst>
                                      </p:cBhvr>
                                      <p:tavLst>
                                        <p:tav tm="0">
                                          <p:val>
                                            <p:strVal val="0-#ppt_w/2"/>
                                          </p:val>
                                        </p:tav>
                                        <p:tav tm="100000">
                                          <p:val>
                                            <p:strVal val="#ppt_x"/>
                                          </p:val>
                                        </p:tav>
                                      </p:tavLst>
                                    </p:anim>
                                    <p:anim calcmode="lin" valueType="num">
                                      <p:cBhvr additive="base">
                                        <p:cTn id="44" dur="500" fill="hold"/>
                                        <p:tgtEl>
                                          <p:spTgt spid="10403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390" grpId="0" autoUpdateAnimBg="0"/>
      <p:bldP spid="1040394"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bwMode="auto">
          <a:xfrm>
            <a:off x="514762" y="98579"/>
            <a:ext cx="8091517"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常体力情况下的应力函数_总结</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41411" name="Text Box 3"/>
          <p:cNvSpPr txBox="1">
            <a:spLocks noChangeArrowheads="1"/>
          </p:cNvSpPr>
          <p:nvPr/>
        </p:nvSpPr>
        <p:spPr bwMode="auto">
          <a:xfrm>
            <a:off x="281445" y="959036"/>
            <a:ext cx="8721834" cy="270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401" b="1">
                <a:solidFill>
                  <a:srgbClr val="000000"/>
                </a:solidFill>
                <a:latin typeface="黑体" panose="02010609060101010101" pitchFamily="49" charset="-122"/>
                <a:ea typeface="黑体" panose="02010609060101010101" pitchFamily="49" charset="-122"/>
              </a:rPr>
              <a:t>总之，体力为常量时</a:t>
            </a:r>
            <a:r>
              <a:rPr lang="en-US" altLang="zh-CN" sz="2401" b="1">
                <a:solidFill>
                  <a:srgbClr val="000000"/>
                </a:solidFill>
                <a:latin typeface="黑体" panose="02010609060101010101" pitchFamily="49" charset="-122"/>
                <a:ea typeface="黑体" panose="02010609060101010101" pitchFamily="49" charset="-122"/>
              </a:rPr>
              <a:t>，</a:t>
            </a:r>
            <a:r>
              <a:rPr lang="zh-CN" altLang="en-US" sz="2401" b="1">
                <a:solidFill>
                  <a:srgbClr val="000000"/>
                </a:solidFill>
                <a:latin typeface="黑体" panose="02010609060101010101" pitchFamily="49" charset="-122"/>
                <a:ea typeface="黑体" panose="02010609060101010101" pitchFamily="49" charset="-122"/>
              </a:rPr>
              <a:t>按应力法求解平面问题，可转化为求解一个应力函数 </a:t>
            </a:r>
            <a:r>
              <a:rPr lang="en-US" altLang="zh-CN" sz="2401" b="1">
                <a:solidFill>
                  <a:srgbClr val="FF0000"/>
                </a:solidFill>
                <a:latin typeface="Symbol" panose="05050102010706020507" pitchFamily="18" charset="2"/>
                <a:ea typeface="黑体" panose="02010609060101010101" pitchFamily="49" charset="-122"/>
              </a:rPr>
              <a:t>f</a:t>
            </a:r>
            <a:r>
              <a:rPr lang="zh-CN" altLang="en-US" sz="2401" b="1">
                <a:solidFill>
                  <a:srgbClr val="000000"/>
                </a:solidFill>
                <a:latin typeface="黑体" panose="02010609060101010101" pitchFamily="49" charset="-122"/>
                <a:ea typeface="黑体" panose="02010609060101010101" pitchFamily="49" charset="-122"/>
              </a:rPr>
              <a:t>，它应当满足条件为：</a:t>
            </a:r>
          </a:p>
          <a:p>
            <a:pPr defTabSz="844357" eaLnBrk="0" fontAlgn="base" hangingPunct="0">
              <a:lnSpc>
                <a:spcPct val="120000"/>
              </a:lnSpc>
              <a:spcBef>
                <a:spcPct val="0"/>
              </a:spcBef>
              <a:spcAft>
                <a:spcPct val="0"/>
              </a:spcAft>
              <a:buClr>
                <a:srgbClr val="FF6600"/>
              </a:buClr>
              <a:buSzPct val="150000"/>
            </a:pPr>
            <a:r>
              <a:rPr lang="zh-CN" altLang="en-US" sz="2401" b="1">
                <a:solidFill>
                  <a:srgbClr val="000000"/>
                </a:solidFill>
                <a:latin typeface="黑体" panose="02010609060101010101" pitchFamily="49" charset="-122"/>
                <a:ea typeface="黑体" panose="02010609060101010101" pitchFamily="49" charset="-122"/>
              </a:rPr>
              <a:t>　</a:t>
            </a:r>
            <a:r>
              <a:rPr lang="zh-CN" altLang="en-US" sz="2401" b="1">
                <a:solidFill>
                  <a:srgbClr val="FF0000"/>
                </a:solidFill>
                <a:latin typeface="黑体" panose="02010609060101010101" pitchFamily="49" charset="-122"/>
                <a:ea typeface="黑体" panose="02010609060101010101" pitchFamily="49" charset="-122"/>
              </a:rPr>
              <a:t>1、</a:t>
            </a:r>
            <a:r>
              <a:rPr lang="zh-CN" altLang="en-US" sz="2401" b="1">
                <a:solidFill>
                  <a:srgbClr val="000000"/>
                </a:solidFill>
                <a:latin typeface="黑体" panose="02010609060101010101" pitchFamily="49" charset="-122"/>
                <a:ea typeface="黑体" panose="02010609060101010101" pitchFamily="49" charset="-122"/>
              </a:rPr>
              <a:t>在区域内满足应力函数表示的相容方程</a:t>
            </a:r>
            <a:r>
              <a:rPr lang="zh-CN" altLang="en-US" sz="2401" b="1">
                <a:solidFill>
                  <a:srgbClr val="FF0000"/>
                </a:solidFill>
                <a:latin typeface="Arial" panose="020B0604020202020204" pitchFamily="34" charset="0"/>
                <a:ea typeface="宋体" panose="02010600030101010101" pitchFamily="2" charset="-122"/>
              </a:rPr>
              <a:t>(2-2</a:t>
            </a:r>
            <a:r>
              <a:rPr lang="en-US" altLang="zh-CN" sz="2401" b="1">
                <a:solidFill>
                  <a:srgbClr val="FF0000"/>
                </a:solidFill>
                <a:latin typeface="Arial" panose="020B0604020202020204" pitchFamily="34" charset="0"/>
                <a:ea typeface="宋体" panose="02010600030101010101" pitchFamily="2" charset="-122"/>
              </a:rPr>
              <a:t>6)</a:t>
            </a:r>
            <a:r>
              <a:rPr lang="en-US" altLang="zh-CN" sz="2401" b="1">
                <a:solidFill>
                  <a:srgbClr val="000000"/>
                </a:solidFill>
                <a:latin typeface="黑体" panose="02010609060101010101" pitchFamily="49" charset="-122"/>
                <a:ea typeface="黑体" panose="02010609060101010101" pitchFamily="49" charset="-122"/>
              </a:rPr>
              <a:t> </a:t>
            </a:r>
          </a:p>
          <a:p>
            <a:pPr defTabSz="844357" eaLnBrk="0" fontAlgn="base" hangingPunct="0">
              <a:lnSpc>
                <a:spcPct val="120000"/>
              </a:lnSpc>
              <a:spcBef>
                <a:spcPct val="0"/>
              </a:spcBef>
              <a:spcAft>
                <a:spcPct val="0"/>
              </a:spcAft>
              <a:buClr>
                <a:srgbClr val="FF6600"/>
              </a:buClr>
              <a:buSzPct val="150000"/>
            </a:pPr>
            <a:r>
              <a:rPr lang="zh-CN" altLang="en-US" sz="2401" b="1">
                <a:solidFill>
                  <a:srgbClr val="000000"/>
                </a:solidFill>
                <a:latin typeface="黑体" panose="02010609060101010101" pitchFamily="49" charset="-122"/>
                <a:ea typeface="黑体" panose="02010609060101010101" pitchFamily="49" charset="-122"/>
              </a:rPr>
              <a:t>　</a:t>
            </a:r>
            <a:r>
              <a:rPr lang="zh-CN" altLang="en-US" sz="2401" b="1">
                <a:solidFill>
                  <a:srgbClr val="FF0000"/>
                </a:solidFill>
                <a:latin typeface="黑体" panose="02010609060101010101" pitchFamily="49" charset="-122"/>
                <a:ea typeface="黑体" panose="02010609060101010101" pitchFamily="49" charset="-122"/>
              </a:rPr>
              <a:t>2、</a:t>
            </a:r>
            <a:r>
              <a:rPr lang="zh-CN" altLang="en-US" sz="2401" b="1">
                <a:solidFill>
                  <a:srgbClr val="000000"/>
                </a:solidFill>
                <a:latin typeface="黑体" panose="02010609060101010101" pitchFamily="49" charset="-122"/>
                <a:ea typeface="黑体" panose="02010609060101010101" pitchFamily="49" charset="-122"/>
              </a:rPr>
              <a:t>在边界上满足应力边界条件</a:t>
            </a:r>
            <a:r>
              <a:rPr lang="zh-CN" altLang="en-US" sz="2401" b="1">
                <a:solidFill>
                  <a:srgbClr val="FF0000"/>
                </a:solidFill>
                <a:latin typeface="Arial" panose="020B0604020202020204" pitchFamily="34" charset="0"/>
                <a:ea typeface="宋体" panose="02010600030101010101" pitchFamily="2" charset="-122"/>
              </a:rPr>
              <a:t>(2-1</a:t>
            </a:r>
            <a:r>
              <a:rPr lang="en-US" altLang="zh-CN" sz="2401" b="1">
                <a:solidFill>
                  <a:srgbClr val="FF0000"/>
                </a:solidFill>
                <a:latin typeface="Arial" panose="020B0604020202020204" pitchFamily="34" charset="0"/>
                <a:ea typeface="宋体" panose="02010600030101010101" pitchFamily="2" charset="-122"/>
              </a:rPr>
              <a:t>3)</a:t>
            </a:r>
            <a:r>
              <a:rPr lang="zh-CN" altLang="en-US" sz="2401" b="1">
                <a:solidFill>
                  <a:srgbClr val="000000"/>
                </a:solidFill>
                <a:latin typeface="Arial" panose="020B0604020202020204" pitchFamily="34" charset="0"/>
                <a:ea typeface="宋体" panose="02010600030101010101" pitchFamily="2" charset="-122"/>
              </a:rPr>
              <a:t>，</a:t>
            </a:r>
            <a:r>
              <a:rPr lang="zh-CN" altLang="en-US" sz="2401" b="1">
                <a:solidFill>
                  <a:srgbClr val="000000"/>
                </a:solidFill>
                <a:latin typeface="黑体" panose="02010609060101010101" pitchFamily="49" charset="-122"/>
                <a:ea typeface="黑体" panose="02010609060101010101" pitchFamily="49" charset="-122"/>
              </a:rPr>
              <a:t>其中假设只求解全部为应力边界条件的问题。</a:t>
            </a:r>
          </a:p>
          <a:p>
            <a:pPr defTabSz="844357" eaLnBrk="0" fontAlgn="base" hangingPunct="0">
              <a:lnSpc>
                <a:spcPct val="120000"/>
              </a:lnSpc>
              <a:spcBef>
                <a:spcPct val="0"/>
              </a:spcBef>
              <a:spcAft>
                <a:spcPct val="0"/>
              </a:spcAft>
              <a:buClr>
                <a:srgbClr val="FF6600"/>
              </a:buClr>
              <a:buSzPct val="150000"/>
            </a:pPr>
            <a:r>
              <a:rPr lang="zh-CN" altLang="en-US" sz="2401" b="1">
                <a:solidFill>
                  <a:srgbClr val="000000"/>
                </a:solidFill>
                <a:latin typeface="黑体" panose="02010609060101010101" pitchFamily="49" charset="-122"/>
                <a:ea typeface="黑体" panose="02010609060101010101" pitchFamily="49" charset="-122"/>
              </a:rPr>
              <a:t>　</a:t>
            </a:r>
            <a:r>
              <a:rPr lang="zh-CN" altLang="en-US" sz="2401" b="1">
                <a:solidFill>
                  <a:srgbClr val="FF0000"/>
                </a:solidFill>
                <a:latin typeface="黑体" panose="02010609060101010101" pitchFamily="49" charset="-122"/>
                <a:ea typeface="黑体" panose="02010609060101010101" pitchFamily="49" charset="-122"/>
              </a:rPr>
              <a:t>3、</a:t>
            </a:r>
            <a:r>
              <a:rPr lang="zh-CN" altLang="en-US" sz="2401" b="1">
                <a:solidFill>
                  <a:srgbClr val="000000"/>
                </a:solidFill>
                <a:latin typeface="黑体" panose="02010609060101010101" pitchFamily="49" charset="-122"/>
                <a:ea typeface="黑体" panose="02010609060101010101" pitchFamily="49" charset="-122"/>
              </a:rPr>
              <a:t>对于多连体，还须考虑位移的单值条件。</a:t>
            </a:r>
          </a:p>
        </p:txBody>
      </p:sp>
      <p:graphicFrame>
        <p:nvGraphicFramePr>
          <p:cNvPr id="1041412" name="Object 4"/>
          <p:cNvGraphicFramePr>
            <a:graphicFrameLocks noChangeAspect="1"/>
          </p:cNvGraphicFramePr>
          <p:nvPr/>
        </p:nvGraphicFramePr>
        <p:xfrm>
          <a:off x="3381727" y="3845302"/>
          <a:ext cx="3512187" cy="990918"/>
        </p:xfrm>
        <a:graphic>
          <a:graphicData uri="http://schemas.openxmlformats.org/presentationml/2006/ole">
            <mc:AlternateContent xmlns:mc="http://schemas.openxmlformats.org/markup-compatibility/2006">
              <mc:Choice xmlns:v="urn:schemas-microsoft-com:vml" Requires="v">
                <p:oleObj spid="_x0000_s59460" name="公式" r:id="rId3" imgW="1562040" imgH="444240" progId="Equation.3">
                  <p:embed/>
                </p:oleObj>
              </mc:Choice>
              <mc:Fallback>
                <p:oleObj name="公式" r:id="rId3" imgW="1562040" imgH="444240" progId="Equation.3">
                  <p:embed/>
                  <p:pic>
                    <p:nvPicPr>
                      <p:cNvPr id="104141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727" y="3845302"/>
                        <a:ext cx="3512187" cy="99091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1413" name="Text Box 5"/>
          <p:cNvSpPr txBox="1">
            <a:spLocks noChangeArrowheads="1"/>
          </p:cNvSpPr>
          <p:nvPr/>
        </p:nvSpPr>
        <p:spPr bwMode="auto">
          <a:xfrm>
            <a:off x="1407221" y="4126747"/>
            <a:ext cx="1618303" cy="45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FF0000"/>
                </a:solidFill>
                <a:latin typeface="黑体" panose="02010609060101010101" pitchFamily="49" charset="-122"/>
                <a:ea typeface="黑体" panose="02010609060101010101" pitchFamily="49" charset="-122"/>
              </a:rPr>
              <a:t>相容方程：</a:t>
            </a:r>
          </a:p>
        </p:txBody>
      </p:sp>
      <p:sp>
        <p:nvSpPr>
          <p:cNvPr id="1041414" name="Text Box 6"/>
          <p:cNvSpPr txBox="1">
            <a:spLocks noChangeArrowheads="1"/>
          </p:cNvSpPr>
          <p:nvPr/>
        </p:nvSpPr>
        <p:spPr bwMode="auto">
          <a:xfrm>
            <a:off x="985055" y="5258386"/>
            <a:ext cx="2321913" cy="44708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844357" eaLnBrk="0" fontAlgn="base" hangingPunct="0">
              <a:lnSpc>
                <a:spcPct val="120000"/>
              </a:lnSpc>
              <a:spcBef>
                <a:spcPct val="0"/>
              </a:spcBef>
              <a:spcAft>
                <a:spcPct val="0"/>
              </a:spcAft>
              <a:buClr>
                <a:srgbClr val="FF6600"/>
              </a:buClr>
              <a:buSzPct val="150000"/>
            </a:pPr>
            <a:r>
              <a:rPr lang="zh-CN" altLang="en-US" sz="2216" b="1">
                <a:solidFill>
                  <a:srgbClr val="FF0000"/>
                </a:solidFill>
                <a:latin typeface="黑体" panose="02010609060101010101" pitchFamily="49" charset="-122"/>
                <a:ea typeface="黑体" panose="02010609060101010101" pitchFamily="49" charset="-122"/>
              </a:rPr>
              <a:t>应力边界条件：</a:t>
            </a:r>
          </a:p>
        </p:txBody>
      </p:sp>
      <p:graphicFrame>
        <p:nvGraphicFramePr>
          <p:cNvPr id="1041415" name="Object 7"/>
          <p:cNvGraphicFramePr>
            <a:graphicFrameLocks/>
          </p:cNvGraphicFramePr>
          <p:nvPr/>
        </p:nvGraphicFramePr>
        <p:xfrm>
          <a:off x="3394920" y="5079553"/>
          <a:ext cx="3076829" cy="1023166"/>
        </p:xfrm>
        <a:graphic>
          <a:graphicData uri="http://schemas.openxmlformats.org/presentationml/2006/ole">
            <mc:AlternateContent xmlns:mc="http://schemas.openxmlformats.org/markup-compatibility/2006">
              <mc:Choice xmlns:v="urn:schemas-microsoft-com:vml" Requires="v">
                <p:oleObj spid="_x0000_s59461" name="Equation" r:id="rId5" imgW="1307880" imgH="533160" progId="Equation.3">
                  <p:embed/>
                </p:oleObj>
              </mc:Choice>
              <mc:Fallback>
                <p:oleObj name="Equation" r:id="rId5" imgW="1307880" imgH="533160" progId="Equation.3">
                  <p:embed/>
                  <p:pic>
                    <p:nvPicPr>
                      <p:cNvPr id="1041415" name="Object 7"/>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4920" y="5079553"/>
                        <a:ext cx="3076829" cy="102316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99752152"/>
      </p:ext>
    </p:extLst>
  </p:cSld>
  <p:clrMapOvr>
    <a:masterClrMapping/>
  </p:clrMapOvr>
  <p:transition spd="med">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Rectangle 2"/>
          <p:cNvSpPr>
            <a:spLocks noGrp="1" noChangeArrowheads="1"/>
          </p:cNvSpPr>
          <p:nvPr>
            <p:ph type="title"/>
          </p:nvPr>
        </p:nvSpPr>
        <p:spPr bwMode="auto">
          <a:xfrm>
            <a:off x="515982" y="0"/>
            <a:ext cx="8229307" cy="79321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Times New Roman" panose="02020603050405020304" pitchFamily="18" charset="0"/>
                <a:ea typeface="黑体" panose="02010609060101010101" pitchFamily="49" charset="-122"/>
              </a:rPr>
              <a:t>常体力情况下的应力函数_总结</a:t>
            </a:r>
            <a:endParaRPr lang="en-US" altLang="zh-CN" b="1" dirty="0">
              <a:solidFill>
                <a:srgbClr val="FF0000"/>
              </a:solidFill>
              <a:latin typeface="Times New Roman" panose="02020603050405020304" pitchFamily="18" charset="0"/>
              <a:ea typeface="黑体" panose="02010609060101010101" pitchFamily="49" charset="-122"/>
            </a:endParaRPr>
          </a:p>
        </p:txBody>
      </p:sp>
      <p:sp>
        <p:nvSpPr>
          <p:cNvPr id="1042435" name="Text Box 3"/>
          <p:cNvSpPr txBox="1">
            <a:spLocks noChangeArrowheads="1"/>
          </p:cNvSpPr>
          <p:nvPr/>
        </p:nvSpPr>
        <p:spPr bwMode="auto">
          <a:xfrm>
            <a:off x="562889" y="1177448"/>
            <a:ext cx="7880433" cy="932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401" b="1">
                <a:solidFill>
                  <a:srgbClr val="000000"/>
                </a:solidFill>
                <a:latin typeface="黑体" panose="02010609060101010101" pitchFamily="49" charset="-122"/>
                <a:ea typeface="黑体" panose="02010609060101010101" pitchFamily="49" charset="-122"/>
              </a:rPr>
              <a:t>根据上述条件求得应力函数 </a:t>
            </a:r>
            <a:r>
              <a:rPr lang="en-US" altLang="zh-CN" sz="2401" b="1">
                <a:solidFill>
                  <a:srgbClr val="FF0000"/>
                </a:solidFill>
                <a:latin typeface="Symbol" panose="05050102010706020507" pitchFamily="18" charset="2"/>
                <a:ea typeface="黑体" panose="02010609060101010101" pitchFamily="49" charset="-122"/>
              </a:rPr>
              <a:t>f</a:t>
            </a:r>
            <a:r>
              <a:rPr lang="zh-CN" altLang="en-US" sz="2401" b="1">
                <a:solidFill>
                  <a:srgbClr val="000000"/>
                </a:solidFill>
                <a:latin typeface="Symbol" panose="05050102010706020507" pitchFamily="18" charset="2"/>
                <a:ea typeface="黑体" panose="02010609060101010101" pitchFamily="49" charset="-122"/>
              </a:rPr>
              <a:t>后，代入公式（2－2</a:t>
            </a:r>
            <a:r>
              <a:rPr lang="en-US" altLang="zh-CN" sz="2401" b="1">
                <a:solidFill>
                  <a:srgbClr val="000000"/>
                </a:solidFill>
                <a:latin typeface="Symbol" panose="05050102010706020507" pitchFamily="18" charset="2"/>
                <a:ea typeface="黑体" panose="02010609060101010101" pitchFamily="49" charset="-122"/>
              </a:rPr>
              <a:t>5</a:t>
            </a:r>
            <a:r>
              <a:rPr lang="zh-CN" altLang="en-US" sz="2401" b="1">
                <a:solidFill>
                  <a:srgbClr val="000000"/>
                </a:solidFill>
                <a:latin typeface="Symbol" panose="05050102010706020507" pitchFamily="18" charset="2"/>
                <a:ea typeface="黑体" panose="02010609060101010101" pitchFamily="49" charset="-122"/>
              </a:rPr>
              <a:t>）即可求出应力分量。</a:t>
            </a:r>
            <a:endParaRPr lang="zh-CN" altLang="en-US" sz="2401" b="1">
              <a:solidFill>
                <a:srgbClr val="000000"/>
              </a:solidFill>
              <a:latin typeface="黑体" panose="02010609060101010101" pitchFamily="49" charset="-122"/>
              <a:ea typeface="黑体" panose="02010609060101010101" pitchFamily="49" charset="-122"/>
            </a:endParaRPr>
          </a:p>
        </p:txBody>
      </p:sp>
      <p:sp>
        <p:nvSpPr>
          <p:cNvPr id="1042436" name="Text Box 4"/>
          <p:cNvSpPr txBox="1">
            <a:spLocks noChangeArrowheads="1"/>
          </p:cNvSpPr>
          <p:nvPr/>
        </p:nvSpPr>
        <p:spPr bwMode="auto">
          <a:xfrm>
            <a:off x="562889" y="3729501"/>
            <a:ext cx="8021155" cy="137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defTabSz="844357" eaLnBrk="0" fontAlgn="base" hangingPunct="0">
              <a:lnSpc>
                <a:spcPct val="120000"/>
              </a:lnSpc>
              <a:spcBef>
                <a:spcPct val="0"/>
              </a:spcBef>
              <a:spcAft>
                <a:spcPct val="0"/>
              </a:spcAft>
              <a:buClr>
                <a:srgbClr val="FF6600"/>
              </a:buClr>
              <a:buSzPct val="150000"/>
              <a:buFont typeface="Wingdings" panose="05000000000000000000" pitchFamily="2" charset="2"/>
              <a:buChar char="Ø"/>
            </a:pPr>
            <a:r>
              <a:rPr lang="zh-CN" altLang="en-US" sz="2401" b="1">
                <a:solidFill>
                  <a:srgbClr val="000000"/>
                </a:solidFill>
                <a:latin typeface="黑体" panose="02010609060101010101" pitchFamily="49" charset="-122"/>
                <a:ea typeface="黑体" panose="02010609060101010101" pitchFamily="49" charset="-122"/>
              </a:rPr>
              <a:t>求得应力分量 </a:t>
            </a:r>
            <a:r>
              <a:rPr lang="en-US" altLang="zh-CN" sz="2401" b="1" i="1">
                <a:solidFill>
                  <a:srgbClr val="FF0000"/>
                </a:solidFill>
                <a:latin typeface="Symbol" panose="05050102010706020507" pitchFamily="18" charset="2"/>
                <a:ea typeface="黑体" panose="02010609060101010101" pitchFamily="49" charset="-122"/>
              </a:rPr>
              <a:t>s</a:t>
            </a:r>
            <a:r>
              <a:rPr lang="en-US" altLang="zh-CN" sz="2401" b="1" i="1" baseline="-30000">
                <a:solidFill>
                  <a:srgbClr val="FF0000"/>
                </a:solidFill>
                <a:latin typeface="Times New Roman" panose="02020603050405020304" pitchFamily="18" charset="0"/>
                <a:ea typeface="黑体" panose="02010609060101010101" pitchFamily="49" charset="-122"/>
              </a:rPr>
              <a:t>x</a:t>
            </a:r>
            <a:r>
              <a:rPr lang="en-US" altLang="zh-CN" sz="2401" b="1" i="1">
                <a:solidFill>
                  <a:srgbClr val="000000"/>
                </a:solidFill>
                <a:latin typeface="Times New Roman" panose="02020603050405020304" pitchFamily="18" charset="0"/>
                <a:ea typeface="黑体" panose="02010609060101010101" pitchFamily="49" charset="-122"/>
              </a:rPr>
              <a:t>、</a:t>
            </a:r>
            <a:r>
              <a:rPr lang="en-US" altLang="zh-CN" sz="2401" b="1" i="1">
                <a:solidFill>
                  <a:srgbClr val="FF0000"/>
                </a:solidFill>
                <a:latin typeface="Symbol" panose="05050102010706020507" pitchFamily="18" charset="2"/>
                <a:ea typeface="黑体" panose="02010609060101010101" pitchFamily="49" charset="-122"/>
              </a:rPr>
              <a:t>s</a:t>
            </a:r>
            <a:r>
              <a:rPr lang="en-US" altLang="zh-CN" sz="2401" b="1" i="1" baseline="-30000">
                <a:solidFill>
                  <a:srgbClr val="FF0000"/>
                </a:solidFill>
                <a:latin typeface="Times New Roman" panose="02020603050405020304" pitchFamily="18" charset="0"/>
                <a:ea typeface="黑体" panose="02010609060101010101" pitchFamily="49" charset="-122"/>
              </a:rPr>
              <a:t>y</a:t>
            </a:r>
            <a:r>
              <a:rPr lang="en-US" altLang="zh-CN" sz="2401" b="1" i="1">
                <a:solidFill>
                  <a:srgbClr val="000000"/>
                </a:solidFill>
                <a:latin typeface="Times New Roman" panose="02020603050405020304" pitchFamily="18" charset="0"/>
                <a:ea typeface="黑体" panose="02010609060101010101" pitchFamily="49" charset="-122"/>
              </a:rPr>
              <a:t>、</a:t>
            </a:r>
            <a:r>
              <a:rPr lang="en-US" altLang="zh-CN" sz="2401" b="1" i="1">
                <a:solidFill>
                  <a:srgbClr val="FF0000"/>
                </a:solidFill>
                <a:latin typeface="Symbol" panose="05050102010706020507" pitchFamily="18" charset="2"/>
                <a:ea typeface="黑体" panose="02010609060101010101" pitchFamily="49" charset="-122"/>
              </a:rPr>
              <a:t>t</a:t>
            </a:r>
            <a:r>
              <a:rPr lang="en-US" altLang="zh-CN" sz="2401" b="1" i="1" baseline="-30000">
                <a:solidFill>
                  <a:srgbClr val="FF0000"/>
                </a:solidFill>
                <a:latin typeface="Times New Roman" panose="02020603050405020304" pitchFamily="18" charset="0"/>
                <a:ea typeface="黑体" panose="02010609060101010101" pitchFamily="49" charset="-122"/>
              </a:rPr>
              <a:t>xy</a:t>
            </a:r>
            <a:r>
              <a:rPr lang="zh-CN" altLang="en-US" sz="2401" b="1">
                <a:solidFill>
                  <a:srgbClr val="000000"/>
                </a:solidFill>
                <a:latin typeface="黑体" panose="02010609060101010101" pitchFamily="49" charset="-122"/>
                <a:ea typeface="黑体" panose="02010609060101010101" pitchFamily="49" charset="-122"/>
              </a:rPr>
              <a:t>后，代入物理方程</a:t>
            </a:r>
            <a:r>
              <a:rPr lang="zh-CN" altLang="en-US" sz="2401" b="1">
                <a:solidFill>
                  <a:srgbClr val="FF0000"/>
                </a:solidFill>
                <a:latin typeface="Arial" panose="020B0604020202020204" pitchFamily="34" charset="0"/>
                <a:ea typeface="宋体" panose="02010600030101010101" pitchFamily="2" charset="-122"/>
              </a:rPr>
              <a:t>(2-</a:t>
            </a:r>
            <a:r>
              <a:rPr lang="en-US" altLang="zh-CN" sz="2401" b="1">
                <a:solidFill>
                  <a:srgbClr val="FF0000"/>
                </a:solidFill>
                <a:latin typeface="Arial" panose="020B0604020202020204" pitchFamily="34" charset="0"/>
                <a:ea typeface="宋体" panose="02010600030101010101" pitchFamily="2" charset="-122"/>
              </a:rPr>
              <a:t>8)</a:t>
            </a:r>
            <a:r>
              <a:rPr lang="zh-CN" altLang="en-US" sz="2401" b="1">
                <a:solidFill>
                  <a:srgbClr val="000000"/>
                </a:solidFill>
                <a:latin typeface="黑体" panose="02010609060101010101" pitchFamily="49" charset="-122"/>
                <a:ea typeface="黑体" panose="02010609060101010101" pitchFamily="49" charset="-122"/>
              </a:rPr>
              <a:t>求应变分量，将应变分量代入几何方程</a:t>
            </a:r>
            <a:r>
              <a:rPr lang="zh-CN" altLang="en-US" sz="2401" b="1">
                <a:solidFill>
                  <a:srgbClr val="FF0000"/>
                </a:solidFill>
                <a:latin typeface="Arial" panose="020B0604020202020204" pitchFamily="34" charset="0"/>
                <a:ea typeface="宋体" panose="02010600030101010101" pitchFamily="2" charset="-122"/>
              </a:rPr>
              <a:t>(2-</a:t>
            </a:r>
            <a:r>
              <a:rPr lang="en-US" altLang="zh-CN" sz="2401" b="1">
                <a:solidFill>
                  <a:srgbClr val="FF0000"/>
                </a:solidFill>
                <a:latin typeface="Arial" panose="020B0604020202020204" pitchFamily="34" charset="0"/>
                <a:ea typeface="宋体" panose="02010600030101010101" pitchFamily="2" charset="-122"/>
              </a:rPr>
              <a:t>6)</a:t>
            </a:r>
            <a:r>
              <a:rPr lang="zh-CN" altLang="en-US" sz="2401" b="1">
                <a:solidFill>
                  <a:srgbClr val="FF0000"/>
                </a:solidFill>
                <a:latin typeface="Arial" panose="020B0604020202020204" pitchFamily="34" charset="0"/>
                <a:ea typeface="宋体" panose="02010600030101010101" pitchFamily="2" charset="-122"/>
              </a:rPr>
              <a:t>，</a:t>
            </a:r>
            <a:r>
              <a:rPr lang="zh-CN" altLang="en-US" sz="2401" b="1">
                <a:solidFill>
                  <a:srgbClr val="000000"/>
                </a:solidFill>
                <a:latin typeface="黑体" panose="02010609060101010101" pitchFamily="49" charset="-122"/>
                <a:ea typeface="黑体" panose="02010609060101010101" pitchFamily="49" charset="-122"/>
              </a:rPr>
              <a:t>通过积分求位移分量，其中的积分待定项由边界约束条件来确定。</a:t>
            </a:r>
          </a:p>
        </p:txBody>
      </p:sp>
      <p:graphicFrame>
        <p:nvGraphicFramePr>
          <p:cNvPr id="1042437" name="Object 5"/>
          <p:cNvGraphicFramePr>
            <a:graphicFrameLocks noGrp="1"/>
          </p:cNvGraphicFramePr>
          <p:nvPr>
            <p:ph idx="1"/>
          </p:nvPr>
        </p:nvGraphicFramePr>
        <p:xfrm>
          <a:off x="515982" y="2366256"/>
          <a:ext cx="7978646" cy="1062744"/>
        </p:xfrm>
        <a:graphic>
          <a:graphicData uri="http://schemas.openxmlformats.org/presentationml/2006/ole">
            <mc:AlternateContent xmlns:mc="http://schemas.openxmlformats.org/markup-compatibility/2006">
              <mc:Choice xmlns:v="urn:schemas-microsoft-com:vml" Requires="v">
                <p:oleObj spid="_x0000_s60451" name="Equation" r:id="rId3" imgW="3809880" imgH="444240" progId="Equation.3">
                  <p:embed/>
                </p:oleObj>
              </mc:Choice>
              <mc:Fallback>
                <p:oleObj name="Equation" r:id="rId3" imgW="3809880" imgH="444240" progId="Equation.3">
                  <p:embed/>
                  <p:pic>
                    <p:nvPicPr>
                      <p:cNvPr id="1042437" name="Object 5"/>
                      <p:cNvPicPr preferRelativeResize="0">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82" y="2366256"/>
                        <a:ext cx="7978646" cy="1062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1246969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2437"/>
                                        </p:tgtEl>
                                        <p:attrNameLst>
                                          <p:attrName>style.visibility</p:attrName>
                                        </p:attrNameLst>
                                      </p:cBhvr>
                                      <p:to>
                                        <p:strVal val="visible"/>
                                      </p:to>
                                    </p:set>
                                    <p:anim calcmode="lin" valueType="num">
                                      <p:cBhvr additive="base">
                                        <p:cTn id="7" dur="500" fill="hold"/>
                                        <p:tgtEl>
                                          <p:spTgt spid="1042437"/>
                                        </p:tgtEl>
                                        <p:attrNameLst>
                                          <p:attrName>ppt_x</p:attrName>
                                        </p:attrNameLst>
                                      </p:cBhvr>
                                      <p:tavLst>
                                        <p:tav tm="0">
                                          <p:val>
                                            <p:strVal val="0-#ppt_w/2"/>
                                          </p:val>
                                        </p:tav>
                                        <p:tav tm="100000">
                                          <p:val>
                                            <p:strVal val="#ppt_x"/>
                                          </p:val>
                                        </p:tav>
                                      </p:tavLst>
                                    </p:anim>
                                    <p:anim calcmode="lin" valueType="num">
                                      <p:cBhvr additive="base">
                                        <p:cTn id="8" dur="500" fill="hold"/>
                                        <p:tgtEl>
                                          <p:spTgt spid="10424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42436"/>
                                        </p:tgtEl>
                                        <p:attrNameLst>
                                          <p:attrName>style.visibility</p:attrName>
                                        </p:attrNameLst>
                                      </p:cBhvr>
                                      <p:to>
                                        <p:strVal val="visible"/>
                                      </p:to>
                                    </p:set>
                                    <p:anim calcmode="lin" valueType="num">
                                      <p:cBhvr additive="base">
                                        <p:cTn id="13" dur="500" fill="hold"/>
                                        <p:tgtEl>
                                          <p:spTgt spid="1042436"/>
                                        </p:tgtEl>
                                        <p:attrNameLst>
                                          <p:attrName>ppt_x</p:attrName>
                                        </p:attrNameLst>
                                      </p:cBhvr>
                                      <p:tavLst>
                                        <p:tav tm="0">
                                          <p:val>
                                            <p:strVal val="0-#ppt_w/2"/>
                                          </p:val>
                                        </p:tav>
                                        <p:tav tm="100000">
                                          <p:val>
                                            <p:strVal val="#ppt_x"/>
                                          </p:val>
                                        </p:tav>
                                      </p:tavLst>
                                    </p:anim>
                                    <p:anim calcmode="lin" valueType="num">
                                      <p:cBhvr additive="base">
                                        <p:cTn id="14" dur="500" fill="hold"/>
                                        <p:tgtEl>
                                          <p:spTgt spid="10424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436"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67662" y="2530676"/>
            <a:ext cx="6590299" cy="568659"/>
          </a:xfrm>
        </p:spPr>
        <p:txBody>
          <a:bodyPr>
            <a:noAutofit/>
          </a:bodyPr>
          <a:lstStyle/>
          <a:p>
            <a:r>
              <a:rPr lang="zh-CN" altLang="en-US" sz="4000" dirty="0" smtClean="0">
                <a:solidFill>
                  <a:srgbClr val="FF0000"/>
                </a:solidFill>
              </a:rPr>
              <a:t>应力函数法求解平面问题</a:t>
            </a:r>
            <a:endParaRPr lang="zh-CN" altLang="en-US" sz="4000" dirty="0">
              <a:solidFill>
                <a:srgbClr val="FF0000"/>
              </a:solidFill>
            </a:endParaRPr>
          </a:p>
        </p:txBody>
      </p:sp>
    </p:spTree>
    <p:extLst>
      <p:ext uri="{BB962C8B-B14F-4D97-AF65-F5344CB8AC3E}">
        <p14:creationId xmlns:p14="http://schemas.microsoft.com/office/powerpoint/2010/main" val="2243555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2" name="Group 2"/>
          <p:cNvGrpSpPr>
            <a:grpSpLocks/>
          </p:cNvGrpSpPr>
          <p:nvPr/>
        </p:nvGrpSpPr>
        <p:grpSpPr bwMode="auto">
          <a:xfrm>
            <a:off x="6248400" y="152400"/>
            <a:ext cx="2632075" cy="2667000"/>
            <a:chOff x="2306" y="48"/>
            <a:chExt cx="1658" cy="1680"/>
          </a:xfrm>
        </p:grpSpPr>
        <p:pic>
          <p:nvPicPr>
            <p:cNvPr id="117763" name="Picture 3" descr="平面应变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6" y="48"/>
              <a:ext cx="1658" cy="1680"/>
            </a:xfrm>
            <a:prstGeom prst="rect">
              <a:avLst/>
            </a:prstGeom>
            <a:noFill/>
            <a:extLst>
              <a:ext uri="{909E8E84-426E-40DD-AFC4-6F175D3DCCD1}">
                <a14:hiddenFill xmlns:a14="http://schemas.microsoft.com/office/drawing/2010/main">
                  <a:solidFill>
                    <a:srgbClr val="FFFFFF"/>
                  </a:solidFill>
                </a14:hiddenFill>
              </a:ext>
            </a:extLst>
          </p:spPr>
        </p:pic>
        <p:sp>
          <p:nvSpPr>
            <p:cNvPr id="117764" name="Text Box 4"/>
            <p:cNvSpPr txBox="1">
              <a:spLocks noChangeArrowheads="1"/>
            </p:cNvSpPr>
            <p:nvPr/>
          </p:nvSpPr>
          <p:spPr bwMode="auto">
            <a:xfrm>
              <a:off x="3216" y="1392"/>
              <a:ext cx="5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水坝</a:t>
              </a:r>
            </a:p>
          </p:txBody>
        </p:sp>
      </p:grpSp>
      <p:sp>
        <p:nvSpPr>
          <p:cNvPr id="117765" name="Text Box 5"/>
          <p:cNvSpPr txBox="1">
            <a:spLocks noChangeArrowheads="1"/>
          </p:cNvSpPr>
          <p:nvPr/>
        </p:nvSpPr>
        <p:spPr bwMode="auto">
          <a:xfrm>
            <a:off x="685800" y="228600"/>
            <a:ext cx="5486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因为任一横截面均可视为对称面，则有</a:t>
            </a:r>
          </a:p>
        </p:txBody>
      </p:sp>
      <p:graphicFrame>
        <p:nvGraphicFramePr>
          <p:cNvPr id="117766" name="Object 6"/>
          <p:cNvGraphicFramePr>
            <a:graphicFrameLocks noChangeAspect="1"/>
          </p:cNvGraphicFramePr>
          <p:nvPr/>
        </p:nvGraphicFramePr>
        <p:xfrm>
          <a:off x="2514600" y="601663"/>
          <a:ext cx="990600" cy="465137"/>
        </p:xfrm>
        <a:graphic>
          <a:graphicData uri="http://schemas.openxmlformats.org/presentationml/2006/ole">
            <mc:AlternateContent xmlns:mc="http://schemas.openxmlformats.org/markup-compatibility/2006">
              <mc:Choice xmlns:v="urn:schemas-microsoft-com:vml" Requires="v">
                <p:oleObj spid="_x0000_s114965" name="Equation" r:id="rId4" imgW="380670" imgH="177646" progId="Equation.3">
                  <p:embed/>
                </p:oleObj>
              </mc:Choice>
              <mc:Fallback>
                <p:oleObj name="Equation" r:id="rId4" imgW="380670" imgH="177646" progId="Equation.3">
                  <p:embed/>
                  <p:pic>
                    <p:nvPicPr>
                      <p:cNvPr id="11776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601663"/>
                        <a:ext cx="990600"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67" name="Text Box 7"/>
          <p:cNvSpPr txBox="1">
            <a:spLocks noChangeArrowheads="1"/>
          </p:cNvSpPr>
          <p:nvPr/>
        </p:nvSpPr>
        <p:spPr bwMode="auto">
          <a:xfrm>
            <a:off x="228600" y="990600"/>
            <a:ext cx="5791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所有各点的位移矢量都平行于 </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 y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a:t>
            </a:r>
          </a:p>
        </p:txBody>
      </p:sp>
      <p:sp>
        <p:nvSpPr>
          <p:cNvPr id="117768" name="Text Box 8"/>
          <p:cNvSpPr txBox="1">
            <a:spLocks noChangeArrowheads="1"/>
          </p:cNvSpPr>
          <p:nvPr/>
        </p:nvSpPr>
        <p:spPr bwMode="auto">
          <a:xfrm>
            <a:off x="3352800" y="13716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平面位移问题</a:t>
            </a:r>
          </a:p>
        </p:txBody>
      </p:sp>
      <p:graphicFrame>
        <p:nvGraphicFramePr>
          <p:cNvPr id="117769" name="Object 9"/>
          <p:cNvGraphicFramePr>
            <a:graphicFrameLocks noChangeAspect="1"/>
          </p:cNvGraphicFramePr>
          <p:nvPr/>
        </p:nvGraphicFramePr>
        <p:xfrm>
          <a:off x="914400" y="1835150"/>
          <a:ext cx="990600" cy="527050"/>
        </p:xfrm>
        <a:graphic>
          <a:graphicData uri="http://schemas.openxmlformats.org/presentationml/2006/ole">
            <mc:AlternateContent xmlns:mc="http://schemas.openxmlformats.org/markup-compatibility/2006">
              <mc:Choice xmlns:v="urn:schemas-microsoft-com:vml" Requires="v">
                <p:oleObj spid="_x0000_s114966" name="Equation" r:id="rId6" imgW="406048" imgH="215713" progId="Equation.3">
                  <p:embed/>
                </p:oleObj>
              </mc:Choice>
              <mc:Fallback>
                <p:oleObj name="Equation" r:id="rId6" imgW="406048" imgH="215713" progId="Equation.3">
                  <p:embed/>
                  <p:pic>
                    <p:nvPicPr>
                      <p:cNvPr id="117769" name="Object 9"/>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914400" y="1835150"/>
                        <a:ext cx="990600" cy="527050"/>
                      </a:xfrm>
                      <a:prstGeom prst="rect">
                        <a:avLst/>
                      </a:prstGeom>
                      <a:solidFill>
                        <a:srgbClr val="FFFF99"/>
                      </a:solidFill>
                      <a:ln>
                        <a:noFill/>
                      </a:ln>
                      <a:extLst>
                        <a:ext uri="{91240B29-F687-4F45-9708-019B960494DF}">
                          <a14:hiddenLine xmlns:a14="http://schemas.microsoft.com/office/drawing/2010/main" w="9525">
                            <a:solidFill>
                              <a:schemeClr val="bg2"/>
                            </a:solidFill>
                            <a:miter lim="800000"/>
                            <a:headEnd/>
                            <a:tailEnd/>
                          </a14:hiddenLine>
                        </a:ext>
                      </a:extLst>
                    </p:spPr>
                  </p:pic>
                </p:oleObj>
              </mc:Fallback>
            </mc:AlternateContent>
          </a:graphicData>
        </a:graphic>
      </p:graphicFrame>
      <p:graphicFrame>
        <p:nvGraphicFramePr>
          <p:cNvPr id="117770" name="Object 10"/>
          <p:cNvGraphicFramePr>
            <a:graphicFrameLocks noChangeAspect="1"/>
          </p:cNvGraphicFramePr>
          <p:nvPr/>
        </p:nvGraphicFramePr>
        <p:xfrm>
          <a:off x="2133600" y="1825625"/>
          <a:ext cx="1752600" cy="536575"/>
        </p:xfrm>
        <a:graphic>
          <a:graphicData uri="http://schemas.openxmlformats.org/presentationml/2006/ole">
            <mc:AlternateContent xmlns:mc="http://schemas.openxmlformats.org/markup-compatibility/2006">
              <mc:Choice xmlns:v="urn:schemas-microsoft-com:vml" Requires="v">
                <p:oleObj spid="_x0000_s114967" name="Equation" r:id="rId8" imgW="787400" imgH="241300" progId="Equation.3">
                  <p:embed/>
                </p:oleObj>
              </mc:Choice>
              <mc:Fallback>
                <p:oleObj name="Equation" r:id="rId8" imgW="787400" imgH="241300" progId="Equation.3">
                  <p:embed/>
                  <p:pic>
                    <p:nvPicPr>
                      <p:cNvPr id="117770" name="Object 10"/>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2133600" y="1825625"/>
                        <a:ext cx="1752600" cy="536575"/>
                      </a:xfrm>
                      <a:prstGeom prst="rect">
                        <a:avLst/>
                      </a:prstGeom>
                      <a:solidFill>
                        <a:srgbClr val="FFFF99"/>
                      </a:solidFill>
                    </p:spPr>
                  </p:pic>
                </p:oleObj>
              </mc:Fallback>
            </mc:AlternateContent>
          </a:graphicData>
        </a:graphic>
      </p:graphicFrame>
      <p:graphicFrame>
        <p:nvGraphicFramePr>
          <p:cNvPr id="117771" name="Object 11"/>
          <p:cNvGraphicFramePr>
            <a:graphicFrameLocks noChangeAspect="1"/>
          </p:cNvGraphicFramePr>
          <p:nvPr/>
        </p:nvGraphicFramePr>
        <p:xfrm>
          <a:off x="4114800" y="1828800"/>
          <a:ext cx="1682750" cy="533400"/>
        </p:xfrm>
        <a:graphic>
          <a:graphicData uri="http://schemas.openxmlformats.org/presentationml/2006/ole">
            <mc:AlternateContent xmlns:mc="http://schemas.openxmlformats.org/markup-compatibility/2006">
              <mc:Choice xmlns:v="urn:schemas-microsoft-com:vml" Requires="v">
                <p:oleObj spid="_x0000_s114968" name="Equation" r:id="rId10" imgW="774364" imgH="228501" progId="Equation.3">
                  <p:embed/>
                </p:oleObj>
              </mc:Choice>
              <mc:Fallback>
                <p:oleObj name="Equation" r:id="rId10" imgW="774364" imgH="228501" progId="Equation.3">
                  <p:embed/>
                  <p:pic>
                    <p:nvPicPr>
                      <p:cNvPr id="117771" name="Object 11"/>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114800" y="1828800"/>
                        <a:ext cx="1682750" cy="533400"/>
                      </a:xfrm>
                      <a:prstGeom prst="rect">
                        <a:avLst/>
                      </a:prstGeom>
                      <a:solidFill>
                        <a:srgbClr val="FFFF99"/>
                      </a:solidFill>
                    </p:spPr>
                  </p:pic>
                </p:oleObj>
              </mc:Fallback>
            </mc:AlternateContent>
          </a:graphicData>
        </a:graphic>
      </p:graphicFrame>
      <p:sp>
        <p:nvSpPr>
          <p:cNvPr id="117772" name="AutoShape 12"/>
          <p:cNvSpPr>
            <a:spLocks/>
          </p:cNvSpPr>
          <p:nvPr/>
        </p:nvSpPr>
        <p:spPr bwMode="auto">
          <a:xfrm>
            <a:off x="762000" y="2646363"/>
            <a:ext cx="76200" cy="914400"/>
          </a:xfrm>
          <a:prstGeom prst="leftBrace">
            <a:avLst>
              <a:gd name="adj1" fmla="val 100000"/>
              <a:gd name="adj2" fmla="val 50000"/>
            </a:avLst>
          </a:prstGeom>
          <a:solidFill>
            <a:srgbClr val="CCFFFF"/>
          </a:solidFill>
          <a:ln w="12700" cap="sq">
            <a:solidFill>
              <a:schemeClr val="tx1"/>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aphicFrame>
        <p:nvGraphicFramePr>
          <p:cNvPr id="117773" name="Object 13"/>
          <p:cNvGraphicFramePr>
            <a:graphicFrameLocks noChangeAspect="1"/>
          </p:cNvGraphicFramePr>
          <p:nvPr/>
        </p:nvGraphicFramePr>
        <p:xfrm>
          <a:off x="914400" y="2874963"/>
          <a:ext cx="1701800" cy="506412"/>
        </p:xfrm>
        <a:graphic>
          <a:graphicData uri="http://schemas.openxmlformats.org/presentationml/2006/ole">
            <mc:AlternateContent xmlns:mc="http://schemas.openxmlformats.org/markup-compatibility/2006">
              <mc:Choice xmlns:v="urn:schemas-microsoft-com:vml" Requires="v">
                <p:oleObj spid="_x0000_s114969" name="Equation" r:id="rId12" imgW="812447" imgH="241195" progId="Equation.3">
                  <p:embed/>
                </p:oleObj>
              </mc:Choice>
              <mc:Fallback>
                <p:oleObj name="Equation" r:id="rId12" imgW="812447" imgH="241195" progId="Equation.3">
                  <p:embed/>
                  <p:pic>
                    <p:nvPicPr>
                      <p:cNvPr id="117773" name="Object 13"/>
                      <p:cNvPicPr preferRelativeResize="0">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914400" y="2874963"/>
                        <a:ext cx="1701800" cy="506412"/>
                      </a:xfrm>
                      <a:prstGeom prst="rect">
                        <a:avLst/>
                      </a:prstGeom>
                      <a:solidFill>
                        <a:srgbClr val="CCFFFF"/>
                      </a:solidFill>
                    </p:spPr>
                  </p:pic>
                </p:oleObj>
              </mc:Fallback>
            </mc:AlternateContent>
          </a:graphicData>
        </a:graphic>
      </p:graphicFrame>
      <p:graphicFrame>
        <p:nvGraphicFramePr>
          <p:cNvPr id="117774" name="Object 14"/>
          <p:cNvGraphicFramePr>
            <a:graphicFrameLocks noChangeAspect="1"/>
          </p:cNvGraphicFramePr>
          <p:nvPr/>
        </p:nvGraphicFramePr>
        <p:xfrm>
          <a:off x="914400" y="2417763"/>
          <a:ext cx="1676400" cy="479425"/>
        </p:xfrm>
        <a:graphic>
          <a:graphicData uri="http://schemas.openxmlformats.org/presentationml/2006/ole">
            <mc:AlternateContent xmlns:mc="http://schemas.openxmlformats.org/markup-compatibility/2006">
              <mc:Choice xmlns:v="urn:schemas-microsoft-com:vml" Requires="v">
                <p:oleObj spid="_x0000_s114970" name="Equation" r:id="rId14" imgW="800100" imgH="228600" progId="Equation.3">
                  <p:embed/>
                </p:oleObj>
              </mc:Choice>
              <mc:Fallback>
                <p:oleObj name="Equation" r:id="rId14" imgW="800100" imgH="228600" progId="Equation.3">
                  <p:embed/>
                  <p:pic>
                    <p:nvPicPr>
                      <p:cNvPr id="117774" name="Object 14"/>
                      <p:cNvPicPr preferRelativeResize="0">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914400" y="2417763"/>
                        <a:ext cx="1676400" cy="479425"/>
                      </a:xfrm>
                      <a:prstGeom prst="rect">
                        <a:avLst/>
                      </a:prstGeom>
                      <a:solidFill>
                        <a:srgbClr val="CCFFFF"/>
                      </a:solidFill>
                    </p:spPr>
                  </p:pic>
                </p:oleObj>
              </mc:Fallback>
            </mc:AlternateContent>
          </a:graphicData>
        </a:graphic>
      </p:graphicFrame>
      <p:graphicFrame>
        <p:nvGraphicFramePr>
          <p:cNvPr id="117775" name="Object 15"/>
          <p:cNvGraphicFramePr>
            <a:graphicFrameLocks noChangeAspect="1"/>
          </p:cNvGraphicFramePr>
          <p:nvPr/>
        </p:nvGraphicFramePr>
        <p:xfrm>
          <a:off x="914400" y="3352800"/>
          <a:ext cx="2825750" cy="554038"/>
        </p:xfrm>
        <a:graphic>
          <a:graphicData uri="http://schemas.openxmlformats.org/presentationml/2006/ole">
            <mc:AlternateContent xmlns:mc="http://schemas.openxmlformats.org/markup-compatibility/2006">
              <mc:Choice xmlns:v="urn:schemas-microsoft-com:vml" Requires="v">
                <p:oleObj spid="_x0000_s114971" name="Equation" r:id="rId16" imgW="1231366" imgH="241195" progId="Equation.3">
                  <p:embed/>
                </p:oleObj>
              </mc:Choice>
              <mc:Fallback>
                <p:oleObj name="Equation" r:id="rId16" imgW="1231366" imgH="241195" progId="Equation.3">
                  <p:embed/>
                  <p:pic>
                    <p:nvPicPr>
                      <p:cNvPr id="117775" name="Object 15"/>
                      <p:cNvPicPr preferRelativeResize="0">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914400" y="3352800"/>
                        <a:ext cx="2825750" cy="554038"/>
                      </a:xfrm>
                      <a:prstGeom prst="rect">
                        <a:avLst/>
                      </a:prstGeom>
                      <a:solidFill>
                        <a:srgbClr val="CCFFFF"/>
                      </a:solidFill>
                    </p:spPr>
                  </p:pic>
                </p:oleObj>
              </mc:Fallback>
            </mc:AlternateContent>
          </a:graphicData>
        </a:graphic>
      </p:graphicFrame>
      <p:sp>
        <p:nvSpPr>
          <p:cNvPr id="117777" name="Text Box 17"/>
          <p:cNvSpPr txBox="1">
            <a:spLocks noChangeArrowheads="1"/>
          </p:cNvSpPr>
          <p:nvPr/>
        </p:nvSpPr>
        <p:spPr bwMode="auto">
          <a:xfrm>
            <a:off x="3352800" y="27432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平面应变问题</a:t>
            </a:r>
          </a:p>
        </p:txBody>
      </p:sp>
      <p:sp>
        <p:nvSpPr>
          <p:cNvPr id="117778" name="Text Box 18"/>
          <p:cNvSpPr txBox="1">
            <a:spLocks noChangeArrowheads="1"/>
          </p:cNvSpPr>
          <p:nvPr/>
        </p:nvSpPr>
        <p:spPr bwMode="auto">
          <a:xfrm>
            <a:off x="228600" y="4191000"/>
            <a:ext cx="685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注：</a:t>
            </a:r>
          </a:p>
        </p:txBody>
      </p:sp>
      <p:sp>
        <p:nvSpPr>
          <p:cNvPr id="117779" name="AutoShape 19"/>
          <p:cNvSpPr>
            <a:spLocks/>
          </p:cNvSpPr>
          <p:nvPr/>
        </p:nvSpPr>
        <p:spPr bwMode="auto">
          <a:xfrm>
            <a:off x="914400" y="3962400"/>
            <a:ext cx="76200" cy="1066800"/>
          </a:xfrm>
          <a:prstGeom prst="leftBrace">
            <a:avLst>
              <a:gd name="adj1" fmla="val 116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0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17781" name="Text Box 21"/>
          <p:cNvSpPr txBox="1">
            <a:spLocks noChangeArrowheads="1"/>
          </p:cNvSpPr>
          <p:nvPr/>
        </p:nvSpPr>
        <p:spPr bwMode="auto">
          <a:xfrm>
            <a:off x="990600" y="3886200"/>
            <a:ext cx="2819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(1)</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平面应变问题中</a:t>
            </a:r>
          </a:p>
        </p:txBody>
      </p:sp>
      <p:graphicFrame>
        <p:nvGraphicFramePr>
          <p:cNvPr id="117783" name="Object 23"/>
          <p:cNvGraphicFramePr>
            <a:graphicFrameLocks noChangeAspect="1"/>
          </p:cNvGraphicFramePr>
          <p:nvPr/>
        </p:nvGraphicFramePr>
        <p:xfrm>
          <a:off x="3733800" y="3857625"/>
          <a:ext cx="914400" cy="485775"/>
        </p:xfrm>
        <a:graphic>
          <a:graphicData uri="http://schemas.openxmlformats.org/presentationml/2006/ole">
            <mc:AlternateContent xmlns:mc="http://schemas.openxmlformats.org/markup-compatibility/2006">
              <mc:Choice xmlns:v="urn:schemas-microsoft-com:vml" Requires="v">
                <p:oleObj spid="_x0000_s114972" name="Equation" r:id="rId18" imgW="406048" imgH="215713" progId="Equation.3">
                  <p:embed/>
                </p:oleObj>
              </mc:Choice>
              <mc:Fallback>
                <p:oleObj name="Equation" r:id="rId18" imgW="406048" imgH="215713" progId="Equation.3">
                  <p:embed/>
                  <p:pic>
                    <p:nvPicPr>
                      <p:cNvPr id="117783"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33800" y="3857625"/>
                        <a:ext cx="9144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84" name="Text Box 24"/>
          <p:cNvSpPr txBox="1">
            <a:spLocks noChangeArrowheads="1"/>
          </p:cNvSpPr>
          <p:nvPr/>
        </p:nvSpPr>
        <p:spPr bwMode="auto">
          <a:xfrm>
            <a:off x="4648200" y="3810000"/>
            <a:ext cx="106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但是，</a:t>
            </a:r>
          </a:p>
        </p:txBody>
      </p:sp>
      <p:graphicFrame>
        <p:nvGraphicFramePr>
          <p:cNvPr id="117785" name="Object 25"/>
          <p:cNvGraphicFramePr>
            <a:graphicFrameLocks noChangeAspect="1"/>
          </p:cNvGraphicFramePr>
          <p:nvPr/>
        </p:nvGraphicFramePr>
        <p:xfrm>
          <a:off x="5562600" y="3848100"/>
          <a:ext cx="990600" cy="495300"/>
        </p:xfrm>
        <a:graphic>
          <a:graphicData uri="http://schemas.openxmlformats.org/presentationml/2006/ole">
            <mc:AlternateContent xmlns:mc="http://schemas.openxmlformats.org/markup-compatibility/2006">
              <mc:Choice xmlns:v="urn:schemas-microsoft-com:vml" Requires="v">
                <p:oleObj spid="_x0000_s114973" name="Equation" r:id="rId20" imgW="431613" imgH="215806" progId="Equation.3">
                  <p:embed/>
                </p:oleObj>
              </mc:Choice>
              <mc:Fallback>
                <p:oleObj name="Equation" r:id="rId20" imgW="431613" imgH="215806" progId="Equation.3">
                  <p:embed/>
                  <p:pic>
                    <p:nvPicPr>
                      <p:cNvPr id="117785" name="Object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62600" y="3848100"/>
                        <a:ext cx="9906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87" name="Object 27"/>
          <p:cNvGraphicFramePr>
            <a:graphicFrameLocks noChangeAspect="1"/>
          </p:cNvGraphicFramePr>
          <p:nvPr/>
        </p:nvGraphicFramePr>
        <p:xfrm>
          <a:off x="6553200" y="3810000"/>
          <a:ext cx="2438400" cy="525463"/>
        </p:xfrm>
        <a:graphic>
          <a:graphicData uri="http://schemas.openxmlformats.org/presentationml/2006/ole">
            <mc:AlternateContent xmlns:mc="http://schemas.openxmlformats.org/markup-compatibility/2006">
              <mc:Choice xmlns:v="urn:schemas-microsoft-com:vml" Requires="v">
                <p:oleObj spid="_x0000_s114974" name="Equation" r:id="rId22" imgW="1117600" imgH="241300" progId="Equation.3">
                  <p:embed/>
                </p:oleObj>
              </mc:Choice>
              <mc:Fallback>
                <p:oleObj name="Equation" r:id="rId22" imgW="1117600" imgH="241300" progId="Equation.3">
                  <p:embed/>
                  <p:pic>
                    <p:nvPicPr>
                      <p:cNvPr id="117787" name="Object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53200" y="3810000"/>
                        <a:ext cx="2438400"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88" name="Text Box 28"/>
          <p:cNvSpPr txBox="1">
            <a:spLocks noChangeArrowheads="1"/>
          </p:cNvSpPr>
          <p:nvPr/>
        </p:nvSpPr>
        <p:spPr bwMode="auto">
          <a:xfrm>
            <a:off x="990600" y="4648200"/>
            <a:ext cx="4191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平面应变问题中应力分量：</a:t>
            </a:r>
          </a:p>
        </p:txBody>
      </p:sp>
      <p:graphicFrame>
        <p:nvGraphicFramePr>
          <p:cNvPr id="117789" name="Object 29"/>
          <p:cNvGraphicFramePr>
            <a:graphicFrameLocks noChangeAspect="1"/>
          </p:cNvGraphicFramePr>
          <p:nvPr/>
        </p:nvGraphicFramePr>
        <p:xfrm>
          <a:off x="5029200" y="4572000"/>
          <a:ext cx="3886200" cy="550863"/>
        </p:xfrm>
        <a:graphic>
          <a:graphicData uri="http://schemas.openxmlformats.org/presentationml/2006/ole">
            <mc:AlternateContent xmlns:mc="http://schemas.openxmlformats.org/markup-compatibility/2006">
              <mc:Choice xmlns:v="urn:schemas-microsoft-com:vml" Requires="v">
                <p:oleObj spid="_x0000_s114975" name="Equation" r:id="rId24" imgW="1701800" imgH="241300" progId="Equation.3">
                  <p:embed/>
                </p:oleObj>
              </mc:Choice>
              <mc:Fallback>
                <p:oleObj name="Equation" r:id="rId24" imgW="1701800" imgH="241300" progId="Equation.3">
                  <p:embed/>
                  <p:pic>
                    <p:nvPicPr>
                      <p:cNvPr id="117789" name="Object 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29200" y="4572000"/>
                        <a:ext cx="3886200" cy="550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90" name="Text Box 30"/>
          <p:cNvSpPr txBox="1">
            <a:spLocks noChangeArrowheads="1"/>
          </p:cNvSpPr>
          <p:nvPr/>
        </p:nvSpPr>
        <p:spPr bwMode="auto">
          <a:xfrm>
            <a:off x="5562600" y="5105400"/>
            <a:ext cx="3124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仅为 </a:t>
            </a:r>
            <a:r>
              <a:rPr kumimoji="1" lang="en-US" altLang="zh-CN" sz="24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x y </a:t>
            </a: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的函数。</a:t>
            </a:r>
          </a:p>
        </p:txBody>
      </p:sp>
      <p:sp>
        <p:nvSpPr>
          <p:cNvPr id="117791" name="Text Box 31"/>
          <p:cNvSpPr txBox="1">
            <a:spLocks noChangeArrowheads="1"/>
          </p:cNvSpPr>
          <p:nvPr/>
        </p:nvSpPr>
        <p:spPr bwMode="auto">
          <a:xfrm>
            <a:off x="228600" y="5410200"/>
            <a:ext cx="4191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可近似为平面应变问题的例子：</a:t>
            </a:r>
          </a:p>
        </p:txBody>
      </p:sp>
      <p:sp>
        <p:nvSpPr>
          <p:cNvPr id="117792" name="Text Box 32"/>
          <p:cNvSpPr txBox="1">
            <a:spLocks noChangeArrowheads="1"/>
          </p:cNvSpPr>
          <p:nvPr/>
        </p:nvSpPr>
        <p:spPr bwMode="auto">
          <a:xfrm>
            <a:off x="685800" y="5867400"/>
            <a:ext cx="6934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t>煤矿巷道的变形与破坏分析；挡土墙；重力坝等。</a:t>
            </a:r>
          </a:p>
        </p:txBody>
      </p:sp>
    </p:spTree>
    <p:extLst>
      <p:ext uri="{BB962C8B-B14F-4D97-AF65-F5344CB8AC3E}">
        <p14:creationId xmlns:p14="http://schemas.microsoft.com/office/powerpoint/2010/main" val="2649928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77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7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7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77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776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1776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1777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177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1777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1777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1777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1777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1777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1777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1777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1778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11778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17784"/>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499"/>
                                          </p:stCondLst>
                                        </p:cTn>
                                        <p:tgtEl>
                                          <p:spTgt spid="117785"/>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11778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17788"/>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11778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11779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117791"/>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117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5" grpId="0" autoUpdateAnimBg="0"/>
      <p:bldP spid="117767" grpId="0" autoUpdateAnimBg="0"/>
      <p:bldP spid="117768" grpId="0" autoUpdateAnimBg="0"/>
      <p:bldP spid="117777" grpId="0" autoUpdateAnimBg="0"/>
      <p:bldP spid="117778" grpId="0" autoUpdateAnimBg="0"/>
      <p:bldP spid="117781" grpId="0" autoUpdateAnimBg="0"/>
      <p:bldP spid="117784" grpId="0" autoUpdateAnimBg="0"/>
      <p:bldP spid="117788" grpId="0" autoUpdateAnimBg="0"/>
      <p:bldP spid="117790" grpId="0" autoUpdateAnimBg="0"/>
      <p:bldP spid="117791" grpId="0" autoUpdateAnimBg="0"/>
      <p:bldP spid="117792"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758440" y="852638"/>
            <a:ext cx="43161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zh-CN" altLang="zh-CN" sz="3600" b="1" dirty="0">
                <a:solidFill>
                  <a:srgbClr val="FF0000"/>
                </a:solidFill>
                <a:latin typeface="黑体" panose="02010609060101010101" pitchFamily="49" charset="-122"/>
                <a:ea typeface="黑体" panose="02010609060101010101" pitchFamily="49" charset="-122"/>
              </a:rPr>
              <a:t>主 要 内 容</a:t>
            </a:r>
          </a:p>
        </p:txBody>
      </p:sp>
      <p:sp>
        <p:nvSpPr>
          <p:cNvPr id="4" name="Rectangle 4"/>
          <p:cNvSpPr>
            <a:spLocks noChangeArrowheads="1"/>
          </p:cNvSpPr>
          <p:nvPr/>
        </p:nvSpPr>
        <p:spPr bwMode="auto">
          <a:xfrm>
            <a:off x="1513897" y="1716903"/>
            <a:ext cx="6805214" cy="4440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zh-CN" sz="3200" b="1" dirty="0">
                <a:latin typeface="宋体" panose="02010600030101010101" pitchFamily="2" charset="-122"/>
              </a:rPr>
              <a:t>§3-1  多项式</a:t>
            </a:r>
            <a:r>
              <a:rPr lang="zh-CN" altLang="zh-CN" sz="3200" b="1" dirty="0" smtClean="0">
                <a:latin typeface="宋体" panose="02010600030101010101" pitchFamily="2" charset="-122"/>
              </a:rPr>
              <a:t>解答</a:t>
            </a:r>
            <a:endParaRPr lang="en-US" altLang="zh-CN" sz="3200" b="1" dirty="0" smtClean="0">
              <a:latin typeface="宋体" panose="02010600030101010101" pitchFamily="2" charset="-122"/>
            </a:endParaRPr>
          </a:p>
          <a:p>
            <a:pPr>
              <a:lnSpc>
                <a:spcPct val="150000"/>
              </a:lnSpc>
            </a:pPr>
            <a:r>
              <a:rPr lang="zh-CN" altLang="zh-CN" sz="3200" b="1" dirty="0">
                <a:latin typeface="宋体" panose="02010600030101010101" pitchFamily="2" charset="-122"/>
              </a:rPr>
              <a:t>§3-2  位移分量的求</a:t>
            </a:r>
            <a:r>
              <a:rPr lang="zh-CN" altLang="zh-CN" sz="3200" b="1" dirty="0" smtClean="0">
                <a:latin typeface="宋体" panose="02010600030101010101" pitchFamily="2" charset="-122"/>
              </a:rPr>
              <a:t>出</a:t>
            </a:r>
            <a:endParaRPr lang="en-US" altLang="zh-CN" sz="3200" b="1" dirty="0" smtClean="0">
              <a:latin typeface="宋体" panose="02010600030101010101" pitchFamily="2" charset="-122"/>
            </a:endParaRPr>
          </a:p>
          <a:p>
            <a:pPr>
              <a:lnSpc>
                <a:spcPct val="150000"/>
              </a:lnSpc>
            </a:pPr>
            <a:r>
              <a:rPr lang="zh-CN" altLang="zh-CN" sz="3200" b="1" dirty="0">
                <a:latin typeface="宋体" panose="02010600030101010101" pitchFamily="2" charset="-122"/>
              </a:rPr>
              <a:t>§3-3  简支梁受均布</a:t>
            </a:r>
            <a:r>
              <a:rPr lang="zh-CN" altLang="zh-CN" sz="3200" b="1" dirty="0" smtClean="0">
                <a:latin typeface="宋体" panose="02010600030101010101" pitchFamily="2" charset="-122"/>
              </a:rPr>
              <a:t>载荷</a:t>
            </a:r>
            <a:endParaRPr lang="en-US" altLang="zh-CN" sz="3200" b="1" dirty="0" smtClean="0">
              <a:latin typeface="宋体" panose="02010600030101010101" pitchFamily="2" charset="-122"/>
            </a:endParaRPr>
          </a:p>
          <a:p>
            <a:pPr>
              <a:lnSpc>
                <a:spcPct val="150000"/>
              </a:lnSpc>
            </a:pPr>
            <a:r>
              <a:rPr lang="zh-CN" altLang="zh-CN" sz="3200" b="1" dirty="0">
                <a:latin typeface="宋体" panose="02010600030101010101" pitchFamily="2" charset="-122"/>
              </a:rPr>
              <a:t>§3-4  楔形体受重力和液体</a:t>
            </a:r>
            <a:r>
              <a:rPr lang="zh-CN" altLang="zh-CN" sz="3200" b="1" dirty="0" smtClean="0">
                <a:latin typeface="宋体" panose="02010600030101010101" pitchFamily="2" charset="-122"/>
              </a:rPr>
              <a:t>压力</a:t>
            </a:r>
            <a:endParaRPr lang="en-US" altLang="zh-CN" sz="3200" b="1" dirty="0" smtClean="0">
              <a:latin typeface="宋体" panose="02010600030101010101" pitchFamily="2" charset="-122"/>
            </a:endParaRPr>
          </a:p>
          <a:p>
            <a:pPr>
              <a:lnSpc>
                <a:spcPct val="150000"/>
              </a:lnSpc>
            </a:pPr>
            <a:r>
              <a:rPr lang="zh-CN" altLang="zh-CN" sz="3200" b="1" dirty="0">
                <a:latin typeface="宋体" panose="02010600030101010101" pitchFamily="2" charset="-122"/>
              </a:rPr>
              <a:t>§3-5  级数式</a:t>
            </a:r>
            <a:r>
              <a:rPr lang="zh-CN" altLang="zh-CN" sz="3200" b="1" dirty="0" smtClean="0">
                <a:latin typeface="宋体" panose="02010600030101010101" pitchFamily="2" charset="-122"/>
              </a:rPr>
              <a:t>解答</a:t>
            </a:r>
            <a:endParaRPr lang="en-US" altLang="zh-CN" sz="3200" b="1" dirty="0" smtClean="0">
              <a:latin typeface="宋体" panose="02010600030101010101" pitchFamily="2" charset="-122"/>
            </a:endParaRPr>
          </a:p>
          <a:p>
            <a:pPr>
              <a:lnSpc>
                <a:spcPct val="150000"/>
              </a:lnSpc>
            </a:pPr>
            <a:r>
              <a:rPr lang="zh-CN" altLang="zh-CN" sz="3200" b="1" dirty="0">
                <a:latin typeface="宋体" panose="02010600030101010101" pitchFamily="2" charset="-122"/>
              </a:rPr>
              <a:t>§3-6  简支梁受任意横向</a:t>
            </a:r>
            <a:r>
              <a:rPr lang="zh-CN" altLang="zh-CN" sz="3200" b="1" dirty="0" smtClean="0">
                <a:latin typeface="宋体" panose="02010600030101010101" pitchFamily="2" charset="-122"/>
              </a:rPr>
              <a:t>载荷</a:t>
            </a:r>
            <a:endParaRPr lang="zh-CN" altLang="zh-CN" sz="3200" b="1" dirty="0">
              <a:latin typeface="宋体" panose="02010600030101010101" pitchFamily="2" charset="-122"/>
            </a:endParaRPr>
          </a:p>
        </p:txBody>
      </p:sp>
    </p:spTree>
    <p:extLst>
      <p:ext uri="{BB962C8B-B14F-4D97-AF65-F5344CB8AC3E}">
        <p14:creationId xmlns:p14="http://schemas.microsoft.com/office/powerpoint/2010/main" val="524989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667000" y="152400"/>
            <a:ext cx="3733800" cy="579438"/>
          </a:xfrm>
          <a:prstGeom prst="rect">
            <a:avLst/>
          </a:prstGeom>
          <a:solidFill>
            <a:schemeClr val="bg1"/>
          </a:solidFill>
          <a:ln>
            <a:noFill/>
          </a:ln>
          <a:effectLst/>
          <a:extLst/>
        </p:spPr>
        <p:txBody>
          <a:bodyPr anchor="ctr">
            <a:spAutoFit/>
          </a:bodyPr>
          <a:lstStyle>
            <a:lvl1pPr marL="2857500" indent="-2857500">
              <a:defRPr>
                <a:solidFill>
                  <a:schemeClr val="tx1"/>
                </a:solidFill>
                <a:latin typeface="Arial" panose="020B0604020202020204" pitchFamily="34" charset="0"/>
                <a:ea typeface="宋体" panose="02010600030101010101" pitchFamily="2" charset="-122"/>
              </a:defRPr>
            </a:lvl1pPr>
            <a:lvl2pPr marL="3235325">
              <a:defRPr>
                <a:solidFill>
                  <a:schemeClr val="tx1"/>
                </a:solidFill>
                <a:latin typeface="Arial" panose="020B0604020202020204" pitchFamily="34" charset="0"/>
                <a:ea typeface="宋体" panose="02010600030101010101" pitchFamily="2" charset="-122"/>
              </a:defRPr>
            </a:lvl2pPr>
            <a:lvl3pPr marL="3425825">
              <a:defRPr>
                <a:solidFill>
                  <a:schemeClr val="tx1"/>
                </a:solidFill>
                <a:latin typeface="Arial" panose="020B0604020202020204" pitchFamily="34" charset="0"/>
                <a:ea typeface="宋体" panose="02010600030101010101" pitchFamily="2" charset="-122"/>
              </a:defRPr>
            </a:lvl3pPr>
            <a:lvl4pPr marL="3616325">
              <a:defRPr>
                <a:solidFill>
                  <a:schemeClr val="tx1"/>
                </a:solidFill>
                <a:latin typeface="Arial" panose="020B0604020202020204" pitchFamily="34" charset="0"/>
                <a:ea typeface="宋体" panose="02010600030101010101" pitchFamily="2" charset="-122"/>
              </a:defRPr>
            </a:lvl4pPr>
            <a:lvl5pPr marL="3806825">
              <a:defRPr>
                <a:solidFill>
                  <a:schemeClr val="tx1"/>
                </a:solidFill>
                <a:latin typeface="Arial" panose="020B0604020202020204" pitchFamily="34" charset="0"/>
                <a:ea typeface="宋体" panose="02010600030101010101" pitchFamily="2" charset="-122"/>
              </a:defRPr>
            </a:lvl5pPr>
            <a:lvl6pPr marL="42640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47212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51784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56356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3200" b="1" dirty="0">
                <a:solidFill>
                  <a:srgbClr val="FF0000"/>
                </a:solidFill>
                <a:latin typeface="黑体" panose="02010609060101010101" pitchFamily="49" charset="-122"/>
                <a:ea typeface="黑体" panose="02010609060101010101" pitchFamily="49" charset="-122"/>
              </a:rPr>
              <a:t>§3-1  多项式解答</a:t>
            </a:r>
          </a:p>
        </p:txBody>
      </p:sp>
      <p:sp>
        <p:nvSpPr>
          <p:cNvPr id="4" name="Text Box 3"/>
          <p:cNvSpPr txBox="1">
            <a:spLocks noChangeArrowheads="1"/>
          </p:cNvSpPr>
          <p:nvPr/>
        </p:nvSpPr>
        <p:spPr bwMode="auto">
          <a:xfrm>
            <a:off x="250825" y="1125538"/>
            <a:ext cx="144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dirty="0">
                <a:solidFill>
                  <a:srgbClr val="0070C0"/>
                </a:solidFill>
                <a:latin typeface="黑体" panose="02010609060101010101" pitchFamily="49" charset="-122"/>
                <a:ea typeface="黑体" panose="02010609060101010101" pitchFamily="49" charset="-122"/>
              </a:rPr>
              <a:t>适用性：</a:t>
            </a:r>
          </a:p>
        </p:txBody>
      </p:sp>
      <p:sp>
        <p:nvSpPr>
          <p:cNvPr id="5" name="Text Box 4"/>
          <p:cNvSpPr txBox="1">
            <a:spLocks noChangeArrowheads="1"/>
          </p:cNvSpPr>
          <p:nvPr/>
        </p:nvSpPr>
        <p:spPr bwMode="auto">
          <a:xfrm>
            <a:off x="1619250" y="1125538"/>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由一些直线边界构成的弹性体。</a:t>
            </a:r>
          </a:p>
        </p:txBody>
      </p:sp>
      <p:sp>
        <p:nvSpPr>
          <p:cNvPr id="6" name="Text Box 5"/>
          <p:cNvSpPr txBox="1">
            <a:spLocks noChangeArrowheads="1"/>
          </p:cNvSpPr>
          <p:nvPr/>
        </p:nvSpPr>
        <p:spPr bwMode="auto">
          <a:xfrm>
            <a:off x="250825" y="1700213"/>
            <a:ext cx="137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dirty="0">
                <a:solidFill>
                  <a:srgbClr val="0070C0"/>
                </a:solidFill>
                <a:latin typeface="黑体" panose="02010609060101010101" pitchFamily="49" charset="-122"/>
                <a:ea typeface="黑体" panose="02010609060101010101" pitchFamily="49" charset="-122"/>
              </a:rPr>
              <a:t>目 的：</a:t>
            </a:r>
          </a:p>
        </p:txBody>
      </p:sp>
      <p:sp>
        <p:nvSpPr>
          <p:cNvPr id="7" name="Text Box 6"/>
          <p:cNvSpPr txBox="1">
            <a:spLocks noChangeArrowheads="1"/>
          </p:cNvSpPr>
          <p:nvPr/>
        </p:nvSpPr>
        <p:spPr bwMode="auto">
          <a:xfrm>
            <a:off x="1476375" y="1700213"/>
            <a:ext cx="7391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考察一些简单多项式函数作为应力函数</a:t>
            </a:r>
            <a:r>
              <a:rPr lang="zh-CN" altLang="zh-CN" sz="2400" i="1">
                <a:solidFill>
                  <a:schemeClr val="accent2"/>
                </a:solidFill>
                <a:latin typeface="宋体" panose="02010600030101010101" pitchFamily="2" charset="-122"/>
              </a:rPr>
              <a:t>φ</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x</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y</a:t>
            </a:r>
            <a:r>
              <a:rPr lang="zh-CN" altLang="zh-CN" sz="2400" b="1">
                <a:solidFill>
                  <a:schemeClr val="accent2"/>
                </a:solidFill>
                <a:latin typeface="宋体" panose="02010600030101010101" pitchFamily="2" charset="-122"/>
              </a:rPr>
              <a:t>)</a:t>
            </a:r>
            <a:r>
              <a:rPr lang="zh-CN" altLang="zh-CN" sz="2400" b="1">
                <a:latin typeface="宋体" panose="02010600030101010101" pitchFamily="2" charset="-122"/>
              </a:rPr>
              <a:t> ，能解决什么样的力学问题。</a:t>
            </a:r>
          </a:p>
        </p:txBody>
      </p:sp>
      <p:sp>
        <p:nvSpPr>
          <p:cNvPr id="8" name="Rectangle 7"/>
          <p:cNvSpPr>
            <a:spLocks noChangeArrowheads="1"/>
          </p:cNvSpPr>
          <p:nvPr/>
        </p:nvSpPr>
        <p:spPr bwMode="auto">
          <a:xfrm>
            <a:off x="5003800" y="2112963"/>
            <a:ext cx="1712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zh-CN" sz="2400" i="1">
                <a:solidFill>
                  <a:schemeClr val="accent2"/>
                </a:solidFill>
                <a:latin typeface="宋体" panose="02010600030101010101" pitchFamily="2" charset="-122"/>
              </a:rPr>
              <a:t>——</a:t>
            </a:r>
            <a:r>
              <a:rPr lang="zh-CN" altLang="zh-CN" sz="2400" b="1">
                <a:solidFill>
                  <a:schemeClr val="accent2"/>
                </a:solidFill>
                <a:latin typeface="Times New Roman" panose="02020603050405020304" pitchFamily="18" charset="0"/>
              </a:rPr>
              <a:t>逆解法</a:t>
            </a:r>
          </a:p>
        </p:txBody>
      </p:sp>
      <p:graphicFrame>
        <p:nvGraphicFramePr>
          <p:cNvPr id="9" name="Object 8"/>
          <p:cNvGraphicFramePr>
            <a:graphicFrameLocks noChangeAspect="1"/>
          </p:cNvGraphicFramePr>
          <p:nvPr>
            <p:extLst>
              <p:ext uri="{D42A27DB-BD31-4B8C-83A1-F6EECF244321}">
                <p14:modId xmlns:p14="http://schemas.microsoft.com/office/powerpoint/2010/main" val="1000016586"/>
              </p:ext>
            </p:extLst>
          </p:nvPr>
        </p:nvGraphicFramePr>
        <p:xfrm>
          <a:off x="1187450" y="3411538"/>
          <a:ext cx="3671888" cy="593725"/>
        </p:xfrm>
        <a:graphic>
          <a:graphicData uri="http://schemas.openxmlformats.org/presentationml/2006/ole">
            <mc:AlternateContent xmlns:mc="http://schemas.openxmlformats.org/markup-compatibility/2006">
              <mc:Choice xmlns:v="urn:schemas-microsoft-com:vml" Requires="v">
                <p:oleObj spid="_x0000_s234526" r:id="rId3" imgW="1256527" imgH="203341" progId="">
                  <p:embed/>
                </p:oleObj>
              </mc:Choice>
              <mc:Fallback>
                <p:oleObj r:id="rId3" imgW="1256527" imgH="203341" progId="">
                  <p:embed/>
                  <p:pic>
                    <p:nvPicPr>
                      <p:cNvPr id="410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411538"/>
                        <a:ext cx="3671888"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9"/>
          <p:cNvSpPr txBox="1">
            <a:spLocks noChangeArrowheads="1"/>
          </p:cNvSpPr>
          <p:nvPr/>
        </p:nvSpPr>
        <p:spPr bwMode="auto">
          <a:xfrm>
            <a:off x="5003800" y="3429000"/>
            <a:ext cx="3836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   </a:t>
            </a:r>
            <a:r>
              <a:rPr lang="zh-CN" altLang="zh-CN" sz="2400" i="1">
                <a:latin typeface="Times New Roman" panose="02020603050405020304" pitchFamily="18" charset="0"/>
              </a:rPr>
              <a:t>a、b、c</a:t>
            </a:r>
            <a:r>
              <a:rPr lang="zh-CN" altLang="zh-CN" sz="2400">
                <a:latin typeface="宋体" panose="02010600030101010101" pitchFamily="2" charset="-122"/>
              </a:rPr>
              <a:t> </a:t>
            </a:r>
            <a:r>
              <a:rPr lang="zh-CN" altLang="zh-CN" sz="2400" b="1">
                <a:latin typeface="宋体" panose="02010600030101010101" pitchFamily="2" charset="-122"/>
              </a:rPr>
              <a:t>为待定系数。</a:t>
            </a:r>
            <a:endParaRPr lang="zh-CN" altLang="zh-CN" sz="2400" b="1" i="1">
              <a:latin typeface="宋体" panose="02010600030101010101" pitchFamily="2" charset="-122"/>
            </a:endParaRPr>
          </a:p>
        </p:txBody>
      </p:sp>
      <p:sp>
        <p:nvSpPr>
          <p:cNvPr id="11" name="Text Box 10"/>
          <p:cNvSpPr txBox="1">
            <a:spLocks noChangeArrowheads="1"/>
          </p:cNvSpPr>
          <p:nvPr/>
        </p:nvSpPr>
        <p:spPr bwMode="auto">
          <a:xfrm>
            <a:off x="1116013" y="4221163"/>
            <a:ext cx="676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检验</a:t>
            </a:r>
            <a:r>
              <a:rPr lang="zh-CN" altLang="zh-CN" sz="2400" i="1">
                <a:solidFill>
                  <a:schemeClr val="accent2"/>
                </a:solidFill>
                <a:latin typeface="宋体" panose="02010600030101010101" pitchFamily="2" charset="-122"/>
              </a:rPr>
              <a:t>φ</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x</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y</a:t>
            </a:r>
            <a:r>
              <a:rPr lang="zh-CN" altLang="zh-CN" sz="2400" b="1">
                <a:solidFill>
                  <a:schemeClr val="accent2"/>
                </a:solidFill>
                <a:latin typeface="宋体" panose="02010600030101010101" pitchFamily="2" charset="-122"/>
              </a:rPr>
              <a:t>)</a:t>
            </a:r>
            <a:r>
              <a:rPr lang="zh-CN" altLang="zh-CN" sz="2400" b="1">
                <a:latin typeface="宋体" panose="02010600030101010101" pitchFamily="2" charset="-122"/>
              </a:rPr>
              <a:t> 是否满足双调和方程：</a:t>
            </a:r>
          </a:p>
        </p:txBody>
      </p:sp>
      <p:graphicFrame>
        <p:nvGraphicFramePr>
          <p:cNvPr id="12" name="Object 11"/>
          <p:cNvGraphicFramePr>
            <a:graphicFrameLocks noChangeAspect="1"/>
          </p:cNvGraphicFramePr>
          <p:nvPr>
            <p:extLst>
              <p:ext uri="{D42A27DB-BD31-4B8C-83A1-F6EECF244321}">
                <p14:modId xmlns:p14="http://schemas.microsoft.com/office/powerpoint/2010/main" val="3470354094"/>
              </p:ext>
            </p:extLst>
          </p:nvPr>
        </p:nvGraphicFramePr>
        <p:xfrm>
          <a:off x="2627313" y="4868863"/>
          <a:ext cx="3886200" cy="858837"/>
        </p:xfrm>
        <a:graphic>
          <a:graphicData uri="http://schemas.openxmlformats.org/presentationml/2006/ole">
            <mc:AlternateContent xmlns:mc="http://schemas.openxmlformats.org/markup-compatibility/2006">
              <mc:Choice xmlns:v="urn:schemas-microsoft-com:vml" Requires="v">
                <p:oleObj spid="_x0000_s234527" r:id="rId5" imgW="2006046" imgH="444624" progId="">
                  <p:embed/>
                </p:oleObj>
              </mc:Choice>
              <mc:Fallback>
                <p:oleObj r:id="rId5" imgW="2006046" imgH="444624" progId="">
                  <p:embed/>
                  <p:pic>
                    <p:nvPicPr>
                      <p:cNvPr id="4107"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4868863"/>
                        <a:ext cx="3886200" cy="8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2"/>
          <p:cNvSpPr txBox="1">
            <a:spLocks noChangeArrowheads="1"/>
          </p:cNvSpPr>
          <p:nvPr/>
        </p:nvSpPr>
        <p:spPr bwMode="auto">
          <a:xfrm>
            <a:off x="1042988" y="6021388"/>
            <a:ext cx="7850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显然</a:t>
            </a:r>
            <a:r>
              <a:rPr lang="zh-CN" altLang="zh-CN" sz="2400" i="1">
                <a:solidFill>
                  <a:schemeClr val="accent2"/>
                </a:solidFill>
                <a:latin typeface="宋体" panose="02010600030101010101" pitchFamily="2" charset="-122"/>
              </a:rPr>
              <a:t>φ</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x</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y</a:t>
            </a:r>
            <a:r>
              <a:rPr lang="zh-CN" altLang="zh-CN" sz="2400" b="1">
                <a:solidFill>
                  <a:schemeClr val="accent2"/>
                </a:solidFill>
                <a:latin typeface="宋体" panose="02010600030101010101" pitchFamily="2" charset="-122"/>
              </a:rPr>
              <a:t>)</a:t>
            </a:r>
            <a:r>
              <a:rPr lang="zh-CN" altLang="zh-CN" sz="2400" b="1">
                <a:latin typeface="宋体" panose="02010600030101010101" pitchFamily="2" charset="-122"/>
              </a:rPr>
              <a:t> 满足双调和方程，因而可作为应力函数。</a:t>
            </a:r>
          </a:p>
        </p:txBody>
      </p:sp>
      <p:sp>
        <p:nvSpPr>
          <p:cNvPr id="14" name="Text Box 13"/>
          <p:cNvSpPr txBox="1">
            <a:spLocks noChangeArrowheads="1"/>
          </p:cNvSpPr>
          <p:nvPr/>
        </p:nvSpPr>
        <p:spPr bwMode="auto">
          <a:xfrm>
            <a:off x="250825" y="3500438"/>
            <a:ext cx="1166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1</a:t>
            </a:r>
            <a:endParaRPr lang="zh-CN" altLang="zh-CN" sz="2400" b="1" i="1">
              <a:latin typeface="Times New Roman" panose="02020603050405020304" pitchFamily="18" charset="0"/>
              <a:ea typeface="楷体_GB2312" pitchFamily="1" charset="-122"/>
            </a:endParaRPr>
          </a:p>
        </p:txBody>
      </p:sp>
      <p:sp>
        <p:nvSpPr>
          <p:cNvPr id="15" name="Text Box 14"/>
          <p:cNvSpPr txBox="1">
            <a:spLocks noChangeArrowheads="1"/>
          </p:cNvSpPr>
          <p:nvPr/>
        </p:nvSpPr>
        <p:spPr bwMode="auto">
          <a:xfrm>
            <a:off x="250826" y="2708275"/>
            <a:ext cx="3060266" cy="519113"/>
          </a:xfrm>
          <a:prstGeom prst="rect">
            <a:avLst/>
          </a:prstGeom>
          <a:noFill/>
          <a:ln w="25400">
            <a:solidFill>
              <a:srgbClr val="267CB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zh-CN" sz="2800" b="1" dirty="0">
                <a:latin typeface="宋体" panose="02010600030101010101" pitchFamily="2" charset="-122"/>
              </a:rPr>
              <a:t>一、 一次多项式</a:t>
            </a:r>
          </a:p>
        </p:txBody>
      </p:sp>
      <p:sp>
        <p:nvSpPr>
          <p:cNvPr id="16" name="Text Box 15"/>
          <p:cNvSpPr txBox="1">
            <a:spLocks noChangeArrowheads="1"/>
          </p:cNvSpPr>
          <p:nvPr/>
        </p:nvSpPr>
        <p:spPr bwMode="auto">
          <a:xfrm>
            <a:off x="323850" y="4292600"/>
            <a:ext cx="950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2</a:t>
            </a:r>
            <a:endParaRPr lang="zh-CN" altLang="zh-CN" sz="2400" b="1" i="1">
              <a:latin typeface="Times New Roman" panose="02020603050405020304" pitchFamily="18" charset="0"/>
              <a:ea typeface="楷体_GB2312" pitchFamily="1" charset="-122"/>
            </a:endParaRPr>
          </a:p>
        </p:txBody>
      </p:sp>
    </p:spTree>
    <p:extLst>
      <p:ext uri="{BB962C8B-B14F-4D97-AF65-F5344CB8AC3E}">
        <p14:creationId xmlns:p14="http://schemas.microsoft.com/office/powerpoint/2010/main" val="2111589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0" y="260350"/>
            <a:ext cx="1303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3</a:t>
            </a:r>
            <a:endParaRPr lang="zh-CN" altLang="zh-CN" sz="2400" b="1" i="1">
              <a:latin typeface="Times New Roman" panose="02020603050405020304" pitchFamily="18" charset="0"/>
              <a:ea typeface="楷体_GB2312" pitchFamily="1" charset="-122"/>
            </a:endParaRPr>
          </a:p>
        </p:txBody>
      </p:sp>
      <p:sp>
        <p:nvSpPr>
          <p:cNvPr id="5123" name="Text Box 3"/>
          <p:cNvSpPr txBox="1">
            <a:spLocks noChangeArrowheads="1"/>
          </p:cNvSpPr>
          <p:nvPr/>
        </p:nvSpPr>
        <p:spPr bwMode="auto">
          <a:xfrm>
            <a:off x="971550" y="260350"/>
            <a:ext cx="431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对应的应力分量：</a:t>
            </a:r>
          </a:p>
        </p:txBody>
      </p:sp>
      <p:graphicFrame>
        <p:nvGraphicFramePr>
          <p:cNvPr id="5124" name="Object 4"/>
          <p:cNvGraphicFramePr>
            <a:graphicFrameLocks noChangeAspect="1"/>
          </p:cNvGraphicFramePr>
          <p:nvPr/>
        </p:nvGraphicFramePr>
        <p:xfrm>
          <a:off x="395288" y="1700213"/>
          <a:ext cx="2254250" cy="982662"/>
        </p:xfrm>
        <a:graphic>
          <a:graphicData uri="http://schemas.openxmlformats.org/presentationml/2006/ole">
            <mc:AlternateContent xmlns:mc="http://schemas.openxmlformats.org/markup-compatibility/2006">
              <mc:Choice xmlns:v="urn:schemas-microsoft-com:vml" Requires="v">
                <p:oleObj spid="_x0000_s158842" r:id="rId3" imgW="1015876" imgH="444624" progId="">
                  <p:embed/>
                </p:oleObj>
              </mc:Choice>
              <mc:Fallback>
                <p:oleObj r:id="rId3" imgW="1015876" imgH="444624" progId="">
                  <p:embed/>
                  <p:pic>
                    <p:nvPicPr>
                      <p:cNvPr id="51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700213"/>
                        <a:ext cx="2254250" cy="98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5" name="Group 5"/>
          <p:cNvGrpSpPr>
            <a:grpSpLocks noChangeAspect="1"/>
          </p:cNvGrpSpPr>
          <p:nvPr/>
        </p:nvGrpSpPr>
        <p:grpSpPr bwMode="auto">
          <a:xfrm>
            <a:off x="468313" y="908050"/>
            <a:ext cx="3827462" cy="887413"/>
            <a:chOff x="0" y="0"/>
            <a:chExt cx="2411" cy="559"/>
          </a:xfrm>
        </p:grpSpPr>
        <p:graphicFrame>
          <p:nvGraphicFramePr>
            <p:cNvPr id="5126" name="Object 6"/>
            <p:cNvGraphicFramePr>
              <a:graphicFrameLocks noChangeAspect="1"/>
            </p:cNvGraphicFramePr>
            <p:nvPr/>
          </p:nvGraphicFramePr>
          <p:xfrm>
            <a:off x="0" y="0"/>
            <a:ext cx="1167" cy="559"/>
          </p:xfrm>
          <a:graphic>
            <a:graphicData uri="http://schemas.openxmlformats.org/presentationml/2006/ole">
              <mc:AlternateContent xmlns:mc="http://schemas.openxmlformats.org/markup-compatibility/2006">
                <mc:Choice xmlns:v="urn:schemas-microsoft-com:vml" Requires="v">
                  <p:oleObj spid="_x0000_s158843" r:id="rId5" imgW="901626" imgH="431930" progId="">
                    <p:embed/>
                  </p:oleObj>
                </mc:Choice>
                <mc:Fallback>
                  <p:oleObj r:id="rId5" imgW="901626" imgH="431930" progId="">
                    <p:embed/>
                    <p:pic>
                      <p:nvPicPr>
                        <p:cNvPr id="512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67" cy="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7" name="Object 7"/>
            <p:cNvGraphicFramePr>
              <a:graphicFrameLocks noChangeAspect="1"/>
            </p:cNvGraphicFramePr>
            <p:nvPr/>
          </p:nvGraphicFramePr>
          <p:xfrm>
            <a:off x="1163" y="112"/>
            <a:ext cx="1248" cy="261"/>
          </p:xfrm>
          <a:graphic>
            <a:graphicData uri="http://schemas.openxmlformats.org/presentationml/2006/ole">
              <mc:AlternateContent xmlns:mc="http://schemas.openxmlformats.org/markup-compatibility/2006">
                <mc:Choice xmlns:v="urn:schemas-microsoft-com:vml" Requires="v">
                  <p:oleObj spid="_x0000_s158844" r:id="rId7" imgW="964680" imgH="203341" progId="">
                    <p:embed/>
                  </p:oleObj>
                </mc:Choice>
                <mc:Fallback>
                  <p:oleObj r:id="rId7" imgW="964680" imgH="203341" progId="">
                    <p:embed/>
                    <p:pic>
                      <p:nvPicPr>
                        <p:cNvPr id="5127"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3" y="112"/>
                          <a:ext cx="1248"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28" name="Group 8"/>
          <p:cNvGrpSpPr>
            <a:grpSpLocks noChangeAspect="1"/>
          </p:cNvGrpSpPr>
          <p:nvPr/>
        </p:nvGrpSpPr>
        <p:grpSpPr bwMode="auto">
          <a:xfrm>
            <a:off x="4787900" y="908050"/>
            <a:ext cx="4094163" cy="898525"/>
            <a:chOff x="0" y="0"/>
            <a:chExt cx="2579" cy="566"/>
          </a:xfrm>
        </p:grpSpPr>
        <p:graphicFrame>
          <p:nvGraphicFramePr>
            <p:cNvPr id="5129" name="Object 9"/>
            <p:cNvGraphicFramePr>
              <a:graphicFrameLocks noChangeAspect="1"/>
            </p:cNvGraphicFramePr>
            <p:nvPr/>
          </p:nvGraphicFramePr>
          <p:xfrm>
            <a:off x="1195" y="130"/>
            <a:ext cx="1384" cy="319"/>
          </p:xfrm>
          <a:graphic>
            <a:graphicData uri="http://schemas.openxmlformats.org/presentationml/2006/ole">
              <mc:AlternateContent xmlns:mc="http://schemas.openxmlformats.org/markup-compatibility/2006">
                <mc:Choice xmlns:v="urn:schemas-microsoft-com:vml" Requires="v">
                  <p:oleObj spid="_x0000_s158845" r:id="rId9" imgW="990487" imgH="228818" progId="">
                    <p:embed/>
                  </p:oleObj>
                </mc:Choice>
                <mc:Fallback>
                  <p:oleObj r:id="rId9" imgW="990487" imgH="228818" progId="">
                    <p:embed/>
                    <p:pic>
                      <p:nvPicPr>
                        <p:cNvPr id="5129"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5" y="130"/>
                          <a:ext cx="1384"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0" name="Object 10"/>
            <p:cNvGraphicFramePr>
              <a:graphicFrameLocks noChangeAspect="1"/>
            </p:cNvGraphicFramePr>
            <p:nvPr/>
          </p:nvGraphicFramePr>
          <p:xfrm>
            <a:off x="0" y="0"/>
            <a:ext cx="1278" cy="566"/>
          </p:xfrm>
          <a:graphic>
            <a:graphicData uri="http://schemas.openxmlformats.org/presentationml/2006/ole">
              <mc:AlternateContent xmlns:mc="http://schemas.openxmlformats.org/markup-compatibility/2006">
                <mc:Choice xmlns:v="urn:schemas-microsoft-com:vml" Requires="v">
                  <p:oleObj spid="_x0000_s158846" r:id="rId11" imgW="913924" imgH="406365" progId="">
                    <p:embed/>
                  </p:oleObj>
                </mc:Choice>
                <mc:Fallback>
                  <p:oleObj r:id="rId11" imgW="913924" imgH="406365" progId="">
                    <p:embed/>
                    <p:pic>
                      <p:nvPicPr>
                        <p:cNvPr id="513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278" cy="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31" name="Text Box 11"/>
          <p:cNvSpPr txBox="1">
            <a:spLocks noChangeArrowheads="1"/>
          </p:cNvSpPr>
          <p:nvPr/>
        </p:nvSpPr>
        <p:spPr bwMode="auto">
          <a:xfrm>
            <a:off x="323850" y="2852738"/>
            <a:ext cx="3170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若体力=0，则有：</a:t>
            </a:r>
          </a:p>
        </p:txBody>
      </p:sp>
      <p:graphicFrame>
        <p:nvGraphicFramePr>
          <p:cNvPr id="5132" name="Object 12"/>
          <p:cNvGraphicFramePr>
            <a:graphicFrameLocks noChangeAspect="1"/>
          </p:cNvGraphicFramePr>
          <p:nvPr/>
        </p:nvGraphicFramePr>
        <p:xfrm>
          <a:off x="2987675" y="2781300"/>
          <a:ext cx="2951163" cy="660400"/>
        </p:xfrm>
        <a:graphic>
          <a:graphicData uri="http://schemas.openxmlformats.org/presentationml/2006/ole">
            <mc:AlternateContent xmlns:mc="http://schemas.openxmlformats.org/markup-compatibility/2006">
              <mc:Choice xmlns:v="urn:schemas-microsoft-com:vml" Requires="v">
                <p:oleObj spid="_x0000_s158847" r:id="rId13" imgW="1079349" imgH="241512" progId="">
                  <p:embed/>
                </p:oleObj>
              </mc:Choice>
              <mc:Fallback>
                <p:oleObj r:id="rId13" imgW="1079349" imgH="241512" progId="">
                  <p:embed/>
                  <p:pic>
                    <p:nvPicPr>
                      <p:cNvPr id="5132"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675" y="2781300"/>
                        <a:ext cx="2951163"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3" name="Text Box 13"/>
          <p:cNvSpPr txBox="1">
            <a:spLocks noChangeArrowheads="1"/>
          </p:cNvSpPr>
          <p:nvPr/>
        </p:nvSpPr>
        <p:spPr bwMode="auto">
          <a:xfrm>
            <a:off x="323850" y="3933825"/>
            <a:ext cx="1390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solidFill>
                  <a:schemeClr val="accent2"/>
                </a:solidFill>
                <a:latin typeface="宋体" panose="02010600030101010101" pitchFamily="2" charset="-122"/>
              </a:rPr>
              <a:t>结论1：</a:t>
            </a:r>
          </a:p>
        </p:txBody>
      </p:sp>
      <p:sp>
        <p:nvSpPr>
          <p:cNvPr id="5134" name="AutoShape 14"/>
          <p:cNvSpPr>
            <a:spLocks/>
          </p:cNvSpPr>
          <p:nvPr/>
        </p:nvSpPr>
        <p:spPr bwMode="auto">
          <a:xfrm>
            <a:off x="793750" y="4700588"/>
            <a:ext cx="76200" cy="762000"/>
          </a:xfrm>
          <a:prstGeom prst="leftBrace">
            <a:avLst>
              <a:gd name="adj1" fmla="val 8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35" name="Text Box 15"/>
          <p:cNvSpPr txBox="1">
            <a:spLocks noChangeArrowheads="1"/>
          </p:cNvSpPr>
          <p:nvPr/>
        </p:nvSpPr>
        <p:spPr bwMode="auto">
          <a:xfrm>
            <a:off x="717550" y="4624388"/>
            <a:ext cx="1049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（1）</a:t>
            </a:r>
            <a:endParaRPr lang="zh-CN" altLang="zh-CN" sz="2400" b="1" i="1">
              <a:latin typeface="Times New Roman" panose="02020603050405020304" pitchFamily="18" charset="0"/>
              <a:ea typeface="楷体_GB2312" pitchFamily="1" charset="-122"/>
            </a:endParaRPr>
          </a:p>
        </p:txBody>
      </p:sp>
      <p:sp>
        <p:nvSpPr>
          <p:cNvPr id="5136" name="Text Box 16"/>
          <p:cNvSpPr txBox="1">
            <a:spLocks noChangeArrowheads="1"/>
          </p:cNvSpPr>
          <p:nvPr/>
        </p:nvSpPr>
        <p:spPr bwMode="auto">
          <a:xfrm>
            <a:off x="717550" y="5157788"/>
            <a:ext cx="1049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（2）</a:t>
            </a:r>
            <a:endParaRPr lang="zh-CN" altLang="zh-CN" sz="2400" b="1" i="1">
              <a:latin typeface="Times New Roman" panose="02020603050405020304" pitchFamily="18" charset="0"/>
              <a:ea typeface="楷体_GB2312" pitchFamily="1" charset="-122"/>
            </a:endParaRPr>
          </a:p>
        </p:txBody>
      </p:sp>
      <p:sp>
        <p:nvSpPr>
          <p:cNvPr id="5137" name="Text Box 17"/>
          <p:cNvSpPr txBox="1">
            <a:spLocks noChangeArrowheads="1"/>
          </p:cNvSpPr>
          <p:nvPr/>
        </p:nvSpPr>
        <p:spPr bwMode="auto">
          <a:xfrm>
            <a:off x="1479550" y="4608513"/>
            <a:ext cx="691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一次多项式对应于</a:t>
            </a:r>
            <a:r>
              <a:rPr lang="zh-CN" altLang="zh-CN" sz="2400" b="1">
                <a:solidFill>
                  <a:schemeClr val="accent2"/>
                </a:solidFill>
                <a:latin typeface="Times New Roman" panose="02020603050405020304" pitchFamily="18" charset="0"/>
              </a:rPr>
              <a:t>无体力和无应力状态；</a:t>
            </a:r>
          </a:p>
        </p:txBody>
      </p:sp>
      <p:sp>
        <p:nvSpPr>
          <p:cNvPr id="5138" name="Text Box 18"/>
          <p:cNvSpPr txBox="1">
            <a:spLocks noChangeArrowheads="1"/>
          </p:cNvSpPr>
          <p:nvPr/>
        </p:nvSpPr>
        <p:spPr bwMode="auto">
          <a:xfrm>
            <a:off x="1403350" y="5157788"/>
            <a:ext cx="7239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在该函数</a:t>
            </a:r>
            <a:r>
              <a:rPr lang="zh-CN" altLang="zh-CN" sz="2400" i="1">
                <a:solidFill>
                  <a:schemeClr val="accent2"/>
                </a:solidFill>
                <a:latin typeface="宋体" panose="02010600030101010101" pitchFamily="2" charset="-122"/>
              </a:rPr>
              <a:t>φ</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x</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y</a:t>
            </a:r>
            <a:r>
              <a:rPr lang="zh-CN" altLang="zh-CN" sz="2400" b="1">
                <a:solidFill>
                  <a:schemeClr val="accent2"/>
                </a:solidFill>
                <a:latin typeface="宋体" panose="02010600030101010101" pitchFamily="2" charset="-122"/>
              </a:rPr>
              <a:t>)</a:t>
            </a:r>
            <a:r>
              <a:rPr lang="zh-CN" altLang="zh-CN" sz="2400" b="1">
                <a:latin typeface="宋体" panose="02010600030101010101" pitchFamily="2" charset="-122"/>
              </a:rPr>
              <a:t>上加上或减去一个一次多项式，对应力无影响。</a:t>
            </a:r>
            <a:endParaRPr lang="zh-CN" altLang="zh-CN" sz="2400" b="1">
              <a:solidFill>
                <a:srgbClr val="FFFF00"/>
              </a:solidFill>
              <a:latin typeface="宋体" panose="02010600030101010101" pitchFamily="2" charset="-122"/>
            </a:endParaRPr>
          </a:p>
        </p:txBody>
      </p:sp>
    </p:spTree>
    <p:extLst>
      <p:ext uri="{BB962C8B-B14F-4D97-AF65-F5344CB8AC3E}">
        <p14:creationId xmlns:p14="http://schemas.microsoft.com/office/powerpoint/2010/main" val="3014081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228600" y="381000"/>
            <a:ext cx="3190875" cy="519113"/>
          </a:xfrm>
          <a:prstGeom prst="rect">
            <a:avLst/>
          </a:prstGeom>
          <a:noFill/>
          <a:ln w="25400">
            <a:solidFill>
              <a:srgbClr val="267CB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zh-CN" sz="2800" b="1" dirty="0">
                <a:latin typeface="宋体" panose="02010600030101010101" pitchFamily="2" charset="-122"/>
              </a:rPr>
              <a:t>二、 二次多项式</a:t>
            </a:r>
          </a:p>
        </p:txBody>
      </p:sp>
      <p:sp>
        <p:nvSpPr>
          <p:cNvPr id="6147" name="Text Box 3"/>
          <p:cNvSpPr txBox="1">
            <a:spLocks noChangeArrowheads="1"/>
          </p:cNvSpPr>
          <p:nvPr/>
        </p:nvSpPr>
        <p:spPr bwMode="auto">
          <a:xfrm>
            <a:off x="422275" y="1196975"/>
            <a:ext cx="167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1</a:t>
            </a:r>
            <a:endParaRPr lang="zh-CN" altLang="zh-CN" sz="2400" b="1" i="1">
              <a:latin typeface="Times New Roman" panose="02020603050405020304" pitchFamily="18" charset="0"/>
              <a:ea typeface="楷体_GB2312" pitchFamily="1" charset="-122"/>
            </a:endParaRPr>
          </a:p>
        </p:txBody>
      </p:sp>
      <p:graphicFrame>
        <p:nvGraphicFramePr>
          <p:cNvPr id="6148" name="Object 4"/>
          <p:cNvGraphicFramePr>
            <a:graphicFrameLocks noChangeAspect="1"/>
          </p:cNvGraphicFramePr>
          <p:nvPr/>
        </p:nvGraphicFramePr>
        <p:xfrm>
          <a:off x="1258888" y="1125538"/>
          <a:ext cx="2952750" cy="571500"/>
        </p:xfrm>
        <a:graphic>
          <a:graphicData uri="http://schemas.openxmlformats.org/presentationml/2006/ole">
            <mc:AlternateContent xmlns:mc="http://schemas.openxmlformats.org/markup-compatibility/2006">
              <mc:Choice xmlns:v="urn:schemas-microsoft-com:vml" Requires="v">
                <p:oleObj spid="_x0000_s159872" r:id="rId3" imgW="1180905" imgH="228818" progId="">
                  <p:embed/>
                </p:oleObj>
              </mc:Choice>
              <mc:Fallback>
                <p:oleObj r:id="rId3" imgW="1180905" imgH="228818" progId="">
                  <p:embed/>
                  <p:pic>
                    <p:nvPicPr>
                      <p:cNvPr id="61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125538"/>
                        <a:ext cx="29527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9" name="Text Box 5"/>
          <p:cNvSpPr txBox="1">
            <a:spLocks noChangeArrowheads="1"/>
          </p:cNvSpPr>
          <p:nvPr/>
        </p:nvSpPr>
        <p:spPr bwMode="auto">
          <a:xfrm>
            <a:off x="4427538" y="1196975"/>
            <a:ext cx="3824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 </a:t>
            </a:r>
            <a:r>
              <a:rPr lang="zh-CN" altLang="zh-CN" sz="2400" i="1">
                <a:solidFill>
                  <a:schemeClr val="accent2"/>
                </a:solidFill>
                <a:latin typeface="Times New Roman" panose="02020603050405020304" pitchFamily="18" charset="0"/>
              </a:rPr>
              <a:t>a、b、c</a:t>
            </a:r>
            <a:r>
              <a:rPr lang="zh-CN" altLang="zh-CN" sz="2400">
                <a:latin typeface="宋体" panose="02010600030101010101" pitchFamily="2" charset="-122"/>
              </a:rPr>
              <a:t> </a:t>
            </a:r>
            <a:r>
              <a:rPr lang="zh-CN" altLang="zh-CN" sz="2400" b="1">
                <a:latin typeface="宋体" panose="02010600030101010101" pitchFamily="2" charset="-122"/>
              </a:rPr>
              <a:t>为待定系数。</a:t>
            </a:r>
            <a:endParaRPr lang="zh-CN" altLang="zh-CN" sz="2400" b="1" i="1">
              <a:latin typeface="宋体" panose="02010600030101010101" pitchFamily="2" charset="-122"/>
            </a:endParaRPr>
          </a:p>
        </p:txBody>
      </p:sp>
      <p:sp>
        <p:nvSpPr>
          <p:cNvPr id="6150" name="Text Box 6"/>
          <p:cNvSpPr txBox="1">
            <a:spLocks noChangeArrowheads="1"/>
          </p:cNvSpPr>
          <p:nvPr/>
        </p:nvSpPr>
        <p:spPr bwMode="auto">
          <a:xfrm>
            <a:off x="3276600" y="4221163"/>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(假定：</a:t>
            </a:r>
            <a:r>
              <a:rPr lang="zh-CN" altLang="zh-CN" sz="2400">
                <a:latin typeface="宋体" panose="02010600030101010101" pitchFamily="2" charset="-122"/>
              </a:rPr>
              <a:t>体力为</a:t>
            </a:r>
            <a:r>
              <a:rPr lang="zh-CN" altLang="zh-CN" sz="2400" b="1">
                <a:latin typeface="宋体" panose="02010600030101010101" pitchFamily="2" charset="-122"/>
              </a:rPr>
              <a:t> 0 ;  </a:t>
            </a:r>
            <a:r>
              <a:rPr lang="zh-CN" altLang="zh-CN" sz="2400" i="1">
                <a:latin typeface="Times New Roman" panose="02020603050405020304" pitchFamily="18" charset="0"/>
              </a:rPr>
              <a:t>a </a:t>
            </a:r>
            <a:r>
              <a:rPr lang="zh-CN" altLang="zh-CN" sz="2400" b="1">
                <a:latin typeface="Times New Roman" panose="02020603050405020304" pitchFamily="18" charset="0"/>
              </a:rPr>
              <a:t>&gt;0 , </a:t>
            </a:r>
            <a:r>
              <a:rPr lang="zh-CN" altLang="zh-CN" sz="2400" i="1">
                <a:latin typeface="Times New Roman" panose="02020603050405020304" pitchFamily="18" charset="0"/>
              </a:rPr>
              <a:t>b </a:t>
            </a:r>
            <a:r>
              <a:rPr lang="zh-CN" altLang="zh-CN" sz="2400" b="1">
                <a:latin typeface="Times New Roman" panose="02020603050405020304" pitchFamily="18" charset="0"/>
              </a:rPr>
              <a:t>&gt;0, </a:t>
            </a:r>
            <a:r>
              <a:rPr lang="zh-CN" altLang="zh-CN" sz="2400" i="1">
                <a:latin typeface="Times New Roman" panose="02020603050405020304" pitchFamily="18" charset="0"/>
              </a:rPr>
              <a:t>c </a:t>
            </a:r>
            <a:r>
              <a:rPr lang="zh-CN" altLang="zh-CN" sz="2400" b="1">
                <a:latin typeface="Times New Roman" panose="02020603050405020304" pitchFamily="18" charset="0"/>
              </a:rPr>
              <a:t>&gt;0)</a:t>
            </a:r>
            <a:endParaRPr lang="zh-CN" altLang="zh-CN" sz="2400" b="1" i="1">
              <a:latin typeface="Times New Roman" panose="02020603050405020304" pitchFamily="18" charset="0"/>
            </a:endParaRPr>
          </a:p>
        </p:txBody>
      </p:sp>
      <p:sp>
        <p:nvSpPr>
          <p:cNvPr id="6151" name="Text Box 7"/>
          <p:cNvSpPr txBox="1">
            <a:spLocks noChangeArrowheads="1"/>
          </p:cNvSpPr>
          <p:nvPr/>
        </p:nvSpPr>
        <p:spPr bwMode="auto">
          <a:xfrm>
            <a:off x="1116013" y="1916113"/>
            <a:ext cx="763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检验</a:t>
            </a:r>
            <a:r>
              <a:rPr lang="zh-CN" altLang="zh-CN" sz="2400" i="1">
                <a:solidFill>
                  <a:schemeClr val="accent2"/>
                </a:solidFill>
                <a:latin typeface="宋体" panose="02010600030101010101" pitchFamily="2" charset="-122"/>
              </a:rPr>
              <a:t>φ</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x</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y</a:t>
            </a:r>
            <a:r>
              <a:rPr lang="zh-CN" altLang="zh-CN" sz="2400" b="1">
                <a:solidFill>
                  <a:schemeClr val="accent2"/>
                </a:solidFill>
                <a:latin typeface="宋体" panose="02010600030101010101" pitchFamily="2" charset="-122"/>
              </a:rPr>
              <a:t>)</a:t>
            </a:r>
            <a:r>
              <a:rPr lang="zh-CN" altLang="zh-CN" sz="2400" b="1">
                <a:latin typeface="宋体" panose="02010600030101010101" pitchFamily="2" charset="-122"/>
              </a:rPr>
              <a:t> 是否满足双调和方程，显然有</a:t>
            </a:r>
          </a:p>
        </p:txBody>
      </p:sp>
      <p:sp>
        <p:nvSpPr>
          <p:cNvPr id="6152" name="Text Box 8"/>
          <p:cNvSpPr txBox="1">
            <a:spLocks noChangeArrowheads="1"/>
          </p:cNvSpPr>
          <p:nvPr/>
        </p:nvSpPr>
        <p:spPr bwMode="auto">
          <a:xfrm>
            <a:off x="407988" y="1916113"/>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2</a:t>
            </a:r>
            <a:endParaRPr lang="zh-CN" altLang="zh-CN" sz="2400" b="1" i="1">
              <a:latin typeface="Times New Roman" panose="02020603050405020304" pitchFamily="18" charset="0"/>
              <a:ea typeface="楷体_GB2312" pitchFamily="1" charset="-122"/>
            </a:endParaRPr>
          </a:p>
        </p:txBody>
      </p:sp>
      <p:graphicFrame>
        <p:nvGraphicFramePr>
          <p:cNvPr id="6153" name="Object 9"/>
          <p:cNvGraphicFramePr>
            <a:graphicFrameLocks noChangeAspect="1"/>
          </p:cNvGraphicFramePr>
          <p:nvPr/>
        </p:nvGraphicFramePr>
        <p:xfrm>
          <a:off x="755650" y="2708275"/>
          <a:ext cx="3505200" cy="871538"/>
        </p:xfrm>
        <a:graphic>
          <a:graphicData uri="http://schemas.openxmlformats.org/presentationml/2006/ole">
            <mc:AlternateContent xmlns:mc="http://schemas.openxmlformats.org/markup-compatibility/2006">
              <mc:Choice xmlns:v="urn:schemas-microsoft-com:vml" Requires="v">
                <p:oleObj spid="_x0000_s159873" r:id="rId5" imgW="1790240" imgH="444624" progId="">
                  <p:embed/>
                </p:oleObj>
              </mc:Choice>
              <mc:Fallback>
                <p:oleObj r:id="rId5" imgW="1790240" imgH="444624" progId="">
                  <p:embed/>
                  <p:pic>
                    <p:nvPicPr>
                      <p:cNvPr id="6153"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2708275"/>
                        <a:ext cx="3505200"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4" name="AutoShape 10"/>
          <p:cNvSpPr>
            <a:spLocks noChangeArrowheads="1"/>
          </p:cNvSpPr>
          <p:nvPr/>
        </p:nvSpPr>
        <p:spPr bwMode="auto">
          <a:xfrm>
            <a:off x="4716463" y="2997200"/>
            <a:ext cx="685800" cy="161925"/>
          </a:xfrm>
          <a:prstGeom prst="rightArrow">
            <a:avLst>
              <a:gd name="adj1" fmla="val 50000"/>
              <a:gd name="adj2" fmla="val 105882"/>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155" name="Object 11"/>
          <p:cNvGraphicFramePr>
            <a:graphicFrameLocks noChangeAspect="1"/>
          </p:cNvGraphicFramePr>
          <p:nvPr/>
        </p:nvGraphicFramePr>
        <p:xfrm>
          <a:off x="5940425" y="2781300"/>
          <a:ext cx="1295400" cy="554038"/>
        </p:xfrm>
        <a:graphic>
          <a:graphicData uri="http://schemas.openxmlformats.org/presentationml/2006/ole">
            <mc:AlternateContent xmlns:mc="http://schemas.openxmlformats.org/markup-compatibility/2006">
              <mc:Choice xmlns:v="urn:schemas-microsoft-com:vml" Requires="v">
                <p:oleObj spid="_x0000_s159874" r:id="rId7" imgW="533486" imgH="228818" progId="">
                  <p:embed/>
                </p:oleObj>
              </mc:Choice>
              <mc:Fallback>
                <p:oleObj r:id="rId7" imgW="533486" imgH="228818" progId="">
                  <p:embed/>
                  <p:pic>
                    <p:nvPicPr>
                      <p:cNvPr id="6155"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425" y="2781300"/>
                        <a:ext cx="129540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6" name="Text Box 12"/>
          <p:cNvSpPr txBox="1">
            <a:spLocks noChangeArrowheads="1"/>
          </p:cNvSpPr>
          <p:nvPr/>
        </p:nvSpPr>
        <p:spPr bwMode="auto">
          <a:xfrm>
            <a:off x="2843213" y="3644900"/>
            <a:ext cx="2687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(可作为应力函数 )</a:t>
            </a:r>
            <a:endParaRPr lang="zh-CN" altLang="zh-CN" sz="2400" b="1" i="1">
              <a:latin typeface="宋体" panose="02010600030101010101" pitchFamily="2" charset="-122"/>
            </a:endParaRPr>
          </a:p>
        </p:txBody>
      </p:sp>
      <p:sp>
        <p:nvSpPr>
          <p:cNvPr id="6157" name="Text Box 13"/>
          <p:cNvSpPr txBox="1">
            <a:spLocks noChangeArrowheads="1"/>
          </p:cNvSpPr>
          <p:nvPr/>
        </p:nvSpPr>
        <p:spPr bwMode="auto">
          <a:xfrm>
            <a:off x="128588" y="4221163"/>
            <a:ext cx="108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     3</a:t>
            </a:r>
            <a:endParaRPr lang="zh-CN" altLang="zh-CN" sz="2400" b="1" i="1">
              <a:latin typeface="Times New Roman" panose="02020603050405020304" pitchFamily="18" charset="0"/>
              <a:ea typeface="楷体_GB2312" pitchFamily="1" charset="-122"/>
            </a:endParaRPr>
          </a:p>
        </p:txBody>
      </p:sp>
      <p:sp>
        <p:nvSpPr>
          <p:cNvPr id="6158" name="Text Box 14"/>
          <p:cNvSpPr txBox="1">
            <a:spLocks noChangeArrowheads="1"/>
          </p:cNvSpPr>
          <p:nvPr/>
        </p:nvSpPr>
        <p:spPr bwMode="auto">
          <a:xfrm>
            <a:off x="1065213" y="4221163"/>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计算应力分量：</a:t>
            </a:r>
          </a:p>
        </p:txBody>
      </p:sp>
      <p:graphicFrame>
        <p:nvGraphicFramePr>
          <p:cNvPr id="6159" name="Object 15"/>
          <p:cNvGraphicFramePr>
            <a:graphicFrameLocks noChangeAspect="1"/>
          </p:cNvGraphicFramePr>
          <p:nvPr/>
        </p:nvGraphicFramePr>
        <p:xfrm>
          <a:off x="5940425" y="5013325"/>
          <a:ext cx="2486025" cy="1000125"/>
        </p:xfrm>
        <a:graphic>
          <a:graphicData uri="http://schemas.openxmlformats.org/presentationml/2006/ole">
            <mc:AlternateContent xmlns:mc="http://schemas.openxmlformats.org/markup-compatibility/2006">
              <mc:Choice xmlns:v="urn:schemas-microsoft-com:vml" Requires="v">
                <p:oleObj spid="_x0000_s159875" r:id="rId9" imgW="1104738" imgH="444624" progId="">
                  <p:embed/>
                </p:oleObj>
              </mc:Choice>
              <mc:Fallback>
                <p:oleObj r:id="rId9" imgW="1104738" imgH="444624" progId="">
                  <p:embed/>
                  <p:pic>
                    <p:nvPicPr>
                      <p:cNvPr id="6159"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0425" y="5013325"/>
                        <a:ext cx="24860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0" name="Object 16"/>
          <p:cNvGraphicFramePr>
            <a:graphicFrameLocks noChangeAspect="1"/>
          </p:cNvGraphicFramePr>
          <p:nvPr/>
        </p:nvGraphicFramePr>
        <p:xfrm>
          <a:off x="755650" y="5013325"/>
          <a:ext cx="2057400" cy="1000125"/>
        </p:xfrm>
        <a:graphic>
          <a:graphicData uri="http://schemas.openxmlformats.org/presentationml/2006/ole">
            <mc:AlternateContent xmlns:mc="http://schemas.openxmlformats.org/markup-compatibility/2006">
              <mc:Choice xmlns:v="urn:schemas-microsoft-com:vml" Requires="v">
                <p:oleObj spid="_x0000_s159876" r:id="rId11" imgW="914320" imgH="444624" progId="">
                  <p:embed/>
                </p:oleObj>
              </mc:Choice>
              <mc:Fallback>
                <p:oleObj r:id="rId11" imgW="914320" imgH="444624" progId="">
                  <p:embed/>
                  <p:pic>
                    <p:nvPicPr>
                      <p:cNvPr id="616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650" y="5013325"/>
                        <a:ext cx="2057400"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1" name="Object 17"/>
          <p:cNvGraphicFramePr>
            <a:graphicFrameLocks noChangeAspect="1"/>
          </p:cNvGraphicFramePr>
          <p:nvPr/>
        </p:nvGraphicFramePr>
        <p:xfrm>
          <a:off x="3419475" y="5013325"/>
          <a:ext cx="2114550" cy="942975"/>
        </p:xfrm>
        <a:graphic>
          <a:graphicData uri="http://schemas.openxmlformats.org/presentationml/2006/ole">
            <mc:AlternateContent xmlns:mc="http://schemas.openxmlformats.org/markup-compatibility/2006">
              <mc:Choice xmlns:v="urn:schemas-microsoft-com:vml" Requires="v">
                <p:oleObj spid="_x0000_s159877" r:id="rId13" imgW="940117" imgH="419417" progId="">
                  <p:embed/>
                </p:oleObj>
              </mc:Choice>
              <mc:Fallback>
                <p:oleObj r:id="rId13" imgW="940117" imgH="419417" progId="">
                  <p:embed/>
                  <p:pic>
                    <p:nvPicPr>
                      <p:cNvPr id="6161"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9475" y="5013325"/>
                        <a:ext cx="2114550"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37231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250825" y="941388"/>
            <a:ext cx="7654925" cy="538162"/>
            <a:chOff x="0" y="0"/>
            <a:chExt cx="4822" cy="339"/>
          </a:xfrm>
        </p:grpSpPr>
        <p:sp>
          <p:nvSpPr>
            <p:cNvPr id="7171" name="Text Box 3"/>
            <p:cNvSpPr txBox="1">
              <a:spLocks noChangeArrowheads="1"/>
            </p:cNvSpPr>
            <p:nvPr/>
          </p:nvSpPr>
          <p:spPr bwMode="auto">
            <a:xfrm>
              <a:off x="0" y="25"/>
              <a:ext cx="48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dirty="0">
                  <a:solidFill>
                    <a:srgbClr val="000000"/>
                  </a:solidFill>
                  <a:latin typeface="宋体" panose="02010600030101010101" pitchFamily="2" charset="-122"/>
                </a:rPr>
                <a:t>(1)对应于       ，应力分</a:t>
              </a:r>
              <a:r>
                <a:rPr lang="zh-CN" altLang="zh-CN" sz="2400" dirty="0">
                  <a:solidFill>
                    <a:srgbClr val="000000"/>
                  </a:solidFill>
                </a:rPr>
                <a:t>量</a:t>
              </a:r>
              <a:r>
                <a:rPr lang="zh-CN" altLang="zh-CN" sz="2400" dirty="0">
                  <a:solidFill>
                    <a:srgbClr val="000000"/>
                  </a:solidFill>
                  <a:latin typeface="宋体" panose="02010600030101010101" pitchFamily="2" charset="-122"/>
                </a:rPr>
                <a:t>        </a:t>
              </a:r>
            </a:p>
          </p:txBody>
        </p:sp>
        <p:graphicFrame>
          <p:nvGraphicFramePr>
            <p:cNvPr id="7172" name="Object 4"/>
            <p:cNvGraphicFramePr>
              <a:graphicFrameLocks noChangeAspect="1"/>
            </p:cNvGraphicFramePr>
            <p:nvPr/>
          </p:nvGraphicFramePr>
          <p:xfrm>
            <a:off x="953" y="0"/>
            <a:ext cx="677" cy="312"/>
          </p:xfrm>
          <a:graphic>
            <a:graphicData uri="http://schemas.openxmlformats.org/presentationml/2006/ole">
              <mc:AlternateContent xmlns:mc="http://schemas.openxmlformats.org/markup-compatibility/2006">
                <mc:Choice xmlns:v="urn:schemas-microsoft-com:vml" Requires="v">
                  <p:oleObj spid="_x0000_s161001" r:id="rId3" imgW="495402" imgH="228818" progId="">
                    <p:embed/>
                  </p:oleObj>
                </mc:Choice>
                <mc:Fallback>
                  <p:oleObj r:id="rId3" imgW="495402" imgH="228818" progId="">
                    <p:embed/>
                    <p:pic>
                      <p:nvPicPr>
                        <p:cNvPr id="717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 y="0"/>
                          <a:ext cx="677"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 name="Object 5"/>
            <p:cNvGraphicFramePr>
              <a:graphicFrameLocks noChangeAspect="1"/>
            </p:cNvGraphicFramePr>
            <p:nvPr/>
          </p:nvGraphicFramePr>
          <p:xfrm>
            <a:off x="2561" y="40"/>
            <a:ext cx="2169" cy="299"/>
          </p:xfrm>
          <a:graphic>
            <a:graphicData uri="http://schemas.openxmlformats.org/presentationml/2006/ole">
              <mc:AlternateContent xmlns:mc="http://schemas.openxmlformats.org/markup-compatibility/2006">
                <mc:Choice xmlns:v="urn:schemas-microsoft-com:vml" Requires="v">
                  <p:oleObj spid="_x0000_s161002" r:id="rId5" imgW="1752157" imgH="241512" progId="">
                    <p:embed/>
                  </p:oleObj>
                </mc:Choice>
                <mc:Fallback>
                  <p:oleObj r:id="rId5" imgW="1752157" imgH="241512" progId="">
                    <p:embed/>
                    <p:pic>
                      <p:nvPicPr>
                        <p:cNvPr id="717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1" y="40"/>
                          <a:ext cx="2169"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174" name="Group 6"/>
          <p:cNvGrpSpPr>
            <a:grpSpLocks/>
          </p:cNvGrpSpPr>
          <p:nvPr/>
        </p:nvGrpSpPr>
        <p:grpSpPr bwMode="auto">
          <a:xfrm>
            <a:off x="3492500" y="1989138"/>
            <a:ext cx="1858963" cy="2543175"/>
            <a:chOff x="0" y="0"/>
            <a:chExt cx="1171" cy="1602"/>
          </a:xfrm>
        </p:grpSpPr>
        <p:sp>
          <p:nvSpPr>
            <p:cNvPr id="7175" name="Rectangle 7"/>
            <p:cNvSpPr>
              <a:spLocks noChangeArrowheads="1"/>
            </p:cNvSpPr>
            <p:nvPr/>
          </p:nvSpPr>
          <p:spPr bwMode="auto">
            <a:xfrm>
              <a:off x="288" y="269"/>
              <a:ext cx="576" cy="736"/>
            </a:xfrm>
            <a:prstGeom prst="rect">
              <a:avLst/>
            </a:prstGeom>
            <a:noFill/>
            <a:ln w="28575" cmpd="sng">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 name="Line 8"/>
            <p:cNvSpPr>
              <a:spLocks noChangeShapeType="1"/>
            </p:cNvSpPr>
            <p:nvPr/>
          </p:nvSpPr>
          <p:spPr bwMode="auto">
            <a:xfrm>
              <a:off x="565" y="632"/>
              <a:ext cx="501"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7" name="Line 9"/>
            <p:cNvSpPr>
              <a:spLocks noChangeShapeType="1"/>
            </p:cNvSpPr>
            <p:nvPr/>
          </p:nvSpPr>
          <p:spPr bwMode="auto">
            <a:xfrm>
              <a:off x="565" y="632"/>
              <a:ext cx="0" cy="87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7178" name="Group 10"/>
            <p:cNvGrpSpPr>
              <a:grpSpLocks/>
            </p:cNvGrpSpPr>
            <p:nvPr/>
          </p:nvGrpSpPr>
          <p:grpSpPr bwMode="auto">
            <a:xfrm>
              <a:off x="287" y="0"/>
              <a:ext cx="561" cy="259"/>
              <a:chOff x="0" y="0"/>
              <a:chExt cx="561" cy="259"/>
            </a:xfrm>
          </p:grpSpPr>
          <p:sp>
            <p:nvSpPr>
              <p:cNvPr id="7179" name="Line 11"/>
              <p:cNvSpPr>
                <a:spLocks noChangeShapeType="1"/>
              </p:cNvSpPr>
              <p:nvPr/>
            </p:nvSpPr>
            <p:spPr bwMode="auto">
              <a:xfrm flipV="1">
                <a:off x="278" y="3"/>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0" name="Line 12"/>
              <p:cNvSpPr>
                <a:spLocks noChangeShapeType="1"/>
              </p:cNvSpPr>
              <p:nvPr/>
            </p:nvSpPr>
            <p:spPr bwMode="auto">
              <a:xfrm flipV="1">
                <a:off x="374"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1" name="Line 13"/>
              <p:cNvSpPr>
                <a:spLocks noChangeShapeType="1"/>
              </p:cNvSpPr>
              <p:nvPr/>
            </p:nvSpPr>
            <p:spPr bwMode="auto">
              <a:xfrm flipV="1">
                <a:off x="473"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2" name="Line 14"/>
              <p:cNvSpPr>
                <a:spLocks noChangeShapeType="1"/>
              </p:cNvSpPr>
              <p:nvPr/>
            </p:nvSpPr>
            <p:spPr bwMode="auto">
              <a:xfrm flipV="1">
                <a:off x="561"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3" name="Line 15"/>
              <p:cNvSpPr>
                <a:spLocks noChangeShapeType="1"/>
              </p:cNvSpPr>
              <p:nvPr/>
            </p:nvSpPr>
            <p:spPr bwMode="auto">
              <a:xfrm flipV="1">
                <a:off x="187"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4" name="Line 16"/>
              <p:cNvSpPr>
                <a:spLocks noChangeShapeType="1"/>
              </p:cNvSpPr>
              <p:nvPr/>
            </p:nvSpPr>
            <p:spPr bwMode="auto">
              <a:xfrm flipV="1">
                <a:off x="88"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5" name="Line 17"/>
              <p:cNvSpPr>
                <a:spLocks noChangeShapeType="1"/>
              </p:cNvSpPr>
              <p:nvPr/>
            </p:nvSpPr>
            <p:spPr bwMode="auto">
              <a:xfrm flipV="1">
                <a:off x="0"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186" name="Group 18"/>
            <p:cNvGrpSpPr>
              <a:grpSpLocks/>
            </p:cNvGrpSpPr>
            <p:nvPr/>
          </p:nvGrpSpPr>
          <p:grpSpPr bwMode="auto">
            <a:xfrm rot="10800000">
              <a:off x="287" y="993"/>
              <a:ext cx="561" cy="259"/>
              <a:chOff x="0" y="0"/>
              <a:chExt cx="561" cy="259"/>
            </a:xfrm>
          </p:grpSpPr>
          <p:sp>
            <p:nvSpPr>
              <p:cNvPr id="7187" name="Line 19"/>
              <p:cNvSpPr>
                <a:spLocks noChangeShapeType="1"/>
              </p:cNvSpPr>
              <p:nvPr/>
            </p:nvSpPr>
            <p:spPr bwMode="auto">
              <a:xfrm flipV="1">
                <a:off x="278" y="3"/>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8" name="Line 20"/>
              <p:cNvSpPr>
                <a:spLocks noChangeShapeType="1"/>
              </p:cNvSpPr>
              <p:nvPr/>
            </p:nvSpPr>
            <p:spPr bwMode="auto">
              <a:xfrm flipV="1">
                <a:off x="374"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9" name="Line 21"/>
              <p:cNvSpPr>
                <a:spLocks noChangeShapeType="1"/>
              </p:cNvSpPr>
              <p:nvPr/>
            </p:nvSpPr>
            <p:spPr bwMode="auto">
              <a:xfrm flipV="1">
                <a:off x="473"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90" name="Line 22"/>
              <p:cNvSpPr>
                <a:spLocks noChangeShapeType="1"/>
              </p:cNvSpPr>
              <p:nvPr/>
            </p:nvSpPr>
            <p:spPr bwMode="auto">
              <a:xfrm flipV="1">
                <a:off x="561"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91" name="Line 23"/>
              <p:cNvSpPr>
                <a:spLocks noChangeShapeType="1"/>
              </p:cNvSpPr>
              <p:nvPr/>
            </p:nvSpPr>
            <p:spPr bwMode="auto">
              <a:xfrm flipV="1">
                <a:off x="187"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92" name="Line 24"/>
              <p:cNvSpPr>
                <a:spLocks noChangeShapeType="1"/>
              </p:cNvSpPr>
              <p:nvPr/>
            </p:nvSpPr>
            <p:spPr bwMode="auto">
              <a:xfrm flipV="1">
                <a:off x="88"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93" name="Line 25"/>
              <p:cNvSpPr>
                <a:spLocks noChangeShapeType="1"/>
              </p:cNvSpPr>
              <p:nvPr/>
            </p:nvSpPr>
            <p:spPr bwMode="auto">
              <a:xfrm flipV="1">
                <a:off x="0" y="0"/>
                <a:ext cx="0" cy="256"/>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7194" name="Object 26"/>
            <p:cNvGraphicFramePr>
              <a:graphicFrameLocks noChangeAspect="1"/>
            </p:cNvGraphicFramePr>
            <p:nvPr/>
          </p:nvGraphicFramePr>
          <p:xfrm>
            <a:off x="1016" y="669"/>
            <a:ext cx="155" cy="171"/>
          </p:xfrm>
          <a:graphic>
            <a:graphicData uri="http://schemas.openxmlformats.org/presentationml/2006/ole">
              <mc:AlternateContent xmlns:mc="http://schemas.openxmlformats.org/markup-compatibility/2006">
                <mc:Choice xmlns:v="urn:schemas-microsoft-com:vml" Requires="v">
                  <p:oleObj spid="_x0000_s161003" r:id="rId7" imgW="127042" imgH="139714" progId="">
                    <p:embed/>
                  </p:oleObj>
                </mc:Choice>
                <mc:Fallback>
                  <p:oleObj r:id="rId7" imgW="127042" imgH="139714" progId="">
                    <p:embed/>
                    <p:pic>
                      <p:nvPicPr>
                        <p:cNvPr id="7194"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 y="669"/>
                          <a:ext cx="155"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95" name="Object 27"/>
            <p:cNvGraphicFramePr>
              <a:graphicFrameLocks noChangeAspect="1"/>
            </p:cNvGraphicFramePr>
            <p:nvPr/>
          </p:nvGraphicFramePr>
          <p:xfrm>
            <a:off x="582" y="1400"/>
            <a:ext cx="170" cy="202"/>
          </p:xfrm>
          <a:graphic>
            <a:graphicData uri="http://schemas.openxmlformats.org/presentationml/2006/ole">
              <mc:AlternateContent xmlns:mc="http://schemas.openxmlformats.org/markup-compatibility/2006">
                <mc:Choice xmlns:v="urn:schemas-microsoft-com:vml" Requires="v">
                  <p:oleObj spid="_x0000_s161004" r:id="rId9" imgW="139835" imgH="165202" progId="">
                    <p:embed/>
                  </p:oleObj>
                </mc:Choice>
                <mc:Fallback>
                  <p:oleObj r:id="rId9" imgW="139835" imgH="165202" progId="">
                    <p:embed/>
                    <p:pic>
                      <p:nvPicPr>
                        <p:cNvPr id="7195"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 y="1400"/>
                          <a:ext cx="170"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96" name="Object 28"/>
            <p:cNvGraphicFramePr>
              <a:graphicFrameLocks noChangeAspect="1"/>
            </p:cNvGraphicFramePr>
            <p:nvPr/>
          </p:nvGraphicFramePr>
          <p:xfrm>
            <a:off x="430" y="584"/>
            <a:ext cx="155" cy="171"/>
          </p:xfrm>
          <a:graphic>
            <a:graphicData uri="http://schemas.openxmlformats.org/presentationml/2006/ole">
              <mc:AlternateContent xmlns:mc="http://schemas.openxmlformats.org/markup-compatibility/2006">
                <mc:Choice xmlns:v="urn:schemas-microsoft-com:vml" Requires="v">
                  <p:oleObj spid="_x0000_s161005" r:id="rId11" imgW="127042" imgH="139714" progId="">
                    <p:embed/>
                  </p:oleObj>
                </mc:Choice>
                <mc:Fallback>
                  <p:oleObj r:id="rId11" imgW="127042" imgH="139714" progId="">
                    <p:embed/>
                    <p:pic>
                      <p:nvPicPr>
                        <p:cNvPr id="7196"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 y="584"/>
                          <a:ext cx="155"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97" name="Object 29"/>
            <p:cNvGraphicFramePr>
              <a:graphicFrameLocks noChangeAspect="1"/>
            </p:cNvGraphicFramePr>
            <p:nvPr/>
          </p:nvGraphicFramePr>
          <p:xfrm>
            <a:off x="0" y="17"/>
            <a:ext cx="248" cy="217"/>
          </p:xfrm>
          <a:graphic>
            <a:graphicData uri="http://schemas.openxmlformats.org/presentationml/2006/ole">
              <mc:AlternateContent xmlns:mc="http://schemas.openxmlformats.org/markup-compatibility/2006">
                <mc:Choice xmlns:v="urn:schemas-microsoft-com:vml" Requires="v">
                  <p:oleObj spid="_x0000_s161006" r:id="rId13" imgW="203165" imgH="177809" progId="">
                    <p:embed/>
                  </p:oleObj>
                </mc:Choice>
                <mc:Fallback>
                  <p:oleObj r:id="rId13" imgW="203165" imgH="177809" progId="">
                    <p:embed/>
                    <p:pic>
                      <p:nvPicPr>
                        <p:cNvPr id="7197"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7"/>
                          <a:ext cx="248"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98" name="Object 30"/>
            <p:cNvGraphicFramePr>
              <a:graphicFrameLocks noChangeAspect="1"/>
            </p:cNvGraphicFramePr>
            <p:nvPr/>
          </p:nvGraphicFramePr>
          <p:xfrm>
            <a:off x="0" y="977"/>
            <a:ext cx="248" cy="217"/>
          </p:xfrm>
          <a:graphic>
            <a:graphicData uri="http://schemas.openxmlformats.org/presentationml/2006/ole">
              <mc:AlternateContent xmlns:mc="http://schemas.openxmlformats.org/markup-compatibility/2006">
                <mc:Choice xmlns:v="urn:schemas-microsoft-com:vml" Requires="v">
                  <p:oleObj spid="_x0000_s161007" r:id="rId15" imgW="203165" imgH="177809" progId="">
                    <p:embed/>
                  </p:oleObj>
                </mc:Choice>
                <mc:Fallback>
                  <p:oleObj r:id="rId15" imgW="203165" imgH="177809" progId="">
                    <p:embed/>
                    <p:pic>
                      <p:nvPicPr>
                        <p:cNvPr id="7198"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977"/>
                          <a:ext cx="248"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199" name="Group 31"/>
          <p:cNvGrpSpPr>
            <a:grpSpLocks/>
          </p:cNvGrpSpPr>
          <p:nvPr/>
        </p:nvGrpSpPr>
        <p:grpSpPr bwMode="auto">
          <a:xfrm>
            <a:off x="250825" y="4868863"/>
            <a:ext cx="8280400" cy="876300"/>
            <a:chOff x="0" y="0"/>
            <a:chExt cx="5216" cy="552"/>
          </a:xfrm>
        </p:grpSpPr>
        <p:graphicFrame>
          <p:nvGraphicFramePr>
            <p:cNvPr id="7200" name="Object 32"/>
            <p:cNvGraphicFramePr>
              <a:graphicFrameLocks noChangeAspect="1"/>
            </p:cNvGraphicFramePr>
            <p:nvPr/>
          </p:nvGraphicFramePr>
          <p:xfrm>
            <a:off x="1445" y="0"/>
            <a:ext cx="677" cy="312"/>
          </p:xfrm>
          <a:graphic>
            <a:graphicData uri="http://schemas.openxmlformats.org/presentationml/2006/ole">
              <mc:AlternateContent xmlns:mc="http://schemas.openxmlformats.org/markup-compatibility/2006">
                <mc:Choice xmlns:v="urn:schemas-microsoft-com:vml" Requires="v">
                  <p:oleObj spid="_x0000_s161008" r:id="rId16" imgW="495402" imgH="228818" progId="">
                    <p:embed/>
                  </p:oleObj>
                </mc:Choice>
                <mc:Fallback>
                  <p:oleObj r:id="rId16" imgW="495402" imgH="228818" progId="">
                    <p:embed/>
                    <p:pic>
                      <p:nvPicPr>
                        <p:cNvPr id="720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 y="0"/>
                          <a:ext cx="677"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01" name="Group 33"/>
            <p:cNvGrpSpPr>
              <a:grpSpLocks/>
            </p:cNvGrpSpPr>
            <p:nvPr/>
          </p:nvGrpSpPr>
          <p:grpSpPr bwMode="auto">
            <a:xfrm>
              <a:off x="0" y="34"/>
              <a:ext cx="5216" cy="518"/>
              <a:chOff x="0" y="0"/>
              <a:chExt cx="5216" cy="518"/>
            </a:xfrm>
          </p:grpSpPr>
          <p:sp>
            <p:nvSpPr>
              <p:cNvPr id="7202" name="Text Box 34"/>
              <p:cNvSpPr txBox="1">
                <a:spLocks noChangeArrowheads="1"/>
              </p:cNvSpPr>
              <p:nvPr/>
            </p:nvSpPr>
            <p:spPr bwMode="auto">
              <a:xfrm>
                <a:off x="0" y="0"/>
                <a:ext cx="5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结论：</a:t>
                </a:r>
                <a:r>
                  <a:rPr lang="zh-CN" altLang="zh-CN" sz="2400">
                    <a:solidFill>
                      <a:srgbClr val="000000"/>
                    </a:solidFill>
                    <a:latin typeface="宋体" panose="02010600030101010101" pitchFamily="2" charset="-122"/>
                    <a:sym typeface="Wingdings" panose="05000000000000000000" pitchFamily="2" charset="2"/>
                  </a:rPr>
                  <a:t>应力函数        能解决矩形板在  方向受均布拉力（设    ）或均布压力（设     ）的问题。如图3-1（a）。</a:t>
                </a:r>
                <a:endParaRPr lang="zh-CN" altLang="zh-CN" sz="2400">
                  <a:solidFill>
                    <a:srgbClr val="000000"/>
                  </a:solidFill>
                  <a:latin typeface="宋体" panose="02010600030101010101" pitchFamily="2" charset="-122"/>
                </a:endParaRPr>
              </a:p>
            </p:txBody>
          </p:sp>
          <p:graphicFrame>
            <p:nvGraphicFramePr>
              <p:cNvPr id="7203" name="Object 35"/>
              <p:cNvGraphicFramePr>
                <a:graphicFrameLocks noChangeAspect="1"/>
              </p:cNvGraphicFramePr>
              <p:nvPr/>
            </p:nvGraphicFramePr>
            <p:xfrm>
              <a:off x="3551" y="60"/>
              <a:ext cx="173" cy="204"/>
            </p:xfrm>
            <a:graphic>
              <a:graphicData uri="http://schemas.openxmlformats.org/presentationml/2006/ole">
                <mc:AlternateContent xmlns:mc="http://schemas.openxmlformats.org/markup-compatibility/2006">
                  <mc:Choice xmlns:v="urn:schemas-microsoft-com:vml" Requires="v">
                    <p:oleObj spid="_x0000_s161009" r:id="rId17" imgW="139835" imgH="165202" progId="">
                      <p:embed/>
                    </p:oleObj>
                  </mc:Choice>
                  <mc:Fallback>
                    <p:oleObj r:id="rId17" imgW="139835" imgH="165202" progId="">
                      <p:embed/>
                      <p:pic>
                        <p:nvPicPr>
                          <p:cNvPr id="7203"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51" y="60"/>
                            <a:ext cx="173"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04" name="Object 36"/>
              <p:cNvGraphicFramePr>
                <a:graphicFrameLocks noChangeAspect="1"/>
              </p:cNvGraphicFramePr>
              <p:nvPr/>
            </p:nvGraphicFramePr>
            <p:xfrm>
              <a:off x="433" y="257"/>
              <a:ext cx="427" cy="214"/>
            </p:xfrm>
            <a:graphic>
              <a:graphicData uri="http://schemas.openxmlformats.org/presentationml/2006/ole">
                <mc:AlternateContent xmlns:mc="http://schemas.openxmlformats.org/markup-compatibility/2006">
                  <mc:Choice xmlns:v="urn:schemas-microsoft-com:vml" Requires="v">
                    <p:oleObj spid="_x0000_s161010" r:id="rId19" imgW="355301" imgH="177809" progId="">
                      <p:embed/>
                    </p:oleObj>
                  </mc:Choice>
                  <mc:Fallback>
                    <p:oleObj r:id="rId19" imgW="355301" imgH="177809" progId="">
                      <p:embed/>
                      <p:pic>
                        <p:nvPicPr>
                          <p:cNvPr id="7204"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3" y="257"/>
                            <a:ext cx="427"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05" name="Object 37"/>
              <p:cNvGraphicFramePr>
                <a:graphicFrameLocks noChangeAspect="1"/>
              </p:cNvGraphicFramePr>
              <p:nvPr/>
            </p:nvGraphicFramePr>
            <p:xfrm>
              <a:off x="2385" y="256"/>
              <a:ext cx="427" cy="214"/>
            </p:xfrm>
            <a:graphic>
              <a:graphicData uri="http://schemas.openxmlformats.org/presentationml/2006/ole">
                <mc:AlternateContent xmlns:mc="http://schemas.openxmlformats.org/markup-compatibility/2006">
                  <mc:Choice xmlns:v="urn:schemas-microsoft-com:vml" Requires="v">
                    <p:oleObj spid="_x0000_s161011" r:id="rId21" imgW="355301" imgH="177809" progId="">
                      <p:embed/>
                    </p:oleObj>
                  </mc:Choice>
                  <mc:Fallback>
                    <p:oleObj r:id="rId21" imgW="355301" imgH="177809" progId="">
                      <p:embed/>
                      <p:pic>
                        <p:nvPicPr>
                          <p:cNvPr id="7205" name="Object 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85" y="256"/>
                            <a:ext cx="427"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4270410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barn(outHorizontal)">
                                      <p:cBhvr>
                                        <p:cTn id="7" dur="500"/>
                                        <p:tgtEl>
                                          <p:spTgt spid="71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199"/>
                                        </p:tgtEl>
                                        <p:attrNameLst>
                                          <p:attrName>style.visibility</p:attrName>
                                        </p:attrNameLst>
                                      </p:cBhvr>
                                      <p:to>
                                        <p:strVal val="visible"/>
                                      </p:to>
                                    </p:set>
                                    <p:animEffect transition="in" filter="dissolve">
                                      <p:cBhvr>
                                        <p:cTn id="12" dur="500"/>
                                        <p:tgtEl>
                                          <p:spTgt spid="7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2"/>
          <p:cNvGrpSpPr>
            <a:grpSpLocks/>
          </p:cNvGrpSpPr>
          <p:nvPr/>
        </p:nvGrpSpPr>
        <p:grpSpPr bwMode="auto">
          <a:xfrm>
            <a:off x="250825" y="549275"/>
            <a:ext cx="8475663" cy="5265738"/>
            <a:chOff x="0" y="0"/>
            <a:chExt cx="5339" cy="3317"/>
          </a:xfrm>
        </p:grpSpPr>
        <p:sp>
          <p:nvSpPr>
            <p:cNvPr id="8195" name="Text Box 3"/>
            <p:cNvSpPr txBox="1">
              <a:spLocks noChangeArrowheads="1"/>
            </p:cNvSpPr>
            <p:nvPr/>
          </p:nvSpPr>
          <p:spPr bwMode="auto">
            <a:xfrm>
              <a:off x="0" y="0"/>
              <a:ext cx="48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(2)对应于       ，应力分</a:t>
              </a:r>
              <a:r>
                <a:rPr lang="zh-CN" altLang="zh-CN">
                  <a:solidFill>
                    <a:srgbClr val="000000"/>
                  </a:solidFill>
                </a:rPr>
                <a:t>量</a:t>
              </a:r>
              <a:r>
                <a:rPr lang="zh-CN" altLang="zh-CN" sz="2400">
                  <a:solidFill>
                    <a:srgbClr val="000000"/>
                  </a:solidFill>
                  <a:latin typeface="宋体" panose="02010600030101010101" pitchFamily="2" charset="-122"/>
                </a:rPr>
                <a:t>        </a:t>
              </a:r>
            </a:p>
          </p:txBody>
        </p:sp>
        <p:graphicFrame>
          <p:nvGraphicFramePr>
            <p:cNvPr id="8196" name="Object 4"/>
            <p:cNvGraphicFramePr>
              <a:graphicFrameLocks noChangeAspect="1"/>
            </p:cNvGraphicFramePr>
            <p:nvPr/>
          </p:nvGraphicFramePr>
          <p:xfrm>
            <a:off x="908" y="0"/>
            <a:ext cx="694" cy="278"/>
          </p:xfrm>
          <a:graphic>
            <a:graphicData uri="http://schemas.openxmlformats.org/presentationml/2006/ole">
              <mc:AlternateContent xmlns:mc="http://schemas.openxmlformats.org/markup-compatibility/2006">
                <mc:Choice xmlns:v="urn:schemas-microsoft-com:vml" Requires="v">
                  <p:oleObj spid="_x0000_s161994" r:id="rId3" imgW="507876" imgH="203341" progId="">
                    <p:embed/>
                  </p:oleObj>
                </mc:Choice>
                <mc:Fallback>
                  <p:oleObj r:id="rId3" imgW="507876" imgH="203341" progId="">
                    <p:embed/>
                    <p:pic>
                      <p:nvPicPr>
                        <p:cNvPr id="819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 y="0"/>
                          <a:ext cx="694"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7" name="Object 5"/>
            <p:cNvGraphicFramePr>
              <a:graphicFrameLocks noChangeAspect="1"/>
            </p:cNvGraphicFramePr>
            <p:nvPr/>
          </p:nvGraphicFramePr>
          <p:xfrm>
            <a:off x="2479" y="15"/>
            <a:ext cx="2169" cy="299"/>
          </p:xfrm>
          <a:graphic>
            <a:graphicData uri="http://schemas.openxmlformats.org/presentationml/2006/ole">
              <mc:AlternateContent xmlns:mc="http://schemas.openxmlformats.org/markup-compatibility/2006">
                <mc:Choice xmlns:v="urn:schemas-microsoft-com:vml" Requires="v">
                  <p:oleObj spid="_x0000_s161995" r:id="rId5" imgW="1752157" imgH="241512" progId="">
                    <p:embed/>
                  </p:oleObj>
                </mc:Choice>
                <mc:Fallback>
                  <p:oleObj r:id="rId5" imgW="1752157" imgH="241512" progId="">
                    <p:embed/>
                    <p:pic>
                      <p:nvPicPr>
                        <p:cNvPr id="819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9" y="15"/>
                          <a:ext cx="2169"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8" name="Text Box 6"/>
            <p:cNvSpPr txBox="1">
              <a:spLocks noChangeArrowheads="1"/>
            </p:cNvSpPr>
            <p:nvPr/>
          </p:nvSpPr>
          <p:spPr bwMode="auto">
            <a:xfrm>
              <a:off x="91" y="2993"/>
              <a:ext cx="52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结论：</a:t>
              </a:r>
              <a:r>
                <a:rPr lang="zh-CN" altLang="zh-CN" sz="2400">
                  <a:solidFill>
                    <a:srgbClr val="000000"/>
                  </a:solidFill>
                  <a:latin typeface="宋体" panose="02010600030101010101" pitchFamily="2" charset="-122"/>
                  <a:sym typeface="Wingdings" panose="05000000000000000000" pitchFamily="2" charset="2"/>
                </a:rPr>
                <a:t>应力函数        能解决矩形板受均布剪力问题。</a:t>
              </a:r>
              <a:endParaRPr lang="zh-CN" altLang="zh-CN" sz="2400">
                <a:solidFill>
                  <a:srgbClr val="000000"/>
                </a:solidFill>
                <a:latin typeface="宋体" panose="02010600030101010101" pitchFamily="2" charset="-122"/>
              </a:endParaRPr>
            </a:p>
          </p:txBody>
        </p:sp>
        <p:graphicFrame>
          <p:nvGraphicFramePr>
            <p:cNvPr id="8199" name="Object 7"/>
            <p:cNvGraphicFramePr>
              <a:graphicFrameLocks noChangeAspect="1"/>
            </p:cNvGraphicFramePr>
            <p:nvPr/>
          </p:nvGraphicFramePr>
          <p:xfrm>
            <a:off x="1543" y="3039"/>
            <a:ext cx="694" cy="278"/>
          </p:xfrm>
          <a:graphic>
            <a:graphicData uri="http://schemas.openxmlformats.org/presentationml/2006/ole">
              <mc:AlternateContent xmlns:mc="http://schemas.openxmlformats.org/markup-compatibility/2006">
                <mc:Choice xmlns:v="urn:schemas-microsoft-com:vml" Requires="v">
                  <p:oleObj spid="_x0000_s161996" r:id="rId7" imgW="507876" imgH="203341" progId="">
                    <p:embed/>
                  </p:oleObj>
                </mc:Choice>
                <mc:Fallback>
                  <p:oleObj r:id="rId7" imgW="507876" imgH="203341" progId="">
                    <p:embed/>
                    <p:pic>
                      <p:nvPicPr>
                        <p:cNvPr id="819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3" y="3039"/>
                          <a:ext cx="694"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00" name="Group 8"/>
          <p:cNvGrpSpPr>
            <a:grpSpLocks/>
          </p:cNvGrpSpPr>
          <p:nvPr/>
        </p:nvGrpSpPr>
        <p:grpSpPr bwMode="auto">
          <a:xfrm>
            <a:off x="2843213" y="1700213"/>
            <a:ext cx="2663825" cy="2951162"/>
            <a:chOff x="0" y="0"/>
            <a:chExt cx="1678" cy="1859"/>
          </a:xfrm>
        </p:grpSpPr>
        <p:sp>
          <p:nvSpPr>
            <p:cNvPr id="8201" name="Rectangle 9"/>
            <p:cNvSpPr>
              <a:spLocks noChangeArrowheads="1"/>
            </p:cNvSpPr>
            <p:nvPr/>
          </p:nvSpPr>
          <p:spPr bwMode="auto">
            <a:xfrm>
              <a:off x="382" y="382"/>
              <a:ext cx="806" cy="815"/>
            </a:xfrm>
            <a:prstGeom prst="rect">
              <a:avLst/>
            </a:prstGeom>
            <a:noFill/>
            <a:ln w="28575" cmpd="sng">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Line 10"/>
            <p:cNvSpPr>
              <a:spLocks noChangeShapeType="1"/>
            </p:cNvSpPr>
            <p:nvPr/>
          </p:nvSpPr>
          <p:spPr bwMode="auto">
            <a:xfrm>
              <a:off x="784" y="773"/>
              <a:ext cx="701"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03" name="Line 11"/>
            <p:cNvSpPr>
              <a:spLocks noChangeShapeType="1"/>
            </p:cNvSpPr>
            <p:nvPr/>
          </p:nvSpPr>
          <p:spPr bwMode="auto">
            <a:xfrm>
              <a:off x="785" y="785"/>
              <a:ext cx="0" cy="969"/>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8204" name="Group 12"/>
            <p:cNvGrpSpPr>
              <a:grpSpLocks/>
            </p:cNvGrpSpPr>
            <p:nvPr/>
          </p:nvGrpSpPr>
          <p:grpSpPr bwMode="auto">
            <a:xfrm>
              <a:off x="279" y="383"/>
              <a:ext cx="27" cy="825"/>
              <a:chOff x="0" y="0"/>
              <a:chExt cx="27" cy="825"/>
            </a:xfrm>
          </p:grpSpPr>
          <p:sp>
            <p:nvSpPr>
              <p:cNvPr id="8205" name="Line 13"/>
              <p:cNvSpPr>
                <a:spLocks noChangeShapeType="1"/>
              </p:cNvSpPr>
              <p:nvPr/>
            </p:nvSpPr>
            <p:spPr bwMode="auto">
              <a:xfrm rot="21300000" flipH="1">
                <a:off x="0" y="0"/>
                <a:ext cx="15"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06" name="Line 14"/>
              <p:cNvSpPr>
                <a:spLocks noChangeShapeType="1"/>
              </p:cNvSpPr>
              <p:nvPr/>
            </p:nvSpPr>
            <p:spPr bwMode="auto">
              <a:xfrm rot="21300000" flipH="1">
                <a:off x="5" y="211"/>
                <a:ext cx="16"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07" name="Line 15"/>
              <p:cNvSpPr>
                <a:spLocks noChangeShapeType="1"/>
              </p:cNvSpPr>
              <p:nvPr/>
            </p:nvSpPr>
            <p:spPr bwMode="auto">
              <a:xfrm rot="21300000" flipH="1">
                <a:off x="6" y="428"/>
                <a:ext cx="16"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08" name="Line 16"/>
              <p:cNvSpPr>
                <a:spLocks noChangeShapeType="1"/>
              </p:cNvSpPr>
              <p:nvPr/>
            </p:nvSpPr>
            <p:spPr bwMode="auto">
              <a:xfrm rot="21300000" flipH="1">
                <a:off x="12" y="660"/>
                <a:ext cx="15"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209" name="Group 17"/>
            <p:cNvGrpSpPr>
              <a:grpSpLocks/>
            </p:cNvGrpSpPr>
            <p:nvPr/>
          </p:nvGrpSpPr>
          <p:grpSpPr bwMode="auto">
            <a:xfrm>
              <a:off x="1261" y="355"/>
              <a:ext cx="22" cy="817"/>
              <a:chOff x="0" y="0"/>
              <a:chExt cx="22" cy="817"/>
            </a:xfrm>
          </p:grpSpPr>
          <p:sp>
            <p:nvSpPr>
              <p:cNvPr id="8210" name="Line 18"/>
              <p:cNvSpPr>
                <a:spLocks noChangeShapeType="1"/>
              </p:cNvSpPr>
              <p:nvPr/>
            </p:nvSpPr>
            <p:spPr bwMode="auto">
              <a:xfrm rot="10500000" flipH="1">
                <a:off x="6" y="652"/>
                <a:ext cx="15"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11" name="Line 19"/>
              <p:cNvSpPr>
                <a:spLocks noChangeShapeType="1"/>
              </p:cNvSpPr>
              <p:nvPr/>
            </p:nvSpPr>
            <p:spPr bwMode="auto">
              <a:xfrm rot="10500000" flipH="1">
                <a:off x="5" y="450"/>
                <a:ext cx="16"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12" name="Line 20"/>
              <p:cNvSpPr>
                <a:spLocks noChangeShapeType="1"/>
              </p:cNvSpPr>
              <p:nvPr/>
            </p:nvSpPr>
            <p:spPr bwMode="auto">
              <a:xfrm rot="10500000" flipH="1">
                <a:off x="6" y="232"/>
                <a:ext cx="16"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13" name="Line 21"/>
              <p:cNvSpPr>
                <a:spLocks noChangeShapeType="1"/>
              </p:cNvSpPr>
              <p:nvPr/>
            </p:nvSpPr>
            <p:spPr bwMode="auto">
              <a:xfrm rot="10500000" flipH="1">
                <a:off x="0" y="0"/>
                <a:ext cx="15"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8214" name="Object 22"/>
            <p:cNvGraphicFramePr>
              <a:graphicFrameLocks noChangeAspect="1"/>
            </p:cNvGraphicFramePr>
            <p:nvPr/>
          </p:nvGraphicFramePr>
          <p:xfrm>
            <a:off x="1461" y="801"/>
            <a:ext cx="217" cy="190"/>
          </p:xfrm>
          <a:graphic>
            <a:graphicData uri="http://schemas.openxmlformats.org/presentationml/2006/ole">
              <mc:AlternateContent xmlns:mc="http://schemas.openxmlformats.org/markup-compatibility/2006">
                <mc:Choice xmlns:v="urn:schemas-microsoft-com:vml" Requires="v">
                  <p:oleObj spid="_x0000_s161997" r:id="rId9" imgW="127042" imgH="139714" progId="">
                    <p:embed/>
                  </p:oleObj>
                </mc:Choice>
                <mc:Fallback>
                  <p:oleObj r:id="rId9" imgW="127042" imgH="139714" progId="">
                    <p:embed/>
                    <p:pic>
                      <p:nvPicPr>
                        <p:cNvPr id="8214"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61" y="801"/>
                          <a:ext cx="217"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5" name="Object 23"/>
            <p:cNvGraphicFramePr>
              <a:graphicFrameLocks noChangeAspect="1"/>
            </p:cNvGraphicFramePr>
            <p:nvPr/>
          </p:nvGraphicFramePr>
          <p:xfrm>
            <a:off x="823" y="1635"/>
            <a:ext cx="238" cy="224"/>
          </p:xfrm>
          <a:graphic>
            <a:graphicData uri="http://schemas.openxmlformats.org/presentationml/2006/ole">
              <mc:AlternateContent xmlns:mc="http://schemas.openxmlformats.org/markup-compatibility/2006">
                <mc:Choice xmlns:v="urn:schemas-microsoft-com:vml" Requires="v">
                  <p:oleObj spid="_x0000_s161998" r:id="rId11" imgW="139835" imgH="165202" progId="">
                    <p:embed/>
                  </p:oleObj>
                </mc:Choice>
                <mc:Fallback>
                  <p:oleObj r:id="rId11" imgW="139835" imgH="165202" progId="">
                    <p:embed/>
                    <p:pic>
                      <p:nvPicPr>
                        <p:cNvPr id="8215"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3" y="1635"/>
                          <a:ext cx="23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6" name="Object 24"/>
            <p:cNvGraphicFramePr>
              <a:graphicFrameLocks noChangeAspect="1"/>
            </p:cNvGraphicFramePr>
            <p:nvPr/>
          </p:nvGraphicFramePr>
          <p:xfrm>
            <a:off x="595" y="696"/>
            <a:ext cx="217" cy="189"/>
          </p:xfrm>
          <a:graphic>
            <a:graphicData uri="http://schemas.openxmlformats.org/presentationml/2006/ole">
              <mc:AlternateContent xmlns:mc="http://schemas.openxmlformats.org/markup-compatibility/2006">
                <mc:Choice xmlns:v="urn:schemas-microsoft-com:vml" Requires="v">
                  <p:oleObj spid="_x0000_s161999" r:id="rId13" imgW="127042" imgH="139714" progId="">
                    <p:embed/>
                  </p:oleObj>
                </mc:Choice>
                <mc:Fallback>
                  <p:oleObj r:id="rId13" imgW="127042" imgH="139714" progId="">
                    <p:embed/>
                    <p:pic>
                      <p:nvPicPr>
                        <p:cNvPr id="8216"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5" y="696"/>
                          <a:ext cx="217"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7" name="Object 25"/>
            <p:cNvGraphicFramePr>
              <a:graphicFrameLocks noChangeAspect="1"/>
            </p:cNvGraphicFramePr>
            <p:nvPr/>
          </p:nvGraphicFramePr>
          <p:xfrm>
            <a:off x="680" y="0"/>
            <a:ext cx="217" cy="240"/>
          </p:xfrm>
          <a:graphic>
            <a:graphicData uri="http://schemas.openxmlformats.org/presentationml/2006/ole">
              <mc:AlternateContent xmlns:mc="http://schemas.openxmlformats.org/markup-compatibility/2006">
                <mc:Choice xmlns:v="urn:schemas-microsoft-com:vml" Requires="v">
                  <p:oleObj spid="_x0000_s162000" r:id="rId15" imgW="127042" imgH="177732" progId="">
                    <p:embed/>
                  </p:oleObj>
                </mc:Choice>
                <mc:Fallback>
                  <p:oleObj r:id="rId15" imgW="127042" imgH="177732" progId="">
                    <p:embed/>
                    <p:pic>
                      <p:nvPicPr>
                        <p:cNvPr id="8217"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0" y="0"/>
                          <a:ext cx="217"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8" name="Object 26"/>
            <p:cNvGraphicFramePr>
              <a:graphicFrameLocks noChangeAspect="1"/>
            </p:cNvGraphicFramePr>
            <p:nvPr/>
          </p:nvGraphicFramePr>
          <p:xfrm>
            <a:off x="1315" y="453"/>
            <a:ext cx="217" cy="240"/>
          </p:xfrm>
          <a:graphic>
            <a:graphicData uri="http://schemas.openxmlformats.org/presentationml/2006/ole">
              <mc:AlternateContent xmlns:mc="http://schemas.openxmlformats.org/markup-compatibility/2006">
                <mc:Choice xmlns:v="urn:schemas-microsoft-com:vml" Requires="v">
                  <p:oleObj spid="_x0000_s162001" r:id="rId17" imgW="127042" imgH="177732" progId="">
                    <p:embed/>
                  </p:oleObj>
                </mc:Choice>
                <mc:Fallback>
                  <p:oleObj r:id="rId17" imgW="127042" imgH="177732" progId="">
                    <p:embed/>
                    <p:pic>
                      <p:nvPicPr>
                        <p:cNvPr id="8218"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15" y="453"/>
                          <a:ext cx="217"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9" name="Object 27"/>
            <p:cNvGraphicFramePr>
              <a:graphicFrameLocks noChangeAspect="1"/>
            </p:cNvGraphicFramePr>
            <p:nvPr/>
          </p:nvGraphicFramePr>
          <p:xfrm>
            <a:off x="0" y="589"/>
            <a:ext cx="217" cy="240"/>
          </p:xfrm>
          <a:graphic>
            <a:graphicData uri="http://schemas.openxmlformats.org/presentationml/2006/ole">
              <mc:AlternateContent xmlns:mc="http://schemas.openxmlformats.org/markup-compatibility/2006">
                <mc:Choice xmlns:v="urn:schemas-microsoft-com:vml" Requires="v">
                  <p:oleObj spid="_x0000_s162002" r:id="rId18" imgW="127042" imgH="177732" progId="">
                    <p:embed/>
                  </p:oleObj>
                </mc:Choice>
                <mc:Fallback>
                  <p:oleObj r:id="rId18" imgW="127042" imgH="177732" progId="">
                    <p:embed/>
                    <p:pic>
                      <p:nvPicPr>
                        <p:cNvPr id="8219"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589"/>
                          <a:ext cx="217"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0" name="Object 28"/>
            <p:cNvGraphicFramePr>
              <a:graphicFrameLocks noChangeAspect="1"/>
            </p:cNvGraphicFramePr>
            <p:nvPr/>
          </p:nvGraphicFramePr>
          <p:xfrm>
            <a:off x="862" y="1360"/>
            <a:ext cx="217" cy="241"/>
          </p:xfrm>
          <a:graphic>
            <a:graphicData uri="http://schemas.openxmlformats.org/presentationml/2006/ole">
              <mc:AlternateContent xmlns:mc="http://schemas.openxmlformats.org/markup-compatibility/2006">
                <mc:Choice xmlns:v="urn:schemas-microsoft-com:vml" Requires="v">
                  <p:oleObj spid="_x0000_s162003" r:id="rId19" imgW="127042" imgH="177732" progId="">
                    <p:embed/>
                  </p:oleObj>
                </mc:Choice>
                <mc:Fallback>
                  <p:oleObj r:id="rId19" imgW="127042" imgH="177732" progId="">
                    <p:embed/>
                    <p:pic>
                      <p:nvPicPr>
                        <p:cNvPr id="822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2" y="1360"/>
                          <a:ext cx="217"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21" name="Group 29"/>
            <p:cNvGrpSpPr>
              <a:grpSpLocks/>
            </p:cNvGrpSpPr>
            <p:nvPr/>
          </p:nvGrpSpPr>
          <p:grpSpPr bwMode="auto">
            <a:xfrm rot="5400000">
              <a:off x="805" y="-126"/>
              <a:ext cx="22" cy="817"/>
              <a:chOff x="0" y="0"/>
              <a:chExt cx="22" cy="817"/>
            </a:xfrm>
          </p:grpSpPr>
          <p:sp>
            <p:nvSpPr>
              <p:cNvPr id="8222" name="Line 30"/>
              <p:cNvSpPr>
                <a:spLocks noChangeShapeType="1"/>
              </p:cNvSpPr>
              <p:nvPr/>
            </p:nvSpPr>
            <p:spPr bwMode="auto">
              <a:xfrm rot="10500000" flipH="1">
                <a:off x="6" y="652"/>
                <a:ext cx="15"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23" name="Line 31"/>
              <p:cNvSpPr>
                <a:spLocks noChangeShapeType="1"/>
              </p:cNvSpPr>
              <p:nvPr/>
            </p:nvSpPr>
            <p:spPr bwMode="auto">
              <a:xfrm rot="10500000" flipH="1">
                <a:off x="5" y="450"/>
                <a:ext cx="16"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24" name="Line 32"/>
              <p:cNvSpPr>
                <a:spLocks noChangeShapeType="1"/>
              </p:cNvSpPr>
              <p:nvPr/>
            </p:nvSpPr>
            <p:spPr bwMode="auto">
              <a:xfrm rot="10500000" flipH="1">
                <a:off x="6" y="232"/>
                <a:ext cx="16"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25" name="Line 33"/>
              <p:cNvSpPr>
                <a:spLocks noChangeShapeType="1"/>
              </p:cNvSpPr>
              <p:nvPr/>
            </p:nvSpPr>
            <p:spPr bwMode="auto">
              <a:xfrm rot="10500000" flipH="1">
                <a:off x="0" y="0"/>
                <a:ext cx="15"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226" name="Group 34"/>
            <p:cNvGrpSpPr>
              <a:grpSpLocks/>
            </p:cNvGrpSpPr>
            <p:nvPr/>
          </p:nvGrpSpPr>
          <p:grpSpPr bwMode="auto">
            <a:xfrm rot="16200000">
              <a:off x="812" y="885"/>
              <a:ext cx="22" cy="817"/>
              <a:chOff x="0" y="0"/>
              <a:chExt cx="22" cy="817"/>
            </a:xfrm>
          </p:grpSpPr>
          <p:sp>
            <p:nvSpPr>
              <p:cNvPr id="8227" name="Line 35"/>
              <p:cNvSpPr>
                <a:spLocks noChangeShapeType="1"/>
              </p:cNvSpPr>
              <p:nvPr/>
            </p:nvSpPr>
            <p:spPr bwMode="auto">
              <a:xfrm rot="10500000" flipH="1">
                <a:off x="6" y="652"/>
                <a:ext cx="15"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28" name="Line 36"/>
              <p:cNvSpPr>
                <a:spLocks noChangeShapeType="1"/>
              </p:cNvSpPr>
              <p:nvPr/>
            </p:nvSpPr>
            <p:spPr bwMode="auto">
              <a:xfrm rot="10500000" flipH="1">
                <a:off x="5" y="450"/>
                <a:ext cx="16"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29" name="Line 37"/>
              <p:cNvSpPr>
                <a:spLocks noChangeShapeType="1"/>
              </p:cNvSpPr>
              <p:nvPr/>
            </p:nvSpPr>
            <p:spPr bwMode="auto">
              <a:xfrm rot="10500000" flipH="1">
                <a:off x="6" y="232"/>
                <a:ext cx="16"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30" name="Line 38"/>
              <p:cNvSpPr>
                <a:spLocks noChangeShapeType="1"/>
              </p:cNvSpPr>
              <p:nvPr/>
            </p:nvSpPr>
            <p:spPr bwMode="auto">
              <a:xfrm rot="10500000" flipH="1">
                <a:off x="0" y="0"/>
                <a:ext cx="15" cy="16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Tree>
    <p:extLst>
      <p:ext uri="{BB962C8B-B14F-4D97-AF65-F5344CB8AC3E}">
        <p14:creationId xmlns:p14="http://schemas.microsoft.com/office/powerpoint/2010/main" val="21274806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5348288" y="646113"/>
          <a:ext cx="249237" cy="273050"/>
        </p:xfrm>
        <a:graphic>
          <a:graphicData uri="http://schemas.openxmlformats.org/presentationml/2006/ole">
            <mc:AlternateContent xmlns:mc="http://schemas.openxmlformats.org/markup-compatibility/2006">
              <mc:Choice xmlns:v="urn:schemas-microsoft-com:vml" Requires="v">
                <p:oleObj spid="_x0000_s163018" r:id="rId3" imgW="127042" imgH="139714" progId="">
                  <p:embed/>
                </p:oleObj>
              </mc:Choice>
              <mc:Fallback>
                <p:oleObj r:id="rId3" imgW="127042" imgH="139714" progId="">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646113"/>
                        <a:ext cx="249237"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19" name="Group 3"/>
          <p:cNvGrpSpPr>
            <a:grpSpLocks/>
          </p:cNvGrpSpPr>
          <p:nvPr/>
        </p:nvGrpSpPr>
        <p:grpSpPr bwMode="auto">
          <a:xfrm>
            <a:off x="179388" y="476250"/>
            <a:ext cx="8280400" cy="860425"/>
            <a:chOff x="0" y="0"/>
            <a:chExt cx="5216" cy="542"/>
          </a:xfrm>
        </p:grpSpPr>
        <p:sp>
          <p:nvSpPr>
            <p:cNvPr id="9220" name="Text Box 4"/>
            <p:cNvSpPr txBox="1">
              <a:spLocks noChangeArrowheads="1"/>
            </p:cNvSpPr>
            <p:nvPr/>
          </p:nvSpPr>
          <p:spPr bwMode="auto">
            <a:xfrm>
              <a:off x="0" y="24"/>
              <a:ext cx="52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(3)</a:t>
              </a:r>
              <a:r>
                <a:rPr lang="zh-CN" altLang="zh-CN" sz="2400">
                  <a:solidFill>
                    <a:srgbClr val="000000"/>
                  </a:solidFill>
                  <a:latin typeface="宋体" panose="02010600030101010101" pitchFamily="2" charset="-122"/>
                  <a:sym typeface="Wingdings" panose="05000000000000000000" pitchFamily="2" charset="2"/>
                </a:rPr>
                <a:t>应力函数        能解决矩形板在  方向受均布拉力（设    ）或均布压力（设     ）的问题。</a:t>
              </a:r>
              <a:endParaRPr lang="zh-CN" altLang="zh-CN" sz="2400">
                <a:solidFill>
                  <a:srgbClr val="000000"/>
                </a:solidFill>
                <a:latin typeface="宋体" panose="02010600030101010101" pitchFamily="2" charset="-122"/>
              </a:endParaRPr>
            </a:p>
          </p:txBody>
        </p:sp>
        <p:graphicFrame>
          <p:nvGraphicFramePr>
            <p:cNvPr id="9221" name="Object 5"/>
            <p:cNvGraphicFramePr>
              <a:graphicFrameLocks noChangeAspect="1"/>
            </p:cNvGraphicFramePr>
            <p:nvPr/>
          </p:nvGraphicFramePr>
          <p:xfrm>
            <a:off x="1160" y="0"/>
            <a:ext cx="660" cy="312"/>
          </p:xfrm>
          <a:graphic>
            <a:graphicData uri="http://schemas.openxmlformats.org/presentationml/2006/ole">
              <mc:AlternateContent xmlns:mc="http://schemas.openxmlformats.org/markup-compatibility/2006">
                <mc:Choice xmlns:v="urn:schemas-microsoft-com:vml" Requires="v">
                  <p:oleObj spid="_x0000_s163019" r:id="rId5" imgW="482708" imgH="228818" progId="">
                    <p:embed/>
                  </p:oleObj>
                </mc:Choice>
                <mc:Fallback>
                  <p:oleObj r:id="rId5" imgW="482708" imgH="228818" progId="">
                    <p:embed/>
                    <p:pic>
                      <p:nvPicPr>
                        <p:cNvPr id="922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0" y="0"/>
                          <a:ext cx="66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6"/>
            <p:cNvGraphicFramePr>
              <a:graphicFrameLocks noChangeAspect="1"/>
            </p:cNvGraphicFramePr>
            <p:nvPr/>
          </p:nvGraphicFramePr>
          <p:xfrm>
            <a:off x="440" y="281"/>
            <a:ext cx="412" cy="214"/>
          </p:xfrm>
          <a:graphic>
            <a:graphicData uri="http://schemas.openxmlformats.org/presentationml/2006/ole">
              <mc:AlternateContent xmlns:mc="http://schemas.openxmlformats.org/markup-compatibility/2006">
                <mc:Choice xmlns:v="urn:schemas-microsoft-com:vml" Requires="v">
                  <p:oleObj spid="_x0000_s163020" r:id="rId7" imgW="342623" imgH="177809" progId="">
                    <p:embed/>
                  </p:oleObj>
                </mc:Choice>
                <mc:Fallback>
                  <p:oleObj r:id="rId7" imgW="342623" imgH="177809" progId="">
                    <p:embed/>
                    <p:pic>
                      <p:nvPicPr>
                        <p:cNvPr id="922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 y="281"/>
                          <a:ext cx="412"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 name="Object 7"/>
            <p:cNvGraphicFramePr>
              <a:graphicFrameLocks noChangeAspect="1"/>
            </p:cNvGraphicFramePr>
            <p:nvPr/>
          </p:nvGraphicFramePr>
          <p:xfrm>
            <a:off x="2392" y="280"/>
            <a:ext cx="412" cy="214"/>
          </p:xfrm>
          <a:graphic>
            <a:graphicData uri="http://schemas.openxmlformats.org/presentationml/2006/ole">
              <mc:AlternateContent xmlns:mc="http://schemas.openxmlformats.org/markup-compatibility/2006">
                <mc:Choice xmlns:v="urn:schemas-microsoft-com:vml" Requires="v">
                  <p:oleObj spid="_x0000_s163021" r:id="rId9" imgW="342623" imgH="177809" progId="">
                    <p:embed/>
                  </p:oleObj>
                </mc:Choice>
                <mc:Fallback>
                  <p:oleObj r:id="rId9" imgW="342623" imgH="177809" progId="">
                    <p:embed/>
                    <p:pic>
                      <p:nvPicPr>
                        <p:cNvPr id="922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2" y="280"/>
                          <a:ext cx="412"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24" name="Group 8"/>
          <p:cNvGrpSpPr>
            <a:grpSpLocks/>
          </p:cNvGrpSpPr>
          <p:nvPr/>
        </p:nvGrpSpPr>
        <p:grpSpPr bwMode="auto">
          <a:xfrm>
            <a:off x="2916238" y="2205038"/>
            <a:ext cx="2203450" cy="2114550"/>
            <a:chOff x="0" y="0"/>
            <a:chExt cx="1388" cy="1332"/>
          </a:xfrm>
        </p:grpSpPr>
        <p:sp>
          <p:nvSpPr>
            <p:cNvPr id="9225" name="Rectangle 9"/>
            <p:cNvSpPr>
              <a:spLocks noChangeArrowheads="1"/>
            </p:cNvSpPr>
            <p:nvPr/>
          </p:nvSpPr>
          <p:spPr bwMode="auto">
            <a:xfrm>
              <a:off x="249" y="8"/>
              <a:ext cx="576" cy="736"/>
            </a:xfrm>
            <a:prstGeom prst="rect">
              <a:avLst/>
            </a:prstGeom>
            <a:noFill/>
            <a:ln w="28575" cmpd="sng">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6" name="Line 10"/>
            <p:cNvSpPr>
              <a:spLocks noChangeShapeType="1"/>
            </p:cNvSpPr>
            <p:nvPr/>
          </p:nvSpPr>
          <p:spPr bwMode="auto">
            <a:xfrm>
              <a:off x="536" y="371"/>
              <a:ext cx="0" cy="875"/>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7" name="Line 11"/>
            <p:cNvSpPr>
              <a:spLocks noChangeShapeType="1"/>
            </p:cNvSpPr>
            <p:nvPr/>
          </p:nvSpPr>
          <p:spPr bwMode="auto">
            <a:xfrm>
              <a:off x="536" y="371"/>
              <a:ext cx="736" cy="1"/>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9228" name="Group 12"/>
            <p:cNvGrpSpPr>
              <a:grpSpLocks/>
            </p:cNvGrpSpPr>
            <p:nvPr/>
          </p:nvGrpSpPr>
          <p:grpSpPr bwMode="auto">
            <a:xfrm>
              <a:off x="811" y="0"/>
              <a:ext cx="238" cy="740"/>
              <a:chOff x="0" y="0"/>
              <a:chExt cx="238" cy="740"/>
            </a:xfrm>
          </p:grpSpPr>
          <p:sp>
            <p:nvSpPr>
              <p:cNvPr id="9229" name="Line 13"/>
              <p:cNvSpPr>
                <a:spLocks noChangeShapeType="1"/>
              </p:cNvSpPr>
              <p:nvPr/>
            </p:nvSpPr>
            <p:spPr bwMode="auto">
              <a:xfrm>
                <a:off x="14" y="179"/>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0" name="Line 14"/>
              <p:cNvSpPr>
                <a:spLocks noChangeShapeType="1"/>
              </p:cNvSpPr>
              <p:nvPr/>
            </p:nvSpPr>
            <p:spPr bwMode="auto">
              <a:xfrm>
                <a:off x="11" y="275"/>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1" name="Line 15"/>
              <p:cNvSpPr>
                <a:spLocks noChangeShapeType="1"/>
              </p:cNvSpPr>
              <p:nvPr/>
            </p:nvSpPr>
            <p:spPr bwMode="auto">
              <a:xfrm>
                <a:off x="0" y="363"/>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2" name="Line 16"/>
              <p:cNvSpPr>
                <a:spLocks noChangeShapeType="1"/>
              </p:cNvSpPr>
              <p:nvPr/>
            </p:nvSpPr>
            <p:spPr bwMode="auto">
              <a:xfrm>
                <a:off x="11" y="451"/>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3" name="Line 17"/>
              <p:cNvSpPr>
                <a:spLocks noChangeShapeType="1"/>
              </p:cNvSpPr>
              <p:nvPr/>
            </p:nvSpPr>
            <p:spPr bwMode="auto">
              <a:xfrm>
                <a:off x="11" y="0"/>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4" name="Line 18"/>
              <p:cNvSpPr>
                <a:spLocks noChangeShapeType="1"/>
              </p:cNvSpPr>
              <p:nvPr/>
            </p:nvSpPr>
            <p:spPr bwMode="auto">
              <a:xfrm>
                <a:off x="11" y="88"/>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5" name="Line 19"/>
              <p:cNvSpPr>
                <a:spLocks noChangeShapeType="1"/>
              </p:cNvSpPr>
              <p:nvPr/>
            </p:nvSpPr>
            <p:spPr bwMode="auto">
              <a:xfrm>
                <a:off x="14" y="740"/>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6" name="Line 20"/>
              <p:cNvSpPr>
                <a:spLocks noChangeShapeType="1"/>
              </p:cNvSpPr>
              <p:nvPr/>
            </p:nvSpPr>
            <p:spPr bwMode="auto">
              <a:xfrm>
                <a:off x="14" y="553"/>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7" name="Line 21"/>
              <p:cNvSpPr>
                <a:spLocks noChangeShapeType="1"/>
              </p:cNvSpPr>
              <p:nvPr/>
            </p:nvSpPr>
            <p:spPr bwMode="auto">
              <a:xfrm>
                <a:off x="14" y="652"/>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38" name="Group 22"/>
            <p:cNvGrpSpPr>
              <a:grpSpLocks/>
            </p:cNvGrpSpPr>
            <p:nvPr/>
          </p:nvGrpSpPr>
          <p:grpSpPr bwMode="auto">
            <a:xfrm rot="10800000">
              <a:off x="1" y="11"/>
              <a:ext cx="238" cy="740"/>
              <a:chOff x="0" y="0"/>
              <a:chExt cx="238" cy="740"/>
            </a:xfrm>
          </p:grpSpPr>
          <p:sp>
            <p:nvSpPr>
              <p:cNvPr id="9239" name="Line 23"/>
              <p:cNvSpPr>
                <a:spLocks noChangeShapeType="1"/>
              </p:cNvSpPr>
              <p:nvPr/>
            </p:nvSpPr>
            <p:spPr bwMode="auto">
              <a:xfrm>
                <a:off x="14" y="179"/>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0" name="Line 24"/>
              <p:cNvSpPr>
                <a:spLocks noChangeShapeType="1"/>
              </p:cNvSpPr>
              <p:nvPr/>
            </p:nvSpPr>
            <p:spPr bwMode="auto">
              <a:xfrm>
                <a:off x="11" y="275"/>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1" name="Line 25"/>
              <p:cNvSpPr>
                <a:spLocks noChangeShapeType="1"/>
              </p:cNvSpPr>
              <p:nvPr/>
            </p:nvSpPr>
            <p:spPr bwMode="auto">
              <a:xfrm>
                <a:off x="0" y="363"/>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2" name="Line 26"/>
              <p:cNvSpPr>
                <a:spLocks noChangeShapeType="1"/>
              </p:cNvSpPr>
              <p:nvPr/>
            </p:nvSpPr>
            <p:spPr bwMode="auto">
              <a:xfrm>
                <a:off x="11" y="451"/>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3" name="Line 27"/>
              <p:cNvSpPr>
                <a:spLocks noChangeShapeType="1"/>
              </p:cNvSpPr>
              <p:nvPr/>
            </p:nvSpPr>
            <p:spPr bwMode="auto">
              <a:xfrm>
                <a:off x="11" y="0"/>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4" name="Line 28"/>
              <p:cNvSpPr>
                <a:spLocks noChangeShapeType="1"/>
              </p:cNvSpPr>
              <p:nvPr/>
            </p:nvSpPr>
            <p:spPr bwMode="auto">
              <a:xfrm>
                <a:off x="11" y="88"/>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5" name="Line 29"/>
              <p:cNvSpPr>
                <a:spLocks noChangeShapeType="1"/>
              </p:cNvSpPr>
              <p:nvPr/>
            </p:nvSpPr>
            <p:spPr bwMode="auto">
              <a:xfrm>
                <a:off x="14" y="740"/>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6" name="Line 30"/>
              <p:cNvSpPr>
                <a:spLocks noChangeShapeType="1"/>
              </p:cNvSpPr>
              <p:nvPr/>
            </p:nvSpPr>
            <p:spPr bwMode="auto">
              <a:xfrm>
                <a:off x="14" y="553"/>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7" name="Line 31"/>
              <p:cNvSpPr>
                <a:spLocks noChangeShapeType="1"/>
              </p:cNvSpPr>
              <p:nvPr/>
            </p:nvSpPr>
            <p:spPr bwMode="auto">
              <a:xfrm>
                <a:off x="14" y="652"/>
                <a:ext cx="224"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9248" name="Object 32"/>
            <p:cNvGraphicFramePr>
              <a:graphicFrameLocks noChangeAspect="1"/>
            </p:cNvGraphicFramePr>
            <p:nvPr/>
          </p:nvGraphicFramePr>
          <p:xfrm>
            <a:off x="1233" y="397"/>
            <a:ext cx="155" cy="171"/>
          </p:xfrm>
          <a:graphic>
            <a:graphicData uri="http://schemas.openxmlformats.org/presentationml/2006/ole">
              <mc:AlternateContent xmlns:mc="http://schemas.openxmlformats.org/markup-compatibility/2006">
                <mc:Choice xmlns:v="urn:schemas-microsoft-com:vml" Requires="v">
                  <p:oleObj spid="_x0000_s163022" r:id="rId11" imgW="127042" imgH="139714" progId="">
                    <p:embed/>
                  </p:oleObj>
                </mc:Choice>
                <mc:Fallback>
                  <p:oleObj r:id="rId11" imgW="127042" imgH="139714" progId="">
                    <p:embed/>
                    <p:pic>
                      <p:nvPicPr>
                        <p:cNvPr id="9248"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3" y="397"/>
                          <a:ext cx="155"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9" name="Object 33"/>
            <p:cNvGraphicFramePr>
              <a:graphicFrameLocks noChangeAspect="1"/>
            </p:cNvGraphicFramePr>
            <p:nvPr/>
          </p:nvGraphicFramePr>
          <p:xfrm>
            <a:off x="574" y="1130"/>
            <a:ext cx="171" cy="202"/>
          </p:xfrm>
          <a:graphic>
            <a:graphicData uri="http://schemas.openxmlformats.org/presentationml/2006/ole">
              <mc:AlternateContent xmlns:mc="http://schemas.openxmlformats.org/markup-compatibility/2006">
                <mc:Choice xmlns:v="urn:schemas-microsoft-com:vml" Requires="v">
                  <p:oleObj spid="_x0000_s163023" r:id="rId13" imgW="139835" imgH="165202" progId="">
                    <p:embed/>
                  </p:oleObj>
                </mc:Choice>
                <mc:Fallback>
                  <p:oleObj r:id="rId13" imgW="139835" imgH="165202" progId="">
                    <p:embed/>
                    <p:pic>
                      <p:nvPicPr>
                        <p:cNvPr id="9249"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 y="1130"/>
                          <a:ext cx="171"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0" name="Object 34"/>
            <p:cNvGraphicFramePr>
              <a:graphicFrameLocks noChangeAspect="1"/>
            </p:cNvGraphicFramePr>
            <p:nvPr/>
          </p:nvGraphicFramePr>
          <p:xfrm>
            <a:off x="391" y="323"/>
            <a:ext cx="155" cy="171"/>
          </p:xfrm>
          <a:graphic>
            <a:graphicData uri="http://schemas.openxmlformats.org/presentationml/2006/ole">
              <mc:AlternateContent xmlns:mc="http://schemas.openxmlformats.org/markup-compatibility/2006">
                <mc:Choice xmlns:v="urn:schemas-microsoft-com:vml" Requires="v">
                  <p:oleObj spid="_x0000_s163024" r:id="rId15" imgW="127042" imgH="139714" progId="">
                    <p:embed/>
                  </p:oleObj>
                </mc:Choice>
                <mc:Fallback>
                  <p:oleObj r:id="rId15" imgW="127042" imgH="139714" progId="">
                    <p:embed/>
                    <p:pic>
                      <p:nvPicPr>
                        <p:cNvPr id="9250"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1" y="323"/>
                          <a:ext cx="155"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1" name="Object 35"/>
            <p:cNvGraphicFramePr>
              <a:graphicFrameLocks noChangeAspect="1"/>
            </p:cNvGraphicFramePr>
            <p:nvPr/>
          </p:nvGraphicFramePr>
          <p:xfrm>
            <a:off x="0" y="801"/>
            <a:ext cx="233" cy="217"/>
          </p:xfrm>
          <a:graphic>
            <a:graphicData uri="http://schemas.openxmlformats.org/presentationml/2006/ole">
              <mc:AlternateContent xmlns:mc="http://schemas.openxmlformats.org/markup-compatibility/2006">
                <mc:Choice xmlns:v="urn:schemas-microsoft-com:vml" Requires="v">
                  <p:oleObj spid="_x0000_s163025" r:id="rId17" imgW="190487" imgH="177809" progId="">
                    <p:embed/>
                  </p:oleObj>
                </mc:Choice>
                <mc:Fallback>
                  <p:oleObj r:id="rId17" imgW="190487" imgH="177809" progId="">
                    <p:embed/>
                    <p:pic>
                      <p:nvPicPr>
                        <p:cNvPr id="9251"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801"/>
                          <a:ext cx="233"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2" name="Object 36"/>
            <p:cNvGraphicFramePr>
              <a:graphicFrameLocks noChangeAspect="1"/>
            </p:cNvGraphicFramePr>
            <p:nvPr/>
          </p:nvGraphicFramePr>
          <p:xfrm>
            <a:off x="854" y="790"/>
            <a:ext cx="233" cy="217"/>
          </p:xfrm>
          <a:graphic>
            <a:graphicData uri="http://schemas.openxmlformats.org/presentationml/2006/ole">
              <mc:AlternateContent xmlns:mc="http://schemas.openxmlformats.org/markup-compatibility/2006">
                <mc:Choice xmlns:v="urn:schemas-microsoft-com:vml" Requires="v">
                  <p:oleObj spid="_x0000_s163026" r:id="rId19" imgW="190487" imgH="177809" progId="">
                    <p:embed/>
                  </p:oleObj>
                </mc:Choice>
                <mc:Fallback>
                  <p:oleObj r:id="rId19" imgW="190487" imgH="177809" progId="">
                    <p:embed/>
                    <p:pic>
                      <p:nvPicPr>
                        <p:cNvPr id="9252"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4" y="790"/>
                          <a:ext cx="233"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253" name="Object 37"/>
          <p:cNvGraphicFramePr>
            <a:graphicFrameLocks noChangeAspect="1"/>
          </p:cNvGraphicFramePr>
          <p:nvPr/>
        </p:nvGraphicFramePr>
        <p:xfrm>
          <a:off x="4348163" y="5299075"/>
          <a:ext cx="257175" cy="371475"/>
        </p:xfrm>
        <a:graphic>
          <a:graphicData uri="http://schemas.openxmlformats.org/presentationml/2006/ole">
            <mc:AlternateContent xmlns:mc="http://schemas.openxmlformats.org/markup-compatibility/2006">
              <mc:Choice xmlns:v="urn:schemas-microsoft-com:vml" Requires="v">
                <p:oleObj spid="_x0000_s163027" r:id="rId20" imgW="114419" imgH="165131" progId="">
                  <p:embed/>
                </p:oleObj>
              </mc:Choice>
              <mc:Fallback>
                <p:oleObj r:id="rId20" imgW="114419" imgH="165131" progId="">
                  <p:embed/>
                  <p:pic>
                    <p:nvPicPr>
                      <p:cNvPr id="9253" name="Object 3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8163" y="5299075"/>
                        <a:ext cx="25717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042054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9224"/>
                                        </p:tgtEl>
                                        <p:attrNameLst>
                                          <p:attrName>style.visibility</p:attrName>
                                        </p:attrNameLst>
                                      </p:cBhvr>
                                      <p:to>
                                        <p:strVal val="visible"/>
                                      </p:to>
                                    </p:set>
                                    <p:animEffect transition="in" filter="barn(inHorizontal)">
                                      <p:cBhvr>
                                        <p:cTn id="7"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1219200" y="1541463"/>
            <a:ext cx="1066800" cy="88106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0243" name="Group 3"/>
          <p:cNvGrpSpPr>
            <a:grpSpLocks/>
          </p:cNvGrpSpPr>
          <p:nvPr/>
        </p:nvGrpSpPr>
        <p:grpSpPr bwMode="auto">
          <a:xfrm>
            <a:off x="1752600" y="1781175"/>
            <a:ext cx="1524000" cy="1192213"/>
            <a:chOff x="0" y="0"/>
            <a:chExt cx="960" cy="779"/>
          </a:xfrm>
        </p:grpSpPr>
        <p:sp>
          <p:nvSpPr>
            <p:cNvPr id="10244" name="Line 4"/>
            <p:cNvSpPr>
              <a:spLocks noChangeShapeType="1"/>
            </p:cNvSpPr>
            <p:nvPr/>
          </p:nvSpPr>
          <p:spPr bwMode="auto">
            <a:xfrm>
              <a:off x="0" y="144"/>
              <a:ext cx="72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45" name="Line 5"/>
            <p:cNvSpPr>
              <a:spLocks noChangeShapeType="1"/>
            </p:cNvSpPr>
            <p:nvPr/>
          </p:nvSpPr>
          <p:spPr bwMode="auto">
            <a:xfrm>
              <a:off x="0" y="144"/>
              <a:ext cx="0" cy="57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46" name="Text Box 6"/>
            <p:cNvSpPr txBox="1">
              <a:spLocks noChangeArrowheads="1"/>
            </p:cNvSpPr>
            <p:nvPr/>
          </p:nvSpPr>
          <p:spPr bwMode="auto">
            <a:xfrm>
              <a:off x="720" y="0"/>
              <a:ext cx="240"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10247" name="Text Box 7"/>
            <p:cNvSpPr txBox="1">
              <a:spLocks noChangeArrowheads="1"/>
            </p:cNvSpPr>
            <p:nvPr/>
          </p:nvSpPr>
          <p:spPr bwMode="auto">
            <a:xfrm>
              <a:off x="48" y="481"/>
              <a:ext cx="24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sp>
        <p:nvSpPr>
          <p:cNvPr id="10248" name="Text Box 8"/>
          <p:cNvSpPr txBox="1">
            <a:spLocks noChangeArrowheads="1"/>
          </p:cNvSpPr>
          <p:nvPr/>
        </p:nvSpPr>
        <p:spPr bwMode="auto">
          <a:xfrm>
            <a:off x="2590800" y="1371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solidFill>
                  <a:srgbClr val="FF0000"/>
                </a:solidFill>
                <a:latin typeface="Times New Roman" panose="02020603050405020304" pitchFamily="18" charset="0"/>
                <a:ea typeface="楷体_GB2312" pitchFamily="1" charset="-122"/>
              </a:rPr>
              <a:t>2</a:t>
            </a:r>
            <a:r>
              <a:rPr lang="zh-CN" altLang="zh-CN" sz="2400" i="1">
                <a:solidFill>
                  <a:srgbClr val="FF0000"/>
                </a:solidFill>
                <a:latin typeface="Times New Roman" panose="02020603050405020304" pitchFamily="18" charset="0"/>
                <a:ea typeface="楷体_GB2312" pitchFamily="1" charset="-122"/>
              </a:rPr>
              <a:t>c</a:t>
            </a:r>
          </a:p>
        </p:txBody>
      </p:sp>
      <p:sp>
        <p:nvSpPr>
          <p:cNvPr id="10249" name="Text Box 9"/>
          <p:cNvSpPr txBox="1">
            <a:spLocks noChangeArrowheads="1"/>
          </p:cNvSpPr>
          <p:nvPr/>
        </p:nvSpPr>
        <p:spPr bwMode="auto">
          <a:xfrm>
            <a:off x="457200" y="1371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solidFill>
                  <a:srgbClr val="FF0000"/>
                </a:solidFill>
                <a:latin typeface="Times New Roman" panose="02020603050405020304" pitchFamily="18" charset="0"/>
                <a:ea typeface="楷体_GB2312" pitchFamily="1" charset="-122"/>
              </a:rPr>
              <a:t>2</a:t>
            </a:r>
            <a:r>
              <a:rPr lang="zh-CN" altLang="zh-CN" sz="2400" i="1">
                <a:solidFill>
                  <a:srgbClr val="FF0000"/>
                </a:solidFill>
                <a:latin typeface="Times New Roman" panose="02020603050405020304" pitchFamily="18" charset="0"/>
                <a:ea typeface="楷体_GB2312" pitchFamily="1" charset="-122"/>
              </a:rPr>
              <a:t>c</a:t>
            </a:r>
          </a:p>
        </p:txBody>
      </p:sp>
      <p:grpSp>
        <p:nvGrpSpPr>
          <p:cNvPr id="10250" name="Group 10"/>
          <p:cNvGrpSpPr>
            <a:grpSpLocks/>
          </p:cNvGrpSpPr>
          <p:nvPr/>
        </p:nvGrpSpPr>
        <p:grpSpPr bwMode="auto">
          <a:xfrm>
            <a:off x="1219200" y="1287463"/>
            <a:ext cx="1066800" cy="220662"/>
            <a:chOff x="0" y="0"/>
            <a:chExt cx="672" cy="144"/>
          </a:xfrm>
        </p:grpSpPr>
        <p:sp>
          <p:nvSpPr>
            <p:cNvPr id="10251" name="Line 11"/>
            <p:cNvSpPr>
              <a:spLocks noChangeShapeType="1"/>
            </p:cNvSpPr>
            <p:nvPr/>
          </p:nvSpPr>
          <p:spPr bwMode="auto">
            <a:xfrm flipV="1">
              <a:off x="0"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52" name="Line 12"/>
            <p:cNvSpPr>
              <a:spLocks noChangeShapeType="1"/>
            </p:cNvSpPr>
            <p:nvPr/>
          </p:nvSpPr>
          <p:spPr bwMode="auto">
            <a:xfrm flipV="1">
              <a:off x="96"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53" name="Line 13"/>
            <p:cNvSpPr>
              <a:spLocks noChangeShapeType="1"/>
            </p:cNvSpPr>
            <p:nvPr/>
          </p:nvSpPr>
          <p:spPr bwMode="auto">
            <a:xfrm flipV="1">
              <a:off x="192"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54" name="Line 14"/>
            <p:cNvSpPr>
              <a:spLocks noChangeShapeType="1"/>
            </p:cNvSpPr>
            <p:nvPr/>
          </p:nvSpPr>
          <p:spPr bwMode="auto">
            <a:xfrm flipV="1">
              <a:off x="288"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55" name="Line 15"/>
            <p:cNvSpPr>
              <a:spLocks noChangeShapeType="1"/>
            </p:cNvSpPr>
            <p:nvPr/>
          </p:nvSpPr>
          <p:spPr bwMode="auto">
            <a:xfrm flipV="1">
              <a:off x="384"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56" name="Line 16"/>
            <p:cNvSpPr>
              <a:spLocks noChangeShapeType="1"/>
            </p:cNvSpPr>
            <p:nvPr/>
          </p:nvSpPr>
          <p:spPr bwMode="auto">
            <a:xfrm flipV="1">
              <a:off x="480"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57" name="Line 17"/>
            <p:cNvSpPr>
              <a:spLocks noChangeShapeType="1"/>
            </p:cNvSpPr>
            <p:nvPr/>
          </p:nvSpPr>
          <p:spPr bwMode="auto">
            <a:xfrm flipV="1">
              <a:off x="576"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58" name="Line 18"/>
            <p:cNvSpPr>
              <a:spLocks noChangeShapeType="1"/>
            </p:cNvSpPr>
            <p:nvPr/>
          </p:nvSpPr>
          <p:spPr bwMode="auto">
            <a:xfrm flipV="1">
              <a:off x="672"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0259" name="Group 19"/>
          <p:cNvGrpSpPr>
            <a:grpSpLocks/>
          </p:cNvGrpSpPr>
          <p:nvPr/>
        </p:nvGrpSpPr>
        <p:grpSpPr bwMode="auto">
          <a:xfrm rot="10800000">
            <a:off x="1219200" y="2430463"/>
            <a:ext cx="1066800" cy="220662"/>
            <a:chOff x="0" y="0"/>
            <a:chExt cx="672" cy="144"/>
          </a:xfrm>
        </p:grpSpPr>
        <p:sp>
          <p:nvSpPr>
            <p:cNvPr id="10260" name="Line 20"/>
            <p:cNvSpPr>
              <a:spLocks noChangeShapeType="1"/>
            </p:cNvSpPr>
            <p:nvPr/>
          </p:nvSpPr>
          <p:spPr bwMode="auto">
            <a:xfrm flipV="1">
              <a:off x="0"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61" name="Line 21"/>
            <p:cNvSpPr>
              <a:spLocks noChangeShapeType="1"/>
            </p:cNvSpPr>
            <p:nvPr/>
          </p:nvSpPr>
          <p:spPr bwMode="auto">
            <a:xfrm flipV="1">
              <a:off x="96"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62" name="Line 22"/>
            <p:cNvSpPr>
              <a:spLocks noChangeShapeType="1"/>
            </p:cNvSpPr>
            <p:nvPr/>
          </p:nvSpPr>
          <p:spPr bwMode="auto">
            <a:xfrm flipV="1">
              <a:off x="192"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63" name="Line 23"/>
            <p:cNvSpPr>
              <a:spLocks noChangeShapeType="1"/>
            </p:cNvSpPr>
            <p:nvPr/>
          </p:nvSpPr>
          <p:spPr bwMode="auto">
            <a:xfrm flipV="1">
              <a:off x="288"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64" name="Line 24"/>
            <p:cNvSpPr>
              <a:spLocks noChangeShapeType="1"/>
            </p:cNvSpPr>
            <p:nvPr/>
          </p:nvSpPr>
          <p:spPr bwMode="auto">
            <a:xfrm flipV="1">
              <a:off x="384"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65" name="Line 25"/>
            <p:cNvSpPr>
              <a:spLocks noChangeShapeType="1"/>
            </p:cNvSpPr>
            <p:nvPr/>
          </p:nvSpPr>
          <p:spPr bwMode="auto">
            <a:xfrm flipV="1">
              <a:off x="480"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66" name="Line 26"/>
            <p:cNvSpPr>
              <a:spLocks noChangeShapeType="1"/>
            </p:cNvSpPr>
            <p:nvPr/>
          </p:nvSpPr>
          <p:spPr bwMode="auto">
            <a:xfrm flipV="1">
              <a:off x="576"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67" name="Line 27"/>
            <p:cNvSpPr>
              <a:spLocks noChangeShapeType="1"/>
            </p:cNvSpPr>
            <p:nvPr/>
          </p:nvSpPr>
          <p:spPr bwMode="auto">
            <a:xfrm flipV="1">
              <a:off x="672" y="0"/>
              <a:ext cx="0" cy="14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0268" name="Text Box 28"/>
          <p:cNvSpPr txBox="1">
            <a:spLocks noChangeArrowheads="1"/>
          </p:cNvSpPr>
          <p:nvPr/>
        </p:nvSpPr>
        <p:spPr bwMode="auto">
          <a:xfrm>
            <a:off x="2057400" y="25908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a:solidFill>
                  <a:srgbClr val="00FFFF"/>
                </a:solidFill>
                <a:latin typeface="Times New Roman" panose="02020603050405020304" pitchFamily="18" charset="0"/>
                <a:ea typeface="楷体_GB2312" pitchFamily="1" charset="-122"/>
              </a:rPr>
              <a:t>2</a:t>
            </a:r>
            <a:r>
              <a:rPr lang="zh-CN" altLang="zh-CN" sz="2400" i="1">
                <a:solidFill>
                  <a:srgbClr val="00FFFF"/>
                </a:solidFill>
                <a:latin typeface="Times New Roman" panose="02020603050405020304" pitchFamily="18" charset="0"/>
                <a:ea typeface="楷体_GB2312" pitchFamily="1" charset="-122"/>
              </a:rPr>
              <a:t>a</a:t>
            </a:r>
          </a:p>
        </p:txBody>
      </p:sp>
      <p:grpSp>
        <p:nvGrpSpPr>
          <p:cNvPr id="10269" name="Group 29"/>
          <p:cNvGrpSpPr>
            <a:grpSpLocks/>
          </p:cNvGrpSpPr>
          <p:nvPr/>
        </p:nvGrpSpPr>
        <p:grpSpPr bwMode="auto">
          <a:xfrm>
            <a:off x="2363788" y="1517650"/>
            <a:ext cx="74612" cy="808038"/>
            <a:chOff x="0" y="0"/>
            <a:chExt cx="0" cy="528"/>
          </a:xfrm>
        </p:grpSpPr>
        <p:sp>
          <p:nvSpPr>
            <p:cNvPr id="10270" name="Line 30"/>
            <p:cNvSpPr>
              <a:spLocks noChangeShapeType="1"/>
            </p:cNvSpPr>
            <p:nvPr/>
          </p:nvSpPr>
          <p:spPr bwMode="auto">
            <a:xfrm rot="10800000">
              <a:off x="0" y="0"/>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71" name="Line 31"/>
            <p:cNvSpPr>
              <a:spLocks noChangeShapeType="1"/>
            </p:cNvSpPr>
            <p:nvPr/>
          </p:nvSpPr>
          <p:spPr bwMode="auto">
            <a:xfrm rot="10800000">
              <a:off x="0" y="192"/>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72" name="Line 32"/>
            <p:cNvSpPr>
              <a:spLocks noChangeShapeType="1"/>
            </p:cNvSpPr>
            <p:nvPr/>
          </p:nvSpPr>
          <p:spPr bwMode="auto">
            <a:xfrm rot="10800000">
              <a:off x="0" y="384"/>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0273" name="Group 33"/>
          <p:cNvGrpSpPr>
            <a:grpSpLocks/>
          </p:cNvGrpSpPr>
          <p:nvPr/>
        </p:nvGrpSpPr>
        <p:grpSpPr bwMode="auto">
          <a:xfrm rot="10800000">
            <a:off x="1069975" y="1538288"/>
            <a:ext cx="74613" cy="808037"/>
            <a:chOff x="0" y="0"/>
            <a:chExt cx="0" cy="528"/>
          </a:xfrm>
        </p:grpSpPr>
        <p:sp>
          <p:nvSpPr>
            <p:cNvPr id="10274" name="Line 34"/>
            <p:cNvSpPr>
              <a:spLocks noChangeShapeType="1"/>
            </p:cNvSpPr>
            <p:nvPr/>
          </p:nvSpPr>
          <p:spPr bwMode="auto">
            <a:xfrm rot="10800000">
              <a:off x="0" y="0"/>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75" name="Line 35"/>
            <p:cNvSpPr>
              <a:spLocks noChangeShapeType="1"/>
            </p:cNvSpPr>
            <p:nvPr/>
          </p:nvSpPr>
          <p:spPr bwMode="auto">
            <a:xfrm rot="10800000">
              <a:off x="0" y="192"/>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76" name="Line 36"/>
            <p:cNvSpPr>
              <a:spLocks noChangeShapeType="1"/>
            </p:cNvSpPr>
            <p:nvPr/>
          </p:nvSpPr>
          <p:spPr bwMode="auto">
            <a:xfrm rot="10800000">
              <a:off x="0" y="384"/>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0277" name="Group 37"/>
          <p:cNvGrpSpPr>
            <a:grpSpLocks/>
          </p:cNvGrpSpPr>
          <p:nvPr/>
        </p:nvGrpSpPr>
        <p:grpSpPr bwMode="auto">
          <a:xfrm rot="5400000">
            <a:off x="1764506" y="1031082"/>
            <a:ext cx="74613" cy="838200"/>
            <a:chOff x="0" y="0"/>
            <a:chExt cx="0" cy="528"/>
          </a:xfrm>
        </p:grpSpPr>
        <p:sp>
          <p:nvSpPr>
            <p:cNvPr id="10278" name="Line 38"/>
            <p:cNvSpPr>
              <a:spLocks noChangeShapeType="1"/>
            </p:cNvSpPr>
            <p:nvPr/>
          </p:nvSpPr>
          <p:spPr bwMode="auto">
            <a:xfrm rot="10800000">
              <a:off x="0" y="0"/>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79" name="Line 39"/>
            <p:cNvSpPr>
              <a:spLocks noChangeShapeType="1"/>
            </p:cNvSpPr>
            <p:nvPr/>
          </p:nvSpPr>
          <p:spPr bwMode="auto">
            <a:xfrm rot="10800000">
              <a:off x="0" y="192"/>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80" name="Line 40"/>
            <p:cNvSpPr>
              <a:spLocks noChangeShapeType="1"/>
            </p:cNvSpPr>
            <p:nvPr/>
          </p:nvSpPr>
          <p:spPr bwMode="auto">
            <a:xfrm rot="10800000">
              <a:off x="0" y="384"/>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0281" name="Group 41"/>
          <p:cNvGrpSpPr>
            <a:grpSpLocks/>
          </p:cNvGrpSpPr>
          <p:nvPr/>
        </p:nvGrpSpPr>
        <p:grpSpPr bwMode="auto">
          <a:xfrm rot="16200000">
            <a:off x="1688307" y="2086769"/>
            <a:ext cx="74612" cy="838200"/>
            <a:chOff x="0" y="0"/>
            <a:chExt cx="0" cy="528"/>
          </a:xfrm>
        </p:grpSpPr>
        <p:sp>
          <p:nvSpPr>
            <p:cNvPr id="10282" name="Line 42"/>
            <p:cNvSpPr>
              <a:spLocks noChangeShapeType="1"/>
            </p:cNvSpPr>
            <p:nvPr/>
          </p:nvSpPr>
          <p:spPr bwMode="auto">
            <a:xfrm rot="10800000">
              <a:off x="0" y="0"/>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83" name="Line 43"/>
            <p:cNvSpPr>
              <a:spLocks noChangeShapeType="1"/>
            </p:cNvSpPr>
            <p:nvPr/>
          </p:nvSpPr>
          <p:spPr bwMode="auto">
            <a:xfrm rot="10800000">
              <a:off x="0" y="192"/>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84" name="Line 44"/>
            <p:cNvSpPr>
              <a:spLocks noChangeShapeType="1"/>
            </p:cNvSpPr>
            <p:nvPr/>
          </p:nvSpPr>
          <p:spPr bwMode="auto">
            <a:xfrm rot="10800000">
              <a:off x="0" y="384"/>
              <a:ext cx="0" cy="144"/>
            </a:xfrm>
            <a:prstGeom prst="line">
              <a:avLst/>
            </a:prstGeom>
            <a:noFill/>
            <a:ln w="1905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0285" name="Group 45"/>
          <p:cNvGrpSpPr>
            <a:grpSpLocks/>
          </p:cNvGrpSpPr>
          <p:nvPr/>
        </p:nvGrpSpPr>
        <p:grpSpPr bwMode="auto">
          <a:xfrm>
            <a:off x="2362200" y="2289175"/>
            <a:ext cx="1676400" cy="496888"/>
            <a:chOff x="0" y="0"/>
            <a:chExt cx="1056" cy="325"/>
          </a:xfrm>
        </p:grpSpPr>
        <p:sp>
          <p:nvSpPr>
            <p:cNvPr id="10286" name="Line 46"/>
            <p:cNvSpPr>
              <a:spLocks noChangeShapeType="1"/>
            </p:cNvSpPr>
            <p:nvPr/>
          </p:nvSpPr>
          <p:spPr bwMode="auto">
            <a:xfrm>
              <a:off x="0" y="48"/>
              <a:ext cx="336" cy="48"/>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0287" name="Object 47"/>
            <p:cNvGraphicFramePr>
              <a:graphicFrameLocks noChangeAspect="1"/>
            </p:cNvGraphicFramePr>
            <p:nvPr/>
          </p:nvGraphicFramePr>
          <p:xfrm>
            <a:off x="336" y="0"/>
            <a:ext cx="720" cy="325"/>
          </p:xfrm>
          <a:graphic>
            <a:graphicData uri="http://schemas.openxmlformats.org/presentationml/2006/ole">
              <mc:AlternateContent xmlns:mc="http://schemas.openxmlformats.org/markup-compatibility/2006">
                <mc:Choice xmlns:v="urn:schemas-microsoft-com:vml" Requires="v">
                  <p:oleObj spid="_x0000_s163882" r:id="rId3" imgW="533486" imgH="241512" progId="">
                    <p:embed/>
                  </p:oleObj>
                </mc:Choice>
                <mc:Fallback>
                  <p:oleObj r:id="rId3" imgW="533486" imgH="241512" progId="">
                    <p:embed/>
                    <p:pic>
                      <p:nvPicPr>
                        <p:cNvPr id="10287"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0"/>
                          <a:ext cx="720"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288" name="Text Box 48"/>
          <p:cNvSpPr txBox="1">
            <a:spLocks noChangeArrowheads="1"/>
          </p:cNvSpPr>
          <p:nvPr/>
        </p:nvSpPr>
        <p:spPr bwMode="auto">
          <a:xfrm>
            <a:off x="250825" y="260350"/>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solidFill>
                  <a:schemeClr val="accent2"/>
                </a:solidFill>
                <a:latin typeface="宋体" panose="02010600030101010101" pitchFamily="2" charset="-122"/>
              </a:rPr>
              <a:t>结论2：</a:t>
            </a:r>
          </a:p>
        </p:txBody>
      </p:sp>
      <p:sp>
        <p:nvSpPr>
          <p:cNvPr id="10289" name="Text Box 49"/>
          <p:cNvSpPr txBox="1">
            <a:spLocks noChangeArrowheads="1"/>
          </p:cNvSpPr>
          <p:nvPr/>
        </p:nvSpPr>
        <p:spPr bwMode="auto">
          <a:xfrm>
            <a:off x="1476375" y="260350"/>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二次多项式对应于</a:t>
            </a:r>
            <a:r>
              <a:rPr lang="zh-CN" altLang="zh-CN" sz="2400" b="1">
                <a:solidFill>
                  <a:schemeClr val="accent2"/>
                </a:solidFill>
                <a:latin typeface="Times New Roman" panose="02020603050405020304" pitchFamily="18" charset="0"/>
              </a:rPr>
              <a:t>均匀应力分布。</a:t>
            </a:r>
          </a:p>
        </p:txBody>
      </p:sp>
      <p:sp>
        <p:nvSpPr>
          <p:cNvPr id="10290" name="Line 50"/>
          <p:cNvSpPr>
            <a:spLocks noChangeShapeType="1"/>
          </p:cNvSpPr>
          <p:nvPr/>
        </p:nvSpPr>
        <p:spPr bwMode="auto">
          <a:xfrm>
            <a:off x="2286000" y="1524000"/>
            <a:ext cx="304800" cy="17463"/>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91" name="Line 51"/>
          <p:cNvSpPr>
            <a:spLocks noChangeShapeType="1"/>
          </p:cNvSpPr>
          <p:nvPr/>
        </p:nvSpPr>
        <p:spPr bwMode="auto">
          <a:xfrm>
            <a:off x="2286000" y="1689100"/>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92" name="Line 52"/>
          <p:cNvSpPr>
            <a:spLocks noChangeShapeType="1"/>
          </p:cNvSpPr>
          <p:nvPr/>
        </p:nvSpPr>
        <p:spPr bwMode="auto">
          <a:xfrm>
            <a:off x="2286000" y="1835150"/>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93" name="Line 53"/>
          <p:cNvSpPr>
            <a:spLocks noChangeShapeType="1"/>
          </p:cNvSpPr>
          <p:nvPr/>
        </p:nvSpPr>
        <p:spPr bwMode="auto">
          <a:xfrm>
            <a:off x="2286000" y="1982788"/>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94" name="Line 54"/>
          <p:cNvSpPr>
            <a:spLocks noChangeShapeType="1"/>
          </p:cNvSpPr>
          <p:nvPr/>
        </p:nvSpPr>
        <p:spPr bwMode="auto">
          <a:xfrm>
            <a:off x="2286000" y="2128838"/>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95" name="Line 55"/>
          <p:cNvSpPr>
            <a:spLocks noChangeShapeType="1"/>
          </p:cNvSpPr>
          <p:nvPr/>
        </p:nvSpPr>
        <p:spPr bwMode="auto">
          <a:xfrm>
            <a:off x="2286000" y="2276475"/>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96" name="Line 56"/>
          <p:cNvSpPr>
            <a:spLocks noChangeShapeType="1"/>
          </p:cNvSpPr>
          <p:nvPr/>
        </p:nvSpPr>
        <p:spPr bwMode="auto">
          <a:xfrm>
            <a:off x="2286000" y="2422525"/>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97" name="Line 57"/>
          <p:cNvSpPr>
            <a:spLocks noChangeShapeType="1"/>
          </p:cNvSpPr>
          <p:nvPr/>
        </p:nvSpPr>
        <p:spPr bwMode="auto">
          <a:xfrm rot="10800000">
            <a:off x="914400" y="1541463"/>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98" name="Line 58"/>
          <p:cNvSpPr>
            <a:spLocks noChangeShapeType="1"/>
          </p:cNvSpPr>
          <p:nvPr/>
        </p:nvSpPr>
        <p:spPr bwMode="auto">
          <a:xfrm rot="10800000">
            <a:off x="914400" y="1689100"/>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99" name="Line 59"/>
          <p:cNvSpPr>
            <a:spLocks noChangeShapeType="1"/>
          </p:cNvSpPr>
          <p:nvPr/>
        </p:nvSpPr>
        <p:spPr bwMode="auto">
          <a:xfrm rot="10800000">
            <a:off x="914400" y="1835150"/>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300" name="Line 60"/>
          <p:cNvSpPr>
            <a:spLocks noChangeShapeType="1"/>
          </p:cNvSpPr>
          <p:nvPr/>
        </p:nvSpPr>
        <p:spPr bwMode="auto">
          <a:xfrm rot="10800000">
            <a:off x="914400" y="1982788"/>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301" name="Line 61"/>
          <p:cNvSpPr>
            <a:spLocks noChangeShapeType="1"/>
          </p:cNvSpPr>
          <p:nvPr/>
        </p:nvSpPr>
        <p:spPr bwMode="auto">
          <a:xfrm rot="10800000">
            <a:off x="914400" y="2128838"/>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302" name="Line 62"/>
          <p:cNvSpPr>
            <a:spLocks noChangeShapeType="1"/>
          </p:cNvSpPr>
          <p:nvPr/>
        </p:nvSpPr>
        <p:spPr bwMode="auto">
          <a:xfrm rot="10800000">
            <a:off x="914400" y="2276475"/>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303" name="Line 63"/>
          <p:cNvSpPr>
            <a:spLocks noChangeShapeType="1"/>
          </p:cNvSpPr>
          <p:nvPr/>
        </p:nvSpPr>
        <p:spPr bwMode="auto">
          <a:xfrm rot="10800000">
            <a:off x="914400" y="2422525"/>
            <a:ext cx="304800" cy="0"/>
          </a:xfrm>
          <a:prstGeom prst="line">
            <a:avLst/>
          </a:prstGeom>
          <a:noFill/>
          <a:ln w="22225"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0304" name="Object 64"/>
          <p:cNvGraphicFramePr>
            <a:graphicFrameLocks noChangeAspect="1"/>
          </p:cNvGraphicFramePr>
          <p:nvPr/>
        </p:nvGraphicFramePr>
        <p:xfrm>
          <a:off x="454025" y="3213100"/>
          <a:ext cx="4486275" cy="2971800"/>
        </p:xfrm>
        <a:graphic>
          <a:graphicData uri="http://schemas.openxmlformats.org/presentationml/2006/ole">
            <mc:AlternateContent xmlns:mc="http://schemas.openxmlformats.org/markup-compatibility/2006">
              <mc:Choice xmlns:v="urn:schemas-microsoft-com:vml" Requires="v">
                <p:oleObj spid="_x0000_s163883" r:id="rId5" imgW="1993352" imgH="1320544" progId="">
                  <p:embed/>
                </p:oleObj>
              </mc:Choice>
              <mc:Fallback>
                <p:oleObj r:id="rId5" imgW="1993352" imgH="1320544" progId="">
                  <p:embed/>
                  <p:pic>
                    <p:nvPicPr>
                      <p:cNvPr id="10304" name="Object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025" y="3213100"/>
                        <a:ext cx="4486275"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473791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2"/>
          <p:cNvSpPr>
            <a:spLocks noChangeShapeType="1"/>
          </p:cNvSpPr>
          <p:nvPr/>
        </p:nvSpPr>
        <p:spPr bwMode="auto">
          <a:xfrm>
            <a:off x="2405063" y="17319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67" name="Line 3"/>
          <p:cNvSpPr>
            <a:spLocks noChangeShapeType="1"/>
          </p:cNvSpPr>
          <p:nvPr/>
        </p:nvSpPr>
        <p:spPr bwMode="auto">
          <a:xfrm>
            <a:off x="2405063" y="18462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68" name="Line 4"/>
          <p:cNvSpPr>
            <a:spLocks noChangeShapeType="1"/>
          </p:cNvSpPr>
          <p:nvPr/>
        </p:nvSpPr>
        <p:spPr bwMode="auto">
          <a:xfrm>
            <a:off x="2405063" y="19605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69" name="Line 5"/>
          <p:cNvSpPr>
            <a:spLocks noChangeShapeType="1"/>
          </p:cNvSpPr>
          <p:nvPr/>
        </p:nvSpPr>
        <p:spPr bwMode="auto">
          <a:xfrm>
            <a:off x="2405063" y="2074863"/>
            <a:ext cx="304800" cy="1587"/>
          </a:xfrm>
          <a:prstGeom prst="line">
            <a:avLst/>
          </a:prstGeom>
          <a:noFill/>
          <a:ln w="22225" cap="sq" cmpd="sng">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70" name="Line 6"/>
          <p:cNvSpPr>
            <a:spLocks noChangeShapeType="1"/>
          </p:cNvSpPr>
          <p:nvPr/>
        </p:nvSpPr>
        <p:spPr bwMode="auto">
          <a:xfrm>
            <a:off x="2405063" y="21891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71" name="Line 7"/>
          <p:cNvSpPr>
            <a:spLocks noChangeShapeType="1"/>
          </p:cNvSpPr>
          <p:nvPr/>
        </p:nvSpPr>
        <p:spPr bwMode="auto">
          <a:xfrm>
            <a:off x="2405063" y="23034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72" name="Line 8"/>
          <p:cNvSpPr>
            <a:spLocks noChangeShapeType="1"/>
          </p:cNvSpPr>
          <p:nvPr/>
        </p:nvSpPr>
        <p:spPr bwMode="auto">
          <a:xfrm>
            <a:off x="2405063" y="24177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73" name="Line 9"/>
          <p:cNvSpPr>
            <a:spLocks noChangeShapeType="1"/>
          </p:cNvSpPr>
          <p:nvPr/>
        </p:nvSpPr>
        <p:spPr bwMode="auto">
          <a:xfrm rot="10800000">
            <a:off x="1033463" y="17319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74" name="Line 10"/>
          <p:cNvSpPr>
            <a:spLocks noChangeShapeType="1"/>
          </p:cNvSpPr>
          <p:nvPr/>
        </p:nvSpPr>
        <p:spPr bwMode="auto">
          <a:xfrm rot="10800000">
            <a:off x="1033463" y="18462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75" name="Line 11"/>
          <p:cNvSpPr>
            <a:spLocks noChangeShapeType="1"/>
          </p:cNvSpPr>
          <p:nvPr/>
        </p:nvSpPr>
        <p:spPr bwMode="auto">
          <a:xfrm rot="10800000">
            <a:off x="1033463" y="19605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76" name="Line 12"/>
          <p:cNvSpPr>
            <a:spLocks noChangeShapeType="1"/>
          </p:cNvSpPr>
          <p:nvPr/>
        </p:nvSpPr>
        <p:spPr bwMode="auto">
          <a:xfrm rot="10800000">
            <a:off x="1033463" y="20748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77" name="Line 13"/>
          <p:cNvSpPr>
            <a:spLocks noChangeShapeType="1"/>
          </p:cNvSpPr>
          <p:nvPr/>
        </p:nvSpPr>
        <p:spPr bwMode="auto">
          <a:xfrm rot="10800000">
            <a:off x="1033463" y="21891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78" name="Line 14"/>
          <p:cNvSpPr>
            <a:spLocks noChangeShapeType="1"/>
          </p:cNvSpPr>
          <p:nvPr/>
        </p:nvSpPr>
        <p:spPr bwMode="auto">
          <a:xfrm rot="10800000">
            <a:off x="1033463" y="23034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79" name="Line 15"/>
          <p:cNvSpPr>
            <a:spLocks noChangeShapeType="1"/>
          </p:cNvSpPr>
          <p:nvPr/>
        </p:nvSpPr>
        <p:spPr bwMode="auto">
          <a:xfrm rot="10800000">
            <a:off x="1033463" y="2417763"/>
            <a:ext cx="304800" cy="1587"/>
          </a:xfrm>
          <a:prstGeom prst="line">
            <a:avLst/>
          </a:prstGeom>
          <a:noFill/>
          <a:ln w="2222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80" name="Rectangle 16"/>
          <p:cNvSpPr>
            <a:spLocks noChangeArrowheads="1"/>
          </p:cNvSpPr>
          <p:nvPr/>
        </p:nvSpPr>
        <p:spPr bwMode="auto">
          <a:xfrm>
            <a:off x="1338263" y="1731963"/>
            <a:ext cx="1066800" cy="685800"/>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1281" name="Group 17"/>
          <p:cNvGrpSpPr>
            <a:grpSpLocks/>
          </p:cNvGrpSpPr>
          <p:nvPr/>
        </p:nvGrpSpPr>
        <p:grpSpPr bwMode="auto">
          <a:xfrm>
            <a:off x="1871663" y="1844675"/>
            <a:ext cx="1524000" cy="1219200"/>
            <a:chOff x="0" y="0"/>
            <a:chExt cx="960" cy="768"/>
          </a:xfrm>
        </p:grpSpPr>
        <p:sp>
          <p:nvSpPr>
            <p:cNvPr id="11282" name="Line 18"/>
            <p:cNvSpPr>
              <a:spLocks noChangeShapeType="1"/>
            </p:cNvSpPr>
            <p:nvPr/>
          </p:nvSpPr>
          <p:spPr bwMode="auto">
            <a:xfrm>
              <a:off x="0" y="144"/>
              <a:ext cx="72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83" name="Line 19"/>
            <p:cNvSpPr>
              <a:spLocks noChangeShapeType="1"/>
            </p:cNvSpPr>
            <p:nvPr/>
          </p:nvSpPr>
          <p:spPr bwMode="auto">
            <a:xfrm>
              <a:off x="0" y="144"/>
              <a:ext cx="0" cy="57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84" name="Text Box 20"/>
            <p:cNvSpPr txBox="1">
              <a:spLocks noChangeArrowheads="1"/>
            </p:cNvSpPr>
            <p:nvPr/>
          </p:nvSpPr>
          <p:spPr bwMode="auto">
            <a:xfrm>
              <a:off x="720" y="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11285" name="Text Box 21"/>
            <p:cNvSpPr txBox="1">
              <a:spLocks noChangeArrowheads="1"/>
            </p:cNvSpPr>
            <p:nvPr/>
          </p:nvSpPr>
          <p:spPr bwMode="auto">
            <a:xfrm>
              <a:off x="48" y="4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graphicFrame>
        <p:nvGraphicFramePr>
          <p:cNvPr id="11286" name="Object 22"/>
          <p:cNvGraphicFramePr>
            <a:graphicFrameLocks noChangeAspect="1"/>
          </p:cNvGraphicFramePr>
          <p:nvPr/>
        </p:nvGraphicFramePr>
        <p:xfrm>
          <a:off x="2786063" y="1655763"/>
          <a:ext cx="317500" cy="381000"/>
        </p:xfrm>
        <a:graphic>
          <a:graphicData uri="http://schemas.openxmlformats.org/presentationml/2006/ole">
            <mc:AlternateContent xmlns:mc="http://schemas.openxmlformats.org/markup-compatibility/2006">
              <mc:Choice xmlns:v="urn:schemas-microsoft-com:vml" Requires="v">
                <p:oleObj spid="_x0000_s165006" r:id="rId3" imgW="190734" imgH="228818" progId="">
                  <p:embed/>
                </p:oleObj>
              </mc:Choice>
              <mc:Fallback>
                <p:oleObj r:id="rId3" imgW="190734" imgH="228818" progId="">
                  <p:embed/>
                  <p:pic>
                    <p:nvPicPr>
                      <p:cNvPr id="11286" name="Object 2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063" y="1655763"/>
                        <a:ext cx="317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87" name="Text Box 23"/>
          <p:cNvSpPr txBox="1">
            <a:spLocks noChangeArrowheads="1"/>
          </p:cNvSpPr>
          <p:nvPr/>
        </p:nvSpPr>
        <p:spPr bwMode="auto">
          <a:xfrm>
            <a:off x="792163" y="620713"/>
            <a:ext cx="4608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试求图示板的应力函数。</a:t>
            </a:r>
          </a:p>
        </p:txBody>
      </p:sp>
      <p:sp>
        <p:nvSpPr>
          <p:cNvPr id="11288" name="Text Box 24"/>
          <p:cNvSpPr txBox="1">
            <a:spLocks noChangeArrowheads="1"/>
          </p:cNvSpPr>
          <p:nvPr/>
        </p:nvSpPr>
        <p:spPr bwMode="auto">
          <a:xfrm>
            <a:off x="0" y="620713"/>
            <a:ext cx="866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solidFill>
                  <a:srgbClr val="FF0000"/>
                </a:solidFill>
                <a:latin typeface="Times New Roman" panose="02020603050405020304" pitchFamily="18" charset="0"/>
              </a:rPr>
              <a:t>例：</a:t>
            </a:r>
          </a:p>
        </p:txBody>
      </p:sp>
      <p:grpSp>
        <p:nvGrpSpPr>
          <p:cNvPr id="11289" name="Group 25"/>
          <p:cNvGrpSpPr>
            <a:grpSpLocks/>
          </p:cNvGrpSpPr>
          <p:nvPr/>
        </p:nvGrpSpPr>
        <p:grpSpPr bwMode="auto">
          <a:xfrm>
            <a:off x="5400675" y="1123950"/>
            <a:ext cx="2401888" cy="2019300"/>
            <a:chOff x="0" y="0"/>
            <a:chExt cx="1513" cy="1272"/>
          </a:xfrm>
        </p:grpSpPr>
        <p:sp>
          <p:nvSpPr>
            <p:cNvPr id="11290" name="Rectangle 26"/>
            <p:cNvSpPr>
              <a:spLocks noChangeArrowheads="1"/>
            </p:cNvSpPr>
            <p:nvPr/>
          </p:nvSpPr>
          <p:spPr bwMode="auto">
            <a:xfrm>
              <a:off x="96" y="384"/>
              <a:ext cx="912" cy="528"/>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1291" name="Group 27"/>
            <p:cNvGrpSpPr>
              <a:grpSpLocks/>
            </p:cNvGrpSpPr>
            <p:nvPr/>
          </p:nvGrpSpPr>
          <p:grpSpPr bwMode="auto">
            <a:xfrm>
              <a:off x="0" y="384"/>
              <a:ext cx="0" cy="528"/>
              <a:chOff x="0" y="0"/>
              <a:chExt cx="0" cy="528"/>
            </a:xfrm>
          </p:grpSpPr>
          <p:sp>
            <p:nvSpPr>
              <p:cNvPr id="11292" name="Line 28"/>
              <p:cNvSpPr>
                <a:spLocks noChangeShapeType="1"/>
              </p:cNvSpPr>
              <p:nvPr/>
            </p:nvSpPr>
            <p:spPr bwMode="auto">
              <a:xfrm rot="10800000">
                <a:off x="0" y="0"/>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93" name="Line 29"/>
              <p:cNvSpPr>
                <a:spLocks noChangeShapeType="1"/>
              </p:cNvSpPr>
              <p:nvPr/>
            </p:nvSpPr>
            <p:spPr bwMode="auto">
              <a:xfrm rot="10800000">
                <a:off x="0" y="192"/>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94" name="Line 30"/>
              <p:cNvSpPr>
                <a:spLocks noChangeShapeType="1"/>
              </p:cNvSpPr>
              <p:nvPr/>
            </p:nvSpPr>
            <p:spPr bwMode="auto">
              <a:xfrm rot="10800000">
                <a:off x="0" y="384"/>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1295" name="Group 31"/>
            <p:cNvGrpSpPr>
              <a:grpSpLocks/>
            </p:cNvGrpSpPr>
            <p:nvPr/>
          </p:nvGrpSpPr>
          <p:grpSpPr bwMode="auto">
            <a:xfrm rot="10800000">
              <a:off x="1104" y="384"/>
              <a:ext cx="0" cy="528"/>
              <a:chOff x="0" y="0"/>
              <a:chExt cx="0" cy="528"/>
            </a:xfrm>
          </p:grpSpPr>
          <p:sp>
            <p:nvSpPr>
              <p:cNvPr id="11296" name="Line 32"/>
              <p:cNvSpPr>
                <a:spLocks noChangeShapeType="1"/>
              </p:cNvSpPr>
              <p:nvPr/>
            </p:nvSpPr>
            <p:spPr bwMode="auto">
              <a:xfrm rot="10800000">
                <a:off x="0" y="0"/>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97" name="Line 33"/>
              <p:cNvSpPr>
                <a:spLocks noChangeShapeType="1"/>
              </p:cNvSpPr>
              <p:nvPr/>
            </p:nvSpPr>
            <p:spPr bwMode="auto">
              <a:xfrm rot="10800000">
                <a:off x="0" y="192"/>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98" name="Line 34"/>
              <p:cNvSpPr>
                <a:spLocks noChangeShapeType="1"/>
              </p:cNvSpPr>
              <p:nvPr/>
            </p:nvSpPr>
            <p:spPr bwMode="auto">
              <a:xfrm rot="10800000">
                <a:off x="0" y="384"/>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1299" name="Group 35"/>
            <p:cNvGrpSpPr>
              <a:grpSpLocks/>
            </p:cNvGrpSpPr>
            <p:nvPr/>
          </p:nvGrpSpPr>
          <p:grpSpPr bwMode="auto">
            <a:xfrm>
              <a:off x="553" y="504"/>
              <a:ext cx="960" cy="768"/>
              <a:chOff x="0" y="0"/>
              <a:chExt cx="960" cy="768"/>
            </a:xfrm>
          </p:grpSpPr>
          <p:sp>
            <p:nvSpPr>
              <p:cNvPr id="11300" name="Line 36"/>
              <p:cNvSpPr>
                <a:spLocks noChangeShapeType="1"/>
              </p:cNvSpPr>
              <p:nvPr/>
            </p:nvSpPr>
            <p:spPr bwMode="auto">
              <a:xfrm>
                <a:off x="0" y="144"/>
                <a:ext cx="72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301" name="Line 37"/>
              <p:cNvSpPr>
                <a:spLocks noChangeShapeType="1"/>
              </p:cNvSpPr>
              <p:nvPr/>
            </p:nvSpPr>
            <p:spPr bwMode="auto">
              <a:xfrm>
                <a:off x="0" y="144"/>
                <a:ext cx="0" cy="576"/>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302" name="Text Box 38"/>
              <p:cNvSpPr txBox="1">
                <a:spLocks noChangeArrowheads="1"/>
              </p:cNvSpPr>
              <p:nvPr/>
            </p:nvSpPr>
            <p:spPr bwMode="auto">
              <a:xfrm>
                <a:off x="720" y="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11303" name="Text Box 39"/>
              <p:cNvSpPr txBox="1">
                <a:spLocks noChangeArrowheads="1"/>
              </p:cNvSpPr>
              <p:nvPr/>
            </p:nvSpPr>
            <p:spPr bwMode="auto">
              <a:xfrm>
                <a:off x="48" y="4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graphicFrame>
          <p:nvGraphicFramePr>
            <p:cNvPr id="11304" name="Object 40"/>
            <p:cNvGraphicFramePr>
              <a:graphicFrameLocks noChangeAspect="1"/>
            </p:cNvGraphicFramePr>
            <p:nvPr/>
          </p:nvGraphicFramePr>
          <p:xfrm>
            <a:off x="1200" y="816"/>
            <a:ext cx="225" cy="312"/>
          </p:xfrm>
          <a:graphic>
            <a:graphicData uri="http://schemas.openxmlformats.org/presentationml/2006/ole">
              <mc:AlternateContent xmlns:mc="http://schemas.openxmlformats.org/markup-compatibility/2006">
                <mc:Choice xmlns:v="urn:schemas-microsoft-com:vml" Requires="v">
                  <p:oleObj spid="_x0000_s165007" r:id="rId5" imgW="165202" imgH="228620" progId="">
                    <p:embed/>
                  </p:oleObj>
                </mc:Choice>
                <mc:Fallback>
                  <p:oleObj r:id="rId5" imgW="165202" imgH="228620" progId="">
                    <p:embed/>
                    <p:pic>
                      <p:nvPicPr>
                        <p:cNvPr id="11304"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816"/>
                          <a:ext cx="225"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05" name="Object 41"/>
            <p:cNvGraphicFramePr>
              <a:graphicFrameLocks noChangeAspect="1"/>
            </p:cNvGraphicFramePr>
            <p:nvPr/>
          </p:nvGraphicFramePr>
          <p:xfrm>
            <a:off x="528" y="0"/>
            <a:ext cx="225" cy="312"/>
          </p:xfrm>
          <a:graphic>
            <a:graphicData uri="http://schemas.openxmlformats.org/presentationml/2006/ole">
              <mc:AlternateContent xmlns:mc="http://schemas.openxmlformats.org/markup-compatibility/2006">
                <mc:Choice xmlns:v="urn:schemas-microsoft-com:vml" Requires="v">
                  <p:oleObj spid="_x0000_s165008" r:id="rId7" imgW="165202" imgH="228620" progId="">
                    <p:embed/>
                  </p:oleObj>
                </mc:Choice>
                <mc:Fallback>
                  <p:oleObj r:id="rId7" imgW="165202" imgH="228620" progId="">
                    <p:embed/>
                    <p:pic>
                      <p:nvPicPr>
                        <p:cNvPr id="11305"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 y="0"/>
                          <a:ext cx="225"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06" name="Group 42"/>
            <p:cNvGrpSpPr>
              <a:grpSpLocks/>
            </p:cNvGrpSpPr>
            <p:nvPr/>
          </p:nvGrpSpPr>
          <p:grpSpPr bwMode="auto">
            <a:xfrm>
              <a:off x="96" y="1007"/>
              <a:ext cx="912" cy="1"/>
              <a:chOff x="0" y="0"/>
              <a:chExt cx="912" cy="1"/>
            </a:xfrm>
          </p:grpSpPr>
          <p:sp>
            <p:nvSpPr>
              <p:cNvPr id="11307" name="Line 43"/>
              <p:cNvSpPr>
                <a:spLocks noChangeShapeType="1"/>
              </p:cNvSpPr>
              <p:nvPr/>
            </p:nvSpPr>
            <p:spPr bwMode="auto">
              <a:xfrm rot="5400000" flipV="1">
                <a:off x="647" y="-72"/>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308" name="Line 44"/>
              <p:cNvSpPr>
                <a:spLocks noChangeShapeType="1"/>
              </p:cNvSpPr>
              <p:nvPr/>
            </p:nvSpPr>
            <p:spPr bwMode="auto">
              <a:xfrm rot="5400000" flipV="1">
                <a:off x="455" y="-72"/>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309" name="Line 45"/>
              <p:cNvSpPr>
                <a:spLocks noChangeShapeType="1"/>
              </p:cNvSpPr>
              <p:nvPr/>
            </p:nvSpPr>
            <p:spPr bwMode="auto">
              <a:xfrm rot="5400000" flipV="1">
                <a:off x="263" y="-72"/>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310" name="Line 46"/>
              <p:cNvSpPr>
                <a:spLocks noChangeShapeType="1"/>
              </p:cNvSpPr>
              <p:nvPr/>
            </p:nvSpPr>
            <p:spPr bwMode="auto">
              <a:xfrm rot="5400000" flipV="1">
                <a:off x="72" y="-71"/>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311" name="Line 47"/>
              <p:cNvSpPr>
                <a:spLocks noChangeShapeType="1"/>
              </p:cNvSpPr>
              <p:nvPr/>
            </p:nvSpPr>
            <p:spPr bwMode="auto">
              <a:xfrm rot="5400000" flipV="1">
                <a:off x="840" y="-71"/>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1312" name="Group 48"/>
            <p:cNvGrpSpPr>
              <a:grpSpLocks/>
            </p:cNvGrpSpPr>
            <p:nvPr/>
          </p:nvGrpSpPr>
          <p:grpSpPr bwMode="auto">
            <a:xfrm>
              <a:off x="48" y="287"/>
              <a:ext cx="912" cy="1"/>
              <a:chOff x="0" y="0"/>
              <a:chExt cx="912" cy="1"/>
            </a:xfrm>
          </p:grpSpPr>
          <p:sp>
            <p:nvSpPr>
              <p:cNvPr id="11313" name="Line 49"/>
              <p:cNvSpPr>
                <a:spLocks noChangeShapeType="1"/>
              </p:cNvSpPr>
              <p:nvPr/>
            </p:nvSpPr>
            <p:spPr bwMode="auto">
              <a:xfrm rot="5400000">
                <a:off x="263" y="-72"/>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314" name="Line 50"/>
              <p:cNvSpPr>
                <a:spLocks noChangeShapeType="1"/>
              </p:cNvSpPr>
              <p:nvPr/>
            </p:nvSpPr>
            <p:spPr bwMode="auto">
              <a:xfrm rot="5400000">
                <a:off x="456" y="-71"/>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315" name="Line 51"/>
              <p:cNvSpPr>
                <a:spLocks noChangeShapeType="1"/>
              </p:cNvSpPr>
              <p:nvPr/>
            </p:nvSpPr>
            <p:spPr bwMode="auto">
              <a:xfrm rot="5400000">
                <a:off x="647" y="-72"/>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316" name="Line 52"/>
              <p:cNvSpPr>
                <a:spLocks noChangeShapeType="1"/>
              </p:cNvSpPr>
              <p:nvPr/>
            </p:nvSpPr>
            <p:spPr bwMode="auto">
              <a:xfrm rot="5400000">
                <a:off x="72" y="-71"/>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317" name="Line 53"/>
              <p:cNvSpPr>
                <a:spLocks noChangeShapeType="1"/>
              </p:cNvSpPr>
              <p:nvPr/>
            </p:nvSpPr>
            <p:spPr bwMode="auto">
              <a:xfrm rot="5400000">
                <a:off x="840" y="-71"/>
                <a:ext cx="0" cy="144"/>
              </a:xfrm>
              <a:prstGeom prst="line">
                <a:avLst/>
              </a:prstGeom>
              <a:noFill/>
              <a:ln w="25400"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aphicFrame>
        <p:nvGraphicFramePr>
          <p:cNvPr id="11318" name="Object 54"/>
          <p:cNvGraphicFramePr>
            <a:graphicFrameLocks noChangeAspect="1"/>
          </p:cNvGraphicFramePr>
          <p:nvPr/>
        </p:nvGraphicFramePr>
        <p:xfrm>
          <a:off x="6759575" y="2978150"/>
          <a:ext cx="1851025" cy="417513"/>
        </p:xfrm>
        <a:graphic>
          <a:graphicData uri="http://schemas.openxmlformats.org/presentationml/2006/ole">
            <mc:AlternateContent xmlns:mc="http://schemas.openxmlformats.org/markup-compatibility/2006">
              <mc:Choice xmlns:v="urn:schemas-microsoft-com:vml" Requires="v">
                <p:oleObj spid="_x0000_s165009" r:id="rId9" imgW="901235" imgH="203341" progId="">
                  <p:embed/>
                </p:oleObj>
              </mc:Choice>
              <mc:Fallback>
                <p:oleObj r:id="rId9" imgW="901235" imgH="203341" progId="">
                  <p:embed/>
                  <p:pic>
                    <p:nvPicPr>
                      <p:cNvPr id="11318" name="Object 54"/>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6759575" y="2978150"/>
                        <a:ext cx="1851025"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19" name="Object 55"/>
          <p:cNvGraphicFramePr>
            <a:graphicFrameLocks noChangeAspect="1"/>
          </p:cNvGraphicFramePr>
          <p:nvPr/>
        </p:nvGraphicFramePr>
        <p:xfrm>
          <a:off x="2252663" y="2454275"/>
          <a:ext cx="1981200" cy="808038"/>
        </p:xfrm>
        <a:graphic>
          <a:graphicData uri="http://schemas.openxmlformats.org/presentationml/2006/ole">
            <mc:AlternateContent xmlns:mc="http://schemas.openxmlformats.org/markup-compatibility/2006">
              <mc:Choice xmlns:v="urn:schemas-microsoft-com:vml" Requires="v">
                <p:oleObj spid="_x0000_s165010" r:id="rId11" imgW="965098" imgH="393846" progId="">
                  <p:embed/>
                </p:oleObj>
              </mc:Choice>
              <mc:Fallback>
                <p:oleObj r:id="rId11" imgW="965098" imgH="393846" progId="">
                  <p:embed/>
                  <p:pic>
                    <p:nvPicPr>
                      <p:cNvPr id="11319" name="Object 55"/>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2252663" y="2454275"/>
                        <a:ext cx="19812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20" name="Object 56"/>
          <p:cNvGraphicFramePr>
            <a:graphicFrameLocks noChangeAspect="1"/>
          </p:cNvGraphicFramePr>
          <p:nvPr/>
        </p:nvGraphicFramePr>
        <p:xfrm>
          <a:off x="454025" y="3213100"/>
          <a:ext cx="4486275" cy="2971800"/>
        </p:xfrm>
        <a:graphic>
          <a:graphicData uri="http://schemas.openxmlformats.org/presentationml/2006/ole">
            <mc:AlternateContent xmlns:mc="http://schemas.openxmlformats.org/markup-compatibility/2006">
              <mc:Choice xmlns:v="urn:schemas-microsoft-com:vml" Requires="v">
                <p:oleObj spid="_x0000_s165011" r:id="rId13" imgW="1993352" imgH="1320544" progId="">
                  <p:embed/>
                </p:oleObj>
              </mc:Choice>
              <mc:Fallback>
                <p:oleObj r:id="rId13" imgW="1993352" imgH="1320544" progId="">
                  <p:embed/>
                  <p:pic>
                    <p:nvPicPr>
                      <p:cNvPr id="11320" name="Object 56"/>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454025" y="3213100"/>
                        <a:ext cx="4486275"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21" name="Object 57"/>
          <p:cNvGraphicFramePr>
            <a:graphicFrameLocks noChangeAspect="1"/>
          </p:cNvGraphicFramePr>
          <p:nvPr/>
        </p:nvGraphicFramePr>
        <p:xfrm>
          <a:off x="5651500" y="4365625"/>
          <a:ext cx="2952750" cy="571500"/>
        </p:xfrm>
        <a:graphic>
          <a:graphicData uri="http://schemas.openxmlformats.org/presentationml/2006/ole">
            <mc:AlternateContent xmlns:mc="http://schemas.openxmlformats.org/markup-compatibility/2006">
              <mc:Choice xmlns:v="urn:schemas-microsoft-com:vml" Requires="v">
                <p:oleObj spid="_x0000_s165012" r:id="rId15" imgW="1180905" imgH="228818" progId="">
                  <p:embed/>
                </p:oleObj>
              </mc:Choice>
              <mc:Fallback>
                <p:oleObj r:id="rId15" imgW="1180905" imgH="228818" progId="">
                  <p:embed/>
                  <p:pic>
                    <p:nvPicPr>
                      <p:cNvPr id="11321" name="Object 57"/>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5651500" y="4365625"/>
                        <a:ext cx="29527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495193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179388" y="260350"/>
            <a:ext cx="2514600" cy="457200"/>
          </a:xfrm>
          <a:prstGeom prst="rect">
            <a:avLst/>
          </a:prstGeom>
          <a:noFill/>
          <a:ln w="25400">
            <a:solidFill>
              <a:srgbClr val="267CB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zh-CN" sz="2400" b="1" dirty="0">
                <a:latin typeface="宋体" panose="02010600030101010101" pitchFamily="2" charset="-122"/>
              </a:rPr>
              <a:t>三、 三次多项式</a:t>
            </a:r>
          </a:p>
        </p:txBody>
      </p:sp>
      <p:sp>
        <p:nvSpPr>
          <p:cNvPr id="12291" name="Text Box 3"/>
          <p:cNvSpPr txBox="1">
            <a:spLocks noChangeArrowheads="1"/>
          </p:cNvSpPr>
          <p:nvPr/>
        </p:nvSpPr>
        <p:spPr bwMode="auto">
          <a:xfrm>
            <a:off x="250825" y="981075"/>
            <a:ext cx="954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（1）</a:t>
            </a:r>
            <a:endParaRPr lang="zh-CN" altLang="zh-CN" sz="2400" b="1" i="1">
              <a:latin typeface="Times New Roman" panose="02020603050405020304" pitchFamily="18" charset="0"/>
              <a:ea typeface="楷体_GB2312" pitchFamily="1" charset="-122"/>
            </a:endParaRPr>
          </a:p>
        </p:txBody>
      </p:sp>
      <p:graphicFrame>
        <p:nvGraphicFramePr>
          <p:cNvPr id="12292" name="Object 4"/>
          <p:cNvGraphicFramePr>
            <a:graphicFrameLocks noChangeAspect="1"/>
          </p:cNvGraphicFramePr>
          <p:nvPr/>
        </p:nvGraphicFramePr>
        <p:xfrm>
          <a:off x="1116013" y="930275"/>
          <a:ext cx="4176712" cy="571500"/>
        </p:xfrm>
        <a:graphic>
          <a:graphicData uri="http://schemas.openxmlformats.org/presentationml/2006/ole">
            <mc:AlternateContent xmlns:mc="http://schemas.openxmlformats.org/markup-compatibility/2006">
              <mc:Choice xmlns:v="urn:schemas-microsoft-com:vml" Requires="v">
                <p:oleObj spid="_x0000_s166016" r:id="rId3" imgW="1676717" imgH="228917" progId="">
                  <p:embed/>
                </p:oleObj>
              </mc:Choice>
              <mc:Fallback>
                <p:oleObj r:id="rId3" imgW="1676717" imgH="228917" progId="">
                  <p:embed/>
                  <p:pic>
                    <p:nvPicPr>
                      <p:cNvPr id="12292" name="Object 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116013" y="930275"/>
                        <a:ext cx="417671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3" name="Text Box 5"/>
          <p:cNvSpPr txBox="1">
            <a:spLocks noChangeArrowheads="1"/>
          </p:cNvSpPr>
          <p:nvPr/>
        </p:nvSpPr>
        <p:spPr bwMode="auto">
          <a:xfrm>
            <a:off x="5364163" y="981075"/>
            <a:ext cx="4211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i="1">
                <a:latin typeface="Times New Roman" panose="02020603050405020304" pitchFamily="18" charset="0"/>
              </a:rPr>
              <a:t>a、b、c</a:t>
            </a:r>
            <a:r>
              <a:rPr lang="zh-CN" altLang="zh-CN" sz="2400">
                <a:latin typeface="Times New Roman" panose="02020603050405020304" pitchFamily="18" charset="0"/>
              </a:rPr>
              <a:t> 、</a:t>
            </a:r>
            <a:r>
              <a:rPr lang="zh-CN" altLang="zh-CN" sz="2400" i="1">
                <a:latin typeface="Times New Roman" panose="02020603050405020304" pitchFamily="18" charset="0"/>
              </a:rPr>
              <a:t>d</a:t>
            </a:r>
            <a:r>
              <a:rPr lang="zh-CN" altLang="zh-CN" sz="2400" i="1">
                <a:latin typeface="宋体" panose="02010600030101010101" pitchFamily="2" charset="-122"/>
              </a:rPr>
              <a:t>  </a:t>
            </a:r>
            <a:r>
              <a:rPr lang="zh-CN" altLang="zh-CN" sz="2400" b="1">
                <a:latin typeface="宋体" panose="02010600030101010101" pitchFamily="2" charset="-122"/>
              </a:rPr>
              <a:t>为待定系数。</a:t>
            </a:r>
            <a:endParaRPr lang="zh-CN" altLang="zh-CN" sz="2400" b="1" i="1">
              <a:latin typeface="宋体" panose="02010600030101010101" pitchFamily="2" charset="-122"/>
            </a:endParaRPr>
          </a:p>
        </p:txBody>
      </p:sp>
      <p:sp>
        <p:nvSpPr>
          <p:cNvPr id="12294" name="Text Box 6"/>
          <p:cNvSpPr txBox="1">
            <a:spLocks noChangeArrowheads="1"/>
          </p:cNvSpPr>
          <p:nvPr/>
        </p:nvSpPr>
        <p:spPr bwMode="auto">
          <a:xfrm>
            <a:off x="1331913" y="1916113"/>
            <a:ext cx="705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检验</a:t>
            </a:r>
            <a:r>
              <a:rPr lang="zh-CN" altLang="zh-CN" sz="2400" i="1">
                <a:solidFill>
                  <a:schemeClr val="accent2"/>
                </a:solidFill>
                <a:latin typeface="宋体" panose="02010600030101010101" pitchFamily="2" charset="-122"/>
              </a:rPr>
              <a:t>φ</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x</a:t>
            </a:r>
            <a:r>
              <a:rPr lang="zh-CN" altLang="zh-CN" sz="2400" b="1">
                <a:solidFill>
                  <a:schemeClr val="accent2"/>
                </a:solidFill>
                <a:latin typeface="宋体" panose="02010600030101010101" pitchFamily="2" charset="-122"/>
              </a:rPr>
              <a:t>,</a:t>
            </a:r>
            <a:r>
              <a:rPr lang="zh-CN" altLang="zh-CN" sz="2400" i="1">
                <a:solidFill>
                  <a:schemeClr val="accent2"/>
                </a:solidFill>
                <a:latin typeface="宋体" panose="02010600030101010101" pitchFamily="2" charset="-122"/>
              </a:rPr>
              <a:t>y</a:t>
            </a:r>
            <a:r>
              <a:rPr lang="zh-CN" altLang="zh-CN" sz="2400" b="1">
                <a:solidFill>
                  <a:schemeClr val="accent2"/>
                </a:solidFill>
                <a:latin typeface="宋体" panose="02010600030101010101" pitchFamily="2" charset="-122"/>
              </a:rPr>
              <a:t>)</a:t>
            </a:r>
            <a:r>
              <a:rPr lang="zh-CN" altLang="zh-CN" sz="2400" b="1">
                <a:latin typeface="宋体" panose="02010600030101010101" pitchFamily="2" charset="-122"/>
              </a:rPr>
              <a:t> 是否满足双调和方程，显然有</a:t>
            </a:r>
          </a:p>
        </p:txBody>
      </p:sp>
      <p:sp>
        <p:nvSpPr>
          <p:cNvPr id="12295" name="Text Box 7"/>
          <p:cNvSpPr txBox="1">
            <a:spLocks noChangeArrowheads="1"/>
          </p:cNvSpPr>
          <p:nvPr/>
        </p:nvSpPr>
        <p:spPr bwMode="auto">
          <a:xfrm>
            <a:off x="179388" y="1989138"/>
            <a:ext cx="1223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（2）</a:t>
            </a:r>
            <a:endParaRPr lang="zh-CN" altLang="zh-CN" sz="2400" b="1" i="1">
              <a:latin typeface="Times New Roman" panose="02020603050405020304" pitchFamily="18" charset="0"/>
              <a:ea typeface="楷体_GB2312" pitchFamily="1" charset="-122"/>
            </a:endParaRPr>
          </a:p>
        </p:txBody>
      </p:sp>
      <p:graphicFrame>
        <p:nvGraphicFramePr>
          <p:cNvPr id="12296" name="Object 8"/>
          <p:cNvGraphicFramePr>
            <a:graphicFrameLocks noChangeAspect="1"/>
          </p:cNvGraphicFramePr>
          <p:nvPr/>
        </p:nvGraphicFramePr>
        <p:xfrm>
          <a:off x="1187450" y="2708275"/>
          <a:ext cx="3505200" cy="871538"/>
        </p:xfrm>
        <a:graphic>
          <a:graphicData uri="http://schemas.openxmlformats.org/presentationml/2006/ole">
            <mc:AlternateContent xmlns:mc="http://schemas.openxmlformats.org/markup-compatibility/2006">
              <mc:Choice xmlns:v="urn:schemas-microsoft-com:vml" Requires="v">
                <p:oleObj spid="_x0000_s166017" r:id="rId5" imgW="1790240" imgH="444624" progId="">
                  <p:embed/>
                </p:oleObj>
              </mc:Choice>
              <mc:Fallback>
                <p:oleObj r:id="rId5" imgW="1790240" imgH="444624" progId="">
                  <p:embed/>
                  <p:pic>
                    <p:nvPicPr>
                      <p:cNvPr id="12296" name="Object 8"/>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187450" y="2708275"/>
                        <a:ext cx="3505200"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7" name="AutoShape 9"/>
          <p:cNvSpPr>
            <a:spLocks noChangeArrowheads="1"/>
          </p:cNvSpPr>
          <p:nvPr/>
        </p:nvSpPr>
        <p:spPr bwMode="auto">
          <a:xfrm>
            <a:off x="4859338" y="3068638"/>
            <a:ext cx="685800" cy="173037"/>
          </a:xfrm>
          <a:prstGeom prst="rightArrow">
            <a:avLst>
              <a:gd name="adj1" fmla="val 50000"/>
              <a:gd name="adj2" fmla="val 99083"/>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2298" name="Object 10"/>
          <p:cNvGraphicFramePr>
            <a:graphicFrameLocks noChangeAspect="1"/>
          </p:cNvGraphicFramePr>
          <p:nvPr/>
        </p:nvGraphicFramePr>
        <p:xfrm>
          <a:off x="5724525" y="2852738"/>
          <a:ext cx="1295400" cy="554037"/>
        </p:xfrm>
        <a:graphic>
          <a:graphicData uri="http://schemas.openxmlformats.org/presentationml/2006/ole">
            <mc:AlternateContent xmlns:mc="http://schemas.openxmlformats.org/markup-compatibility/2006">
              <mc:Choice xmlns:v="urn:schemas-microsoft-com:vml" Requires="v">
                <p:oleObj spid="_x0000_s166018" r:id="rId7" imgW="533486" imgH="228818" progId="">
                  <p:embed/>
                </p:oleObj>
              </mc:Choice>
              <mc:Fallback>
                <p:oleObj r:id="rId7" imgW="533486" imgH="228818" progId="">
                  <p:embed/>
                  <p:pic>
                    <p:nvPicPr>
                      <p:cNvPr id="12298" name="Object 10"/>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5724525" y="2852738"/>
                        <a:ext cx="1295400"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9" name="Text Box 11"/>
          <p:cNvSpPr txBox="1">
            <a:spLocks noChangeArrowheads="1"/>
          </p:cNvSpPr>
          <p:nvPr/>
        </p:nvSpPr>
        <p:spPr bwMode="auto">
          <a:xfrm>
            <a:off x="2411413" y="3860800"/>
            <a:ext cx="3743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(可作为应力函数 )</a:t>
            </a:r>
            <a:endParaRPr lang="zh-CN" altLang="zh-CN" sz="2400" b="1" i="1">
              <a:latin typeface="宋体" panose="02010600030101010101" pitchFamily="2" charset="-122"/>
            </a:endParaRPr>
          </a:p>
        </p:txBody>
      </p:sp>
      <p:sp>
        <p:nvSpPr>
          <p:cNvPr id="12300" name="Text Box 12"/>
          <p:cNvSpPr txBox="1">
            <a:spLocks noChangeArrowheads="1"/>
          </p:cNvSpPr>
          <p:nvPr/>
        </p:nvSpPr>
        <p:spPr bwMode="auto">
          <a:xfrm>
            <a:off x="3779838" y="4581525"/>
            <a:ext cx="3455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(假定：</a:t>
            </a:r>
            <a:r>
              <a:rPr lang="zh-CN" altLang="zh-CN" sz="2400">
                <a:latin typeface="宋体" panose="02010600030101010101" pitchFamily="2" charset="-122"/>
              </a:rPr>
              <a:t>体力</a:t>
            </a:r>
            <a:r>
              <a:rPr lang="zh-CN" altLang="zh-CN" sz="2400" i="1">
                <a:latin typeface="宋体" panose="02010600030101010101" pitchFamily="2" charset="-122"/>
              </a:rPr>
              <a:t> </a:t>
            </a:r>
            <a:r>
              <a:rPr lang="zh-CN" altLang="zh-CN" sz="2400" b="1">
                <a:latin typeface="宋体" panose="02010600030101010101" pitchFamily="2" charset="-122"/>
              </a:rPr>
              <a:t>= 0)</a:t>
            </a:r>
            <a:endParaRPr lang="zh-CN" altLang="zh-CN" sz="2400" b="1" i="1">
              <a:latin typeface="宋体" panose="02010600030101010101" pitchFamily="2" charset="-122"/>
            </a:endParaRPr>
          </a:p>
        </p:txBody>
      </p:sp>
      <p:sp>
        <p:nvSpPr>
          <p:cNvPr id="12301" name="Text Box 13"/>
          <p:cNvSpPr txBox="1">
            <a:spLocks noChangeArrowheads="1"/>
          </p:cNvSpPr>
          <p:nvPr/>
        </p:nvSpPr>
        <p:spPr bwMode="auto">
          <a:xfrm>
            <a:off x="250825" y="4581525"/>
            <a:ext cx="122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（3）</a:t>
            </a:r>
            <a:endParaRPr lang="zh-CN" altLang="zh-CN" sz="2400" b="1" i="1">
              <a:latin typeface="Times New Roman" panose="02020603050405020304" pitchFamily="18" charset="0"/>
              <a:ea typeface="楷体_GB2312" pitchFamily="1" charset="-122"/>
            </a:endParaRPr>
          </a:p>
        </p:txBody>
      </p:sp>
      <p:sp>
        <p:nvSpPr>
          <p:cNvPr id="12302" name="Text Box 14"/>
          <p:cNvSpPr txBox="1">
            <a:spLocks noChangeArrowheads="1"/>
          </p:cNvSpPr>
          <p:nvPr/>
        </p:nvSpPr>
        <p:spPr bwMode="auto">
          <a:xfrm>
            <a:off x="1258888" y="4581525"/>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计算应力分量：</a:t>
            </a:r>
          </a:p>
        </p:txBody>
      </p:sp>
      <p:graphicFrame>
        <p:nvGraphicFramePr>
          <p:cNvPr id="12303" name="Object 15"/>
          <p:cNvGraphicFramePr>
            <a:graphicFrameLocks noChangeAspect="1"/>
          </p:cNvGraphicFramePr>
          <p:nvPr/>
        </p:nvGraphicFramePr>
        <p:xfrm>
          <a:off x="6062663" y="5589588"/>
          <a:ext cx="3081337" cy="855662"/>
        </p:xfrm>
        <a:graphic>
          <a:graphicData uri="http://schemas.openxmlformats.org/presentationml/2006/ole">
            <mc:AlternateContent xmlns:mc="http://schemas.openxmlformats.org/markup-compatibility/2006">
              <mc:Choice xmlns:v="urn:schemas-microsoft-com:vml" Requires="v">
                <p:oleObj spid="_x0000_s166019" r:id="rId9" imgW="1599823" imgH="444624" progId="">
                  <p:embed/>
                </p:oleObj>
              </mc:Choice>
              <mc:Fallback>
                <p:oleObj r:id="rId9" imgW="1599823" imgH="444624" progId="">
                  <p:embed/>
                  <p:pic>
                    <p:nvPicPr>
                      <p:cNvPr id="12303" name="Object 15"/>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6062663" y="5589588"/>
                        <a:ext cx="3081337"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4" name="Object 16"/>
          <p:cNvGraphicFramePr>
            <a:graphicFrameLocks noChangeAspect="1"/>
          </p:cNvGraphicFramePr>
          <p:nvPr/>
        </p:nvGraphicFramePr>
        <p:xfrm>
          <a:off x="250825" y="5661025"/>
          <a:ext cx="2590800" cy="855663"/>
        </p:xfrm>
        <a:graphic>
          <a:graphicData uri="http://schemas.openxmlformats.org/presentationml/2006/ole">
            <mc:AlternateContent xmlns:mc="http://schemas.openxmlformats.org/markup-compatibility/2006">
              <mc:Choice xmlns:v="urn:schemas-microsoft-com:vml" Requires="v">
                <p:oleObj spid="_x0000_s166020" r:id="rId11" imgW="1345933" imgH="444624" progId="">
                  <p:embed/>
                </p:oleObj>
              </mc:Choice>
              <mc:Fallback>
                <p:oleObj r:id="rId11" imgW="1345933" imgH="444624" progId="">
                  <p:embed/>
                  <p:pic>
                    <p:nvPicPr>
                      <p:cNvPr id="12304" name="Object 16"/>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250825" y="5661025"/>
                        <a:ext cx="2590800"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5" name="Object 17"/>
          <p:cNvGraphicFramePr>
            <a:graphicFrameLocks noChangeAspect="1"/>
          </p:cNvGraphicFramePr>
          <p:nvPr/>
        </p:nvGraphicFramePr>
        <p:xfrm>
          <a:off x="3348038" y="5661025"/>
          <a:ext cx="2616200" cy="806450"/>
        </p:xfrm>
        <a:graphic>
          <a:graphicData uri="http://schemas.openxmlformats.org/presentationml/2006/ole">
            <mc:AlternateContent xmlns:mc="http://schemas.openxmlformats.org/markup-compatibility/2006">
              <mc:Choice xmlns:v="urn:schemas-microsoft-com:vml" Requires="v">
                <p:oleObj spid="_x0000_s166021" r:id="rId13" imgW="1359217" imgH="419417" progId="">
                  <p:embed/>
                </p:oleObj>
              </mc:Choice>
              <mc:Fallback>
                <p:oleObj r:id="rId13" imgW="1359217" imgH="419417" progId="">
                  <p:embed/>
                  <p:pic>
                    <p:nvPicPr>
                      <p:cNvPr id="12305" name="Object 17"/>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348038" y="5661025"/>
                        <a:ext cx="2616200"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66003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bwMode="auto">
          <a:xfrm>
            <a:off x="1285750" y="82858"/>
            <a:ext cx="6825018" cy="49252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33" tIns="0" rIns="84433" bIns="0" numCol="1" anchor="ctr" anchorCtr="1" compatLnSpc="1">
            <a:prstTxWarp prst="textNoShape">
              <a:avLst/>
            </a:prstTxWarp>
          </a:bodyPr>
          <a:lstStyle/>
          <a:p>
            <a:pPr algn="ctr"/>
            <a:r>
              <a:rPr lang="zh-CN" altLang="en-US" b="1" dirty="0">
                <a:solidFill>
                  <a:srgbClr val="FF0000"/>
                </a:solidFill>
                <a:latin typeface="黑体" panose="02010609060101010101" pitchFamily="49" charset="-122"/>
                <a:ea typeface="黑体" panose="02010609060101010101" pitchFamily="49" charset="-122"/>
              </a:rPr>
              <a:t>平面问题的总结</a:t>
            </a:r>
          </a:p>
        </p:txBody>
      </p:sp>
      <p:graphicFrame>
        <p:nvGraphicFramePr>
          <p:cNvPr id="820638" name="Group 414"/>
          <p:cNvGraphicFramePr>
            <a:graphicFrameLocks noGrp="1"/>
          </p:cNvGraphicFramePr>
          <p:nvPr/>
        </p:nvGraphicFramePr>
        <p:xfrm>
          <a:off x="351806" y="1051385"/>
          <a:ext cx="8487296" cy="5332777"/>
        </p:xfrm>
        <a:graphic>
          <a:graphicData uri="http://schemas.openxmlformats.org/drawingml/2006/table">
            <a:tbl>
              <a:tblPr/>
              <a:tblGrid>
                <a:gridCol w="914693">
                  <a:extLst>
                    <a:ext uri="{9D8B030D-6E8A-4147-A177-3AD203B41FA5}">
                      <a16:colId xmlns:a16="http://schemas.microsoft.com/office/drawing/2014/main" val="2411987350"/>
                    </a:ext>
                  </a:extLst>
                </a:gridCol>
                <a:gridCol w="1829386">
                  <a:extLst>
                    <a:ext uri="{9D8B030D-6E8A-4147-A177-3AD203B41FA5}">
                      <a16:colId xmlns:a16="http://schemas.microsoft.com/office/drawing/2014/main" val="1714558175"/>
                    </a:ext>
                  </a:extLst>
                </a:gridCol>
                <a:gridCol w="2181191">
                  <a:extLst>
                    <a:ext uri="{9D8B030D-6E8A-4147-A177-3AD203B41FA5}">
                      <a16:colId xmlns:a16="http://schemas.microsoft.com/office/drawing/2014/main" val="3990453115"/>
                    </a:ext>
                  </a:extLst>
                </a:gridCol>
                <a:gridCol w="1829386">
                  <a:extLst>
                    <a:ext uri="{9D8B030D-6E8A-4147-A177-3AD203B41FA5}">
                      <a16:colId xmlns:a16="http://schemas.microsoft.com/office/drawing/2014/main" val="44278432"/>
                    </a:ext>
                  </a:extLst>
                </a:gridCol>
                <a:gridCol w="1732640">
                  <a:extLst>
                    <a:ext uri="{9D8B030D-6E8A-4147-A177-3AD203B41FA5}">
                      <a16:colId xmlns:a16="http://schemas.microsoft.com/office/drawing/2014/main" val="2901547618"/>
                    </a:ext>
                  </a:extLst>
                </a:gridCol>
              </a:tblGrid>
              <a:tr h="580478">
                <a:tc rowSpan="2">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名称</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gridSpan="2">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平面应力问题</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平面应变问题</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2904620907"/>
                  </a:ext>
                </a:extLst>
              </a:tr>
              <a:tr h="545298">
                <a:tc vMerge="1">
                  <a:txBody>
                    <a:bodyPr/>
                    <a:lstStyle/>
                    <a:p>
                      <a:endParaRPr lang="zh-CN" altLang="en-US"/>
                    </a:p>
                  </a:txBody>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未知量</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已知量</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未知量</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已知量</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093104894"/>
                  </a:ext>
                </a:extLst>
              </a:tr>
              <a:tr h="1096459">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应力</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s</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s</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y</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t</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xy</a:t>
                      </a:r>
                      <a:endParaRPr kumimoji="0" lang="zh-CN" altLang="en-US"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endParaRP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s</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z</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 </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t</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xz </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 </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t</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yz </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 </a:t>
                      </a:r>
                      <a:r>
                        <a:rPr kumimoji="0"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0</a:t>
                      </a:r>
                      <a:endParaRPr kumimoji="0" lang="zh-CN" altLang="en-US"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endParaRP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s</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s</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y</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t</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xy</a:t>
                      </a:r>
                      <a:endParaRPr kumimoji="0" lang="zh-CN" altLang="en-US"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endParaRP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s</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z </a:t>
                      </a:r>
                      <a:r>
                        <a:rPr kumimoji="1" lang="en-US" altLang="zh-CN" sz="2400" b="0"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 </a:t>
                      </a:r>
                      <a:r>
                        <a:rPr kumimoji="0"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0</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 </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t</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xz </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 </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t</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yz </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a:t>
                      </a:r>
                      <a:r>
                        <a:rPr kumimoji="0"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0</a:t>
                      </a:r>
                      <a:endParaRPr kumimoji="0" lang="zh-CN" altLang="en-US"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endParaRP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61177921"/>
                  </a:ext>
                </a:extLst>
              </a:tr>
              <a:tr h="1055415">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应变</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e</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e</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y</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g</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xy</a:t>
                      </a:r>
                      <a:endParaRPr kumimoji="0" lang="zh-CN" altLang="en-US"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endParaRP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e</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z </a:t>
                      </a:r>
                      <a:r>
                        <a:rPr kumimoji="1" lang="en-US" altLang="zh-CN" sz="2400" b="0"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 </a:t>
                      </a:r>
                      <a:r>
                        <a:rPr kumimoji="0"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0</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 </a:t>
                      </a:r>
                      <a:endParaRPr kumimoji="0"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g</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xz </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 </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g</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yz </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 </a:t>
                      </a:r>
                      <a:r>
                        <a:rPr kumimoji="0"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0</a:t>
                      </a:r>
                      <a:endParaRPr kumimoji="0" lang="zh-CN" altLang="en-US"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endParaRP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e</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e</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y</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g</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xy</a:t>
                      </a:r>
                      <a:endParaRPr kumimoji="1" lang="zh-CN" altLang="en-US" sz="2400" b="0" i="0" u="none" strike="noStrike" cap="none" normalizeH="0" baseline="0" smtClean="0">
                        <a:ln>
                          <a:noFill/>
                        </a:ln>
                        <a:solidFill>
                          <a:srgbClr val="0000FF"/>
                        </a:solidFill>
                        <a:effectLst/>
                        <a:latin typeface="Impact" panose="020B0806030902050204" pitchFamily="34" charset="0"/>
                        <a:ea typeface="宋体" panose="02010600030101010101" pitchFamily="2" charset="-122"/>
                      </a:endParaRP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e</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z </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a:t>
                      </a:r>
                      <a:r>
                        <a:rPr kumimoji="1" lang="en-US" altLang="zh-CN" sz="2400" b="0"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 </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g</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xz </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 </a:t>
                      </a:r>
                      <a:r>
                        <a:rPr kumimoji="0" lang="en-US" altLang="zh-CN" sz="2400" b="1" i="1" u="none" strike="noStrike" cap="none" normalizeH="0" baseline="0" smtClean="0">
                          <a:ln>
                            <a:noFill/>
                          </a:ln>
                          <a:solidFill>
                            <a:srgbClr val="0000FF"/>
                          </a:solidFill>
                          <a:effectLst/>
                          <a:latin typeface="Symbol" panose="05050102010706020507" pitchFamily="18" charset="2"/>
                          <a:ea typeface="黑体" panose="02010609060101010101" pitchFamily="49" charset="-122"/>
                        </a:rPr>
                        <a:t>g</a:t>
                      </a:r>
                      <a:r>
                        <a:rPr kumimoji="0" lang="en-US" altLang="zh-CN" sz="2400" b="1" i="1" u="none" strike="noStrike" cap="none" normalizeH="0" baseline="-30000" smtClean="0">
                          <a:ln>
                            <a:noFill/>
                          </a:ln>
                          <a:solidFill>
                            <a:srgbClr val="0000FF"/>
                          </a:solidFill>
                          <a:effectLst/>
                          <a:latin typeface="Times New Roman" panose="02020603050405020304" pitchFamily="18" charset="0"/>
                          <a:ea typeface="黑体" panose="02010609060101010101" pitchFamily="49" charset="-122"/>
                        </a:rPr>
                        <a:t>yz </a:t>
                      </a:r>
                      <a:r>
                        <a:rPr kumimoji="0" lang="en-US" altLang="zh-CN" sz="2400" b="1" i="1"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 </a:t>
                      </a:r>
                      <a:r>
                        <a:rPr kumimoji="0"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0</a:t>
                      </a:r>
                      <a:endParaRPr kumimoji="0" lang="zh-CN" altLang="en-US"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endParaRP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7318962"/>
                  </a:ext>
                </a:extLst>
              </a:tr>
              <a:tr h="580478">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位移</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0"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u、v</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0"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w≠ </a:t>
                      </a:r>
                      <a:r>
                        <a:rPr kumimoji="0"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0</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0"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u、v</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0"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w= </a:t>
                      </a:r>
                      <a:r>
                        <a:rPr kumimoji="0"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0</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5658322"/>
                  </a:ext>
                </a:extLst>
              </a:tr>
              <a:tr h="894171">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外力</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gridSpan="2">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体力、面力和约束作用于</a:t>
                      </a:r>
                      <a:r>
                        <a:rPr kumimoji="1"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oxy</a:t>
                      </a:r>
                      <a:r>
                        <a:rPr kumimoji="1" lang="zh-CN" altLang="en-US"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面内，且沿板厚均布</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体力、面力和约束作用于</a:t>
                      </a:r>
                      <a:r>
                        <a:rPr kumimoji="1"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oxy</a:t>
                      </a:r>
                      <a:r>
                        <a:rPr kumimoji="1" lang="zh-CN" altLang="en-US"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面内，且沿</a:t>
                      </a:r>
                      <a:r>
                        <a:rPr kumimoji="1" lang="en-US" altLang="zh-CN"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z</a:t>
                      </a:r>
                      <a:r>
                        <a:rPr kumimoji="1" lang="zh-CN" altLang="en-US"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轴不变</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537862145"/>
                  </a:ext>
                </a:extLst>
              </a:tr>
              <a:tr h="580478">
                <a:tc>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tx1"/>
                          </a:solidFill>
                          <a:effectLst/>
                          <a:latin typeface="Impact" panose="020B0806030902050204" pitchFamily="34" charset="0"/>
                          <a:ea typeface="黑体" panose="02010609060101010101" pitchFamily="49" charset="-122"/>
                        </a:rPr>
                        <a:t>形状</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gridSpan="2">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等厚度薄板</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defRPr kumimoji="1" sz="2800">
                          <a:solidFill>
                            <a:schemeClr val="tx1"/>
                          </a:solidFill>
                          <a:latin typeface="Impact" panose="020B0806030902050204" pitchFamily="34" charset="0"/>
                          <a:ea typeface="宋体" panose="02010600030101010101" pitchFamily="2" charset="-122"/>
                        </a:defRPr>
                      </a:lvl1pPr>
                      <a:lvl2pPr>
                        <a:spcBef>
                          <a:spcPct val="20000"/>
                        </a:spcBef>
                        <a:defRPr kumimoji="1" sz="2400">
                          <a:solidFill>
                            <a:schemeClr val="tx1"/>
                          </a:solidFill>
                          <a:latin typeface="Impact" panose="020B0806030902050204" pitchFamily="34" charset="0"/>
                          <a:ea typeface="宋体" panose="02010600030101010101" pitchFamily="2" charset="-122"/>
                        </a:defRPr>
                      </a:lvl2pPr>
                      <a:lvl3pPr>
                        <a:spcBef>
                          <a:spcPct val="20000"/>
                        </a:spcBef>
                        <a:defRPr kumimoji="1" sz="2000">
                          <a:solidFill>
                            <a:schemeClr val="tx1"/>
                          </a:solidFill>
                          <a:latin typeface="Impact" panose="020B0806030902050204" pitchFamily="34" charset="0"/>
                          <a:ea typeface="宋体" panose="02010600030101010101" pitchFamily="2" charset="-122"/>
                        </a:defRPr>
                      </a:lvl3pPr>
                      <a:lvl4pPr>
                        <a:spcBef>
                          <a:spcPct val="20000"/>
                        </a:spcBef>
                        <a:defRPr kumimoji="1">
                          <a:solidFill>
                            <a:schemeClr val="tx1"/>
                          </a:solidFill>
                          <a:latin typeface="Impact" panose="020B0806030902050204" pitchFamily="34" charset="0"/>
                          <a:ea typeface="宋体" panose="02010600030101010101" pitchFamily="2" charset="-122"/>
                        </a:defRPr>
                      </a:lvl4pPr>
                      <a:lvl5pPr>
                        <a:spcBef>
                          <a:spcPct val="20000"/>
                        </a:spcBef>
                        <a:defRPr kumimoji="1">
                          <a:solidFill>
                            <a:schemeClr val="tx1"/>
                          </a:solidFill>
                          <a:latin typeface="Impact" panose="020B0806030902050204" pitchFamily="34" charset="0"/>
                          <a:ea typeface="宋体" panose="02010600030101010101" pitchFamily="2" charset="-122"/>
                        </a:defRPr>
                      </a:lvl5pPr>
                      <a:lvl6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6pPr>
                      <a:lvl7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7pPr>
                      <a:lvl8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8pPr>
                      <a:lvl9pPr eaLnBrk="0" fontAlgn="base" hangingPunct="0">
                        <a:spcBef>
                          <a:spcPct val="20000"/>
                        </a:spcBef>
                        <a:spcAft>
                          <a:spcPct val="0"/>
                        </a:spcAft>
                        <a:defRPr kumimoji="1">
                          <a:solidFill>
                            <a:schemeClr val="tx1"/>
                          </a:solidFill>
                          <a:latin typeface="Impact" panose="020B080603090205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0000FF"/>
                          </a:solidFill>
                          <a:effectLst/>
                          <a:latin typeface="Times New Roman" panose="02020603050405020304" pitchFamily="18" charset="0"/>
                          <a:ea typeface="黑体" panose="02010609060101010101" pitchFamily="49" charset="-122"/>
                        </a:rPr>
                        <a:t>等截面长柱体</a:t>
                      </a:r>
                    </a:p>
                  </a:txBody>
                  <a:tcPr marL="84433" marR="84433" marT="42217"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416067163"/>
                  </a:ext>
                </a:extLst>
              </a:tr>
            </a:tbl>
          </a:graphicData>
        </a:graphic>
      </p:graphicFrame>
    </p:spTree>
    <p:extLst>
      <p:ext uri="{BB962C8B-B14F-4D97-AF65-F5344CB8AC3E}">
        <p14:creationId xmlns:p14="http://schemas.microsoft.com/office/powerpoint/2010/main" val="1555939823"/>
      </p:ext>
    </p:extLst>
  </p:cSld>
  <p:clrMapOvr>
    <a:masterClrMapping/>
  </p:clrMapOvr>
  <p:transition spd="med">
    <p:rand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extLst>
              <p:ext uri="{D42A27DB-BD31-4B8C-83A1-F6EECF244321}">
                <p14:modId xmlns:p14="http://schemas.microsoft.com/office/powerpoint/2010/main" val="2529029267"/>
              </p:ext>
            </p:extLst>
          </p:nvPr>
        </p:nvGraphicFramePr>
        <p:xfrm>
          <a:off x="3708400" y="260350"/>
          <a:ext cx="1074738" cy="495300"/>
        </p:xfrm>
        <a:graphic>
          <a:graphicData uri="http://schemas.openxmlformats.org/presentationml/2006/ole">
            <mc:AlternateContent xmlns:mc="http://schemas.openxmlformats.org/markup-compatibility/2006">
              <mc:Choice xmlns:v="urn:schemas-microsoft-com:vml" Requires="v">
                <p:oleObj spid="_x0000_s167250" name="Equation" r:id="rId3" imgW="495402" imgH="228818" progId="Equation.DSMT4">
                  <p:embed/>
                </p:oleObj>
              </mc:Choice>
              <mc:Fallback>
                <p:oleObj name="Equation" r:id="rId3" imgW="495402" imgH="228818" progId="Equation.DSMT4">
                  <p:embed/>
                  <p:pic>
                    <p:nvPicPr>
                      <p:cNvPr id="133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260350"/>
                        <a:ext cx="1074738" cy="495300"/>
                      </a:xfrm>
                      <a:prstGeom prst="rect">
                        <a:avLst/>
                      </a:prstGeom>
                      <a:noFill/>
                      <a:ln w="25400">
                        <a:solidFill>
                          <a:schemeClr val="accent1"/>
                        </a:solidFill>
                      </a:ln>
                      <a:effectLst/>
                      <a:extLst/>
                    </p:spPr>
                  </p:pic>
                </p:oleObj>
              </mc:Fallback>
            </mc:AlternateContent>
          </a:graphicData>
        </a:graphic>
      </p:graphicFrame>
      <p:sp>
        <p:nvSpPr>
          <p:cNvPr id="13315" name="Text Box 3"/>
          <p:cNvSpPr txBox="1">
            <a:spLocks noChangeArrowheads="1"/>
          </p:cNvSpPr>
          <p:nvPr/>
        </p:nvSpPr>
        <p:spPr bwMode="auto">
          <a:xfrm>
            <a:off x="323850" y="836613"/>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对应的应力分量：</a:t>
            </a:r>
          </a:p>
        </p:txBody>
      </p:sp>
      <p:graphicFrame>
        <p:nvGraphicFramePr>
          <p:cNvPr id="13316" name="Object 4"/>
          <p:cNvGraphicFramePr>
            <a:graphicFrameLocks noChangeAspect="1"/>
          </p:cNvGraphicFramePr>
          <p:nvPr/>
        </p:nvGraphicFramePr>
        <p:xfrm>
          <a:off x="3132138" y="836613"/>
          <a:ext cx="3805237" cy="504825"/>
        </p:xfrm>
        <a:graphic>
          <a:graphicData uri="http://schemas.openxmlformats.org/presentationml/2006/ole">
            <mc:AlternateContent xmlns:mc="http://schemas.openxmlformats.org/markup-compatibility/2006">
              <mc:Choice xmlns:v="urn:schemas-microsoft-com:vml" Requires="v">
                <p:oleObj spid="_x0000_s167251" r:id="rId5" imgW="1815629" imgH="241512" progId="">
                  <p:embed/>
                </p:oleObj>
              </mc:Choice>
              <mc:Fallback>
                <p:oleObj r:id="rId5" imgW="1815629" imgH="241512" progId="">
                  <p:embed/>
                  <p:pic>
                    <p:nvPicPr>
                      <p:cNvPr id="1331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836613"/>
                        <a:ext cx="38052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 name="Text Box 5"/>
          <p:cNvSpPr txBox="1">
            <a:spLocks noChangeArrowheads="1"/>
          </p:cNvSpPr>
          <p:nvPr/>
        </p:nvSpPr>
        <p:spPr bwMode="auto">
          <a:xfrm>
            <a:off x="250825" y="1628775"/>
            <a:ext cx="8432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结论：</a:t>
            </a:r>
            <a:r>
              <a:rPr lang="zh-CN" altLang="zh-CN" sz="2400">
                <a:solidFill>
                  <a:srgbClr val="000000"/>
                </a:solidFill>
                <a:latin typeface="宋体" panose="02010600030101010101" pitchFamily="2" charset="-122"/>
                <a:sym typeface="Wingdings" panose="05000000000000000000" pitchFamily="2" charset="2"/>
              </a:rPr>
              <a:t>应力函数（</a:t>
            </a:r>
            <a:r>
              <a:rPr lang="zh-CN" altLang="zh-CN" sz="2400" i="1">
                <a:solidFill>
                  <a:srgbClr val="000000"/>
                </a:solidFill>
                <a:latin typeface="宋体" panose="02010600030101010101" pitchFamily="2" charset="-122"/>
                <a:sym typeface="Wingdings" panose="05000000000000000000" pitchFamily="2" charset="2"/>
              </a:rPr>
              <a:t>a</a:t>
            </a:r>
            <a:r>
              <a:rPr lang="zh-CN" altLang="zh-CN" sz="2400">
                <a:solidFill>
                  <a:srgbClr val="000000"/>
                </a:solidFill>
                <a:latin typeface="宋体" panose="02010600030101010101" pitchFamily="2" charset="-122"/>
                <a:sym typeface="Wingdings" panose="05000000000000000000" pitchFamily="2" charset="2"/>
              </a:rPr>
              <a:t>）能解决矩形梁受纯弯曲的问题。如图3-2所示的矩形梁。</a:t>
            </a:r>
            <a:endParaRPr lang="zh-CN" altLang="zh-CN" sz="2400">
              <a:solidFill>
                <a:srgbClr val="000000"/>
              </a:solidFill>
              <a:latin typeface="宋体" panose="02010600030101010101" pitchFamily="2" charset="-122"/>
            </a:endParaRPr>
          </a:p>
        </p:txBody>
      </p:sp>
      <p:sp>
        <p:nvSpPr>
          <p:cNvPr id="13318" name="Text Box 6"/>
          <p:cNvSpPr txBox="1">
            <a:spLocks noChangeArrowheads="1"/>
          </p:cNvSpPr>
          <p:nvPr/>
        </p:nvSpPr>
        <p:spPr bwMode="auto">
          <a:xfrm>
            <a:off x="7524750" y="836613"/>
            <a:ext cx="982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Times New Roman" panose="02020603050405020304" pitchFamily="18" charset="0"/>
              </a:rPr>
              <a:t>（</a:t>
            </a:r>
            <a:r>
              <a:rPr lang="zh-CN" altLang="zh-CN" sz="2400" i="1">
                <a:solidFill>
                  <a:srgbClr val="000000"/>
                </a:solidFill>
                <a:latin typeface="Times New Roman" panose="02020603050405020304" pitchFamily="18" charset="0"/>
              </a:rPr>
              <a:t>a</a:t>
            </a:r>
            <a:r>
              <a:rPr lang="zh-CN" altLang="zh-CN" sz="2400">
                <a:solidFill>
                  <a:srgbClr val="000000"/>
                </a:solidFill>
                <a:latin typeface="Times New Roman" panose="02020603050405020304" pitchFamily="18" charset="0"/>
              </a:rPr>
              <a:t>）</a:t>
            </a:r>
          </a:p>
        </p:txBody>
      </p:sp>
      <p:grpSp>
        <p:nvGrpSpPr>
          <p:cNvPr id="13319" name="Group 7"/>
          <p:cNvGrpSpPr>
            <a:grpSpLocks/>
          </p:cNvGrpSpPr>
          <p:nvPr/>
        </p:nvGrpSpPr>
        <p:grpSpPr bwMode="auto">
          <a:xfrm>
            <a:off x="2051050" y="2852738"/>
            <a:ext cx="4600575" cy="2392362"/>
            <a:chOff x="0" y="0"/>
            <a:chExt cx="2898" cy="1507"/>
          </a:xfrm>
        </p:grpSpPr>
        <p:grpSp>
          <p:nvGrpSpPr>
            <p:cNvPr id="13320" name="Group 8"/>
            <p:cNvGrpSpPr>
              <a:grpSpLocks/>
            </p:cNvGrpSpPr>
            <p:nvPr/>
          </p:nvGrpSpPr>
          <p:grpSpPr bwMode="auto">
            <a:xfrm>
              <a:off x="0" y="0"/>
              <a:ext cx="2898" cy="1507"/>
              <a:chOff x="0" y="0"/>
              <a:chExt cx="2898" cy="1507"/>
            </a:xfrm>
          </p:grpSpPr>
          <p:sp>
            <p:nvSpPr>
              <p:cNvPr id="13321" name="Rectangle 9"/>
              <p:cNvSpPr>
                <a:spLocks noChangeArrowheads="1"/>
              </p:cNvSpPr>
              <p:nvPr/>
            </p:nvSpPr>
            <p:spPr bwMode="auto">
              <a:xfrm>
                <a:off x="1024" y="121"/>
                <a:ext cx="1142" cy="544"/>
              </a:xfrm>
              <a:prstGeom prst="rect">
                <a:avLst/>
              </a:prstGeom>
              <a:noFill/>
              <a:ln w="28575" cmpd="sng">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 name="Rectangle 10"/>
              <p:cNvSpPr>
                <a:spLocks noChangeArrowheads="1"/>
              </p:cNvSpPr>
              <p:nvPr/>
            </p:nvSpPr>
            <p:spPr bwMode="auto">
              <a:xfrm>
                <a:off x="2554" y="110"/>
                <a:ext cx="150" cy="544"/>
              </a:xfrm>
              <a:prstGeom prst="rect">
                <a:avLst/>
              </a:prstGeom>
              <a:noFill/>
              <a:ln w="28575" cmpd="sng">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3" name="Line 11"/>
              <p:cNvSpPr>
                <a:spLocks noChangeShapeType="1"/>
              </p:cNvSpPr>
              <p:nvPr/>
            </p:nvSpPr>
            <p:spPr bwMode="auto">
              <a:xfrm>
                <a:off x="1014" y="387"/>
                <a:ext cx="906" cy="0"/>
              </a:xfrm>
              <a:prstGeom prst="line">
                <a:avLst/>
              </a:prstGeom>
              <a:noFill/>
              <a:ln w="25400" cmpd="sng">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4" name="Line 12"/>
              <p:cNvSpPr>
                <a:spLocks noChangeShapeType="1"/>
              </p:cNvSpPr>
              <p:nvPr/>
            </p:nvSpPr>
            <p:spPr bwMode="auto">
              <a:xfrm>
                <a:off x="1014" y="388"/>
                <a:ext cx="0" cy="842"/>
              </a:xfrm>
              <a:prstGeom prst="line">
                <a:avLst/>
              </a:prstGeom>
              <a:noFill/>
              <a:ln w="25400" cmpd="sng">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5" name="Line 13"/>
              <p:cNvSpPr>
                <a:spLocks noChangeShapeType="1"/>
              </p:cNvSpPr>
              <p:nvPr/>
            </p:nvSpPr>
            <p:spPr bwMode="auto">
              <a:xfrm>
                <a:off x="2166" y="665"/>
                <a:ext cx="0" cy="416"/>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6" name="Line 14"/>
              <p:cNvSpPr>
                <a:spLocks noChangeShapeType="1"/>
              </p:cNvSpPr>
              <p:nvPr/>
            </p:nvSpPr>
            <p:spPr bwMode="auto">
              <a:xfrm>
                <a:off x="1014" y="1006"/>
                <a:ext cx="1152" cy="0"/>
              </a:xfrm>
              <a:prstGeom prst="line">
                <a:avLst/>
              </a:prstGeom>
              <a:noFill/>
              <a:ln w="25400" cmpd="sng">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7" name="Line 15"/>
              <p:cNvSpPr>
                <a:spLocks noChangeShapeType="1"/>
              </p:cNvSpPr>
              <p:nvPr/>
            </p:nvSpPr>
            <p:spPr bwMode="auto">
              <a:xfrm flipH="1">
                <a:off x="1654" y="78"/>
                <a:ext cx="0" cy="320"/>
              </a:xfrm>
              <a:prstGeom prst="line">
                <a:avLst/>
              </a:prstGeom>
              <a:noFill/>
              <a:ln w="25400" cmpd="sng">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8" name="Line 16"/>
              <p:cNvSpPr>
                <a:spLocks noChangeShapeType="1"/>
              </p:cNvSpPr>
              <p:nvPr/>
            </p:nvSpPr>
            <p:spPr bwMode="auto">
              <a:xfrm flipH="1">
                <a:off x="1651" y="361"/>
                <a:ext cx="0" cy="320"/>
              </a:xfrm>
              <a:prstGeom prst="line">
                <a:avLst/>
              </a:prstGeom>
              <a:noFill/>
              <a:ln w="25400" cmpd="sng">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9" name="Line 17"/>
              <p:cNvSpPr>
                <a:spLocks noChangeShapeType="1"/>
              </p:cNvSpPr>
              <p:nvPr/>
            </p:nvSpPr>
            <p:spPr bwMode="auto">
              <a:xfrm>
                <a:off x="1024" y="568"/>
                <a:ext cx="331" cy="0"/>
              </a:xfrm>
              <a:prstGeom prst="line">
                <a:avLst/>
              </a:prstGeom>
              <a:noFill/>
              <a:ln w="25400" cmpd="sng">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0" name="Line 18"/>
              <p:cNvSpPr>
                <a:spLocks noChangeShapeType="1"/>
              </p:cNvSpPr>
              <p:nvPr/>
            </p:nvSpPr>
            <p:spPr bwMode="auto">
              <a:xfrm flipH="1">
                <a:off x="811" y="569"/>
                <a:ext cx="213" cy="0"/>
              </a:xfrm>
              <a:prstGeom prst="line">
                <a:avLst/>
              </a:prstGeom>
              <a:noFill/>
              <a:ln w="25400" cmpd="sng">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3331" name="Group 19"/>
              <p:cNvGrpSpPr>
                <a:grpSpLocks/>
              </p:cNvGrpSpPr>
              <p:nvPr/>
            </p:nvGrpSpPr>
            <p:grpSpPr bwMode="auto">
              <a:xfrm>
                <a:off x="0" y="110"/>
                <a:ext cx="576" cy="544"/>
                <a:chOff x="0" y="0"/>
                <a:chExt cx="576" cy="544"/>
              </a:xfrm>
            </p:grpSpPr>
            <p:sp>
              <p:nvSpPr>
                <p:cNvPr id="13332" name="Line 20"/>
                <p:cNvSpPr>
                  <a:spLocks noChangeShapeType="1"/>
                </p:cNvSpPr>
                <p:nvPr/>
              </p:nvSpPr>
              <p:spPr bwMode="auto">
                <a:xfrm>
                  <a:off x="289" y="0"/>
                  <a:ext cx="0" cy="544"/>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3" name="Line 21"/>
                <p:cNvSpPr>
                  <a:spLocks noChangeShapeType="1"/>
                </p:cNvSpPr>
                <p:nvPr/>
              </p:nvSpPr>
              <p:spPr bwMode="auto">
                <a:xfrm>
                  <a:off x="288" y="533"/>
                  <a:ext cx="278"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4" name="Line 22"/>
                <p:cNvSpPr>
                  <a:spLocks noChangeShapeType="1"/>
                </p:cNvSpPr>
                <p:nvPr/>
              </p:nvSpPr>
              <p:spPr bwMode="auto">
                <a:xfrm>
                  <a:off x="11" y="0"/>
                  <a:ext cx="278"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5" name="Line 23"/>
                <p:cNvSpPr>
                  <a:spLocks noChangeShapeType="1"/>
                </p:cNvSpPr>
                <p:nvPr/>
              </p:nvSpPr>
              <p:spPr bwMode="auto">
                <a:xfrm>
                  <a:off x="0" y="0"/>
                  <a:ext cx="576" cy="544"/>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3336" name="Object 24"/>
                <p:cNvGraphicFramePr>
                  <a:graphicFrameLocks noChangeAspect="1"/>
                </p:cNvGraphicFramePr>
                <p:nvPr/>
              </p:nvGraphicFramePr>
              <p:xfrm>
                <a:off x="173" y="78"/>
                <a:ext cx="80" cy="48"/>
              </p:xfrm>
              <a:graphic>
                <a:graphicData uri="http://schemas.openxmlformats.org/presentationml/2006/ole">
                  <mc:AlternateContent xmlns:mc="http://schemas.openxmlformats.org/markup-compatibility/2006">
                    <mc:Choice xmlns:v="urn:schemas-microsoft-com:vml" Requires="v">
                      <p:oleObj spid="_x0000_s167252" r:id="rId7" imgW="126932" imgH="76286" progId="">
                        <p:embed/>
                      </p:oleObj>
                    </mc:Choice>
                    <mc:Fallback>
                      <p:oleObj r:id="rId7" imgW="126932" imgH="76286" progId="">
                        <p:embed/>
                        <p:pic>
                          <p:nvPicPr>
                            <p:cNvPr id="13336"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 y="78"/>
                              <a:ext cx="80" cy="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7" name="Object 25"/>
                <p:cNvGraphicFramePr>
                  <a:graphicFrameLocks noChangeAspect="1"/>
                </p:cNvGraphicFramePr>
                <p:nvPr/>
              </p:nvGraphicFramePr>
              <p:xfrm>
                <a:off x="351" y="409"/>
                <a:ext cx="88" cy="88"/>
              </p:xfrm>
              <a:graphic>
                <a:graphicData uri="http://schemas.openxmlformats.org/presentationml/2006/ole">
                  <mc:AlternateContent xmlns:mc="http://schemas.openxmlformats.org/markup-compatibility/2006">
                    <mc:Choice xmlns:v="urn:schemas-microsoft-com:vml" Requires="v">
                      <p:oleObj spid="_x0000_s167253" r:id="rId9" imgW="140017" imgH="140017" progId="">
                        <p:embed/>
                      </p:oleObj>
                    </mc:Choice>
                    <mc:Fallback>
                      <p:oleObj r:id="rId9" imgW="140017" imgH="140017" progId="">
                        <p:embed/>
                        <p:pic>
                          <p:nvPicPr>
                            <p:cNvPr id="13337"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 y="409"/>
                              <a:ext cx="88" cy="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8" name="Line 26"/>
                <p:cNvSpPr>
                  <a:spLocks noChangeShapeType="1"/>
                </p:cNvSpPr>
                <p:nvPr/>
              </p:nvSpPr>
              <p:spPr bwMode="auto">
                <a:xfrm>
                  <a:off x="203" y="192"/>
                  <a:ext cx="85"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9" name="Line 27"/>
                <p:cNvSpPr>
                  <a:spLocks noChangeShapeType="1"/>
                </p:cNvSpPr>
                <p:nvPr/>
              </p:nvSpPr>
              <p:spPr bwMode="auto">
                <a:xfrm>
                  <a:off x="150" y="128"/>
                  <a:ext cx="138"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40" name="Line 28"/>
                <p:cNvSpPr>
                  <a:spLocks noChangeShapeType="1"/>
                </p:cNvSpPr>
                <p:nvPr/>
              </p:nvSpPr>
              <p:spPr bwMode="auto">
                <a:xfrm flipV="1">
                  <a:off x="70" y="59"/>
                  <a:ext cx="224"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41" name="Line 29"/>
                <p:cNvSpPr>
                  <a:spLocks noChangeShapeType="1"/>
                </p:cNvSpPr>
                <p:nvPr/>
              </p:nvSpPr>
              <p:spPr bwMode="auto">
                <a:xfrm>
                  <a:off x="288" y="341"/>
                  <a:ext cx="85"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42" name="Line 30"/>
                <p:cNvSpPr>
                  <a:spLocks noChangeShapeType="1"/>
                </p:cNvSpPr>
                <p:nvPr/>
              </p:nvSpPr>
              <p:spPr bwMode="auto">
                <a:xfrm>
                  <a:off x="288" y="405"/>
                  <a:ext cx="139"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43" name="Line 31"/>
                <p:cNvSpPr>
                  <a:spLocks noChangeShapeType="1"/>
                </p:cNvSpPr>
                <p:nvPr/>
              </p:nvSpPr>
              <p:spPr bwMode="auto">
                <a:xfrm>
                  <a:off x="288" y="469"/>
                  <a:ext cx="214"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3344" name="Arc 32"/>
              <p:cNvSpPr>
                <a:spLocks/>
              </p:cNvSpPr>
              <p:nvPr/>
            </p:nvSpPr>
            <p:spPr bwMode="auto">
              <a:xfrm rot="13500000">
                <a:off x="831" y="206"/>
                <a:ext cx="245" cy="27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cmpd="sng">
                <a:solidFill>
                  <a:srgbClr val="00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45" name="Arc 33"/>
              <p:cNvSpPr>
                <a:spLocks/>
              </p:cNvSpPr>
              <p:nvPr/>
            </p:nvSpPr>
            <p:spPr bwMode="auto">
              <a:xfrm rot="19080000" flipV="1">
                <a:off x="2119" y="201"/>
                <a:ext cx="229"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cmpd="sng">
                <a:solidFill>
                  <a:srgbClr val="00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346" name="Object 34"/>
              <p:cNvGraphicFramePr>
                <a:graphicFrameLocks noChangeAspect="1"/>
              </p:cNvGraphicFramePr>
              <p:nvPr/>
            </p:nvGraphicFramePr>
            <p:xfrm>
              <a:off x="769" y="0"/>
              <a:ext cx="193" cy="157"/>
            </p:xfrm>
            <a:graphic>
              <a:graphicData uri="http://schemas.openxmlformats.org/presentationml/2006/ole">
                <mc:AlternateContent xmlns:mc="http://schemas.openxmlformats.org/markup-compatibility/2006">
                  <mc:Choice xmlns:v="urn:schemas-microsoft-com:vml" Requires="v">
                    <p:oleObj spid="_x0000_s167254" r:id="rId11" imgW="203253" imgH="165202" progId="">
                      <p:embed/>
                    </p:oleObj>
                  </mc:Choice>
                  <mc:Fallback>
                    <p:oleObj r:id="rId11" imgW="203253" imgH="165202" progId="">
                      <p:embed/>
                      <p:pic>
                        <p:nvPicPr>
                          <p:cNvPr id="13346"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 y="0"/>
                            <a:ext cx="193"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7" name="Object 35"/>
              <p:cNvGraphicFramePr>
                <a:graphicFrameLocks noChangeAspect="1"/>
              </p:cNvGraphicFramePr>
              <p:nvPr/>
            </p:nvGraphicFramePr>
            <p:xfrm>
              <a:off x="2262" y="22"/>
              <a:ext cx="193" cy="157"/>
            </p:xfrm>
            <a:graphic>
              <a:graphicData uri="http://schemas.openxmlformats.org/presentationml/2006/ole">
                <mc:AlternateContent xmlns:mc="http://schemas.openxmlformats.org/markup-compatibility/2006">
                  <mc:Choice xmlns:v="urn:schemas-microsoft-com:vml" Requires="v">
                    <p:oleObj spid="_x0000_s167255" r:id="rId13" imgW="203253" imgH="165202" progId="">
                      <p:embed/>
                    </p:oleObj>
                  </mc:Choice>
                  <mc:Fallback>
                    <p:oleObj r:id="rId13" imgW="203253" imgH="165202" progId="">
                      <p:embed/>
                      <p:pic>
                        <p:nvPicPr>
                          <p:cNvPr id="13347" name="Object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2" y="22"/>
                            <a:ext cx="193"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8" name="Object 36"/>
              <p:cNvGraphicFramePr>
                <a:graphicFrameLocks noChangeAspect="1"/>
              </p:cNvGraphicFramePr>
              <p:nvPr/>
            </p:nvGraphicFramePr>
            <p:xfrm>
              <a:off x="2778" y="285"/>
              <a:ext cx="120" cy="169"/>
            </p:xfrm>
            <a:graphic>
              <a:graphicData uri="http://schemas.openxmlformats.org/presentationml/2006/ole">
                <mc:AlternateContent xmlns:mc="http://schemas.openxmlformats.org/markup-compatibility/2006">
                  <mc:Choice xmlns:v="urn:schemas-microsoft-com:vml" Requires="v">
                    <p:oleObj spid="_x0000_s167256" r:id="rId15" imgW="127042" imgH="177732" progId="">
                      <p:embed/>
                    </p:oleObj>
                  </mc:Choice>
                  <mc:Fallback>
                    <p:oleObj r:id="rId15" imgW="127042" imgH="177732" progId="">
                      <p:embed/>
                      <p:pic>
                        <p:nvPicPr>
                          <p:cNvPr id="13348" name="Object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8" y="285"/>
                            <a:ext cx="120"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9" name="Object 37"/>
              <p:cNvGraphicFramePr>
                <a:graphicFrameLocks noChangeAspect="1"/>
              </p:cNvGraphicFramePr>
              <p:nvPr/>
            </p:nvGraphicFramePr>
            <p:xfrm>
              <a:off x="1516" y="804"/>
              <a:ext cx="84" cy="169"/>
            </p:xfrm>
            <a:graphic>
              <a:graphicData uri="http://schemas.openxmlformats.org/presentationml/2006/ole">
                <mc:AlternateContent xmlns:mc="http://schemas.openxmlformats.org/markup-compatibility/2006">
                  <mc:Choice xmlns:v="urn:schemas-microsoft-com:vml" Requires="v">
                    <p:oleObj spid="_x0000_s167257" r:id="rId17" imgW="88871" imgH="177425" progId="">
                      <p:embed/>
                    </p:oleObj>
                  </mc:Choice>
                  <mc:Fallback>
                    <p:oleObj r:id="rId17" imgW="88871" imgH="177425" progId="">
                      <p:embed/>
                      <p:pic>
                        <p:nvPicPr>
                          <p:cNvPr id="13349" name="Object 3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16" y="804"/>
                            <a:ext cx="84"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50" name="Object 38"/>
              <p:cNvGraphicFramePr>
                <a:graphicFrameLocks noChangeAspect="1"/>
              </p:cNvGraphicFramePr>
              <p:nvPr/>
            </p:nvGraphicFramePr>
            <p:xfrm>
              <a:off x="1728" y="127"/>
              <a:ext cx="185" cy="246"/>
            </p:xfrm>
            <a:graphic>
              <a:graphicData uri="http://schemas.openxmlformats.org/presentationml/2006/ole">
                <mc:AlternateContent xmlns:mc="http://schemas.openxmlformats.org/markup-compatibility/2006">
                  <mc:Choice xmlns:v="urn:schemas-microsoft-com:vml" Requires="v">
                    <p:oleObj spid="_x0000_s167258" r:id="rId19" imgW="228719" imgH="304853" progId="">
                      <p:embed/>
                    </p:oleObj>
                  </mc:Choice>
                  <mc:Fallback>
                    <p:oleObj r:id="rId19" imgW="228719" imgH="304853" progId="">
                      <p:embed/>
                      <p:pic>
                        <p:nvPicPr>
                          <p:cNvPr id="13350" name="Object 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28" y="127"/>
                            <a:ext cx="185"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51" name="Object 39"/>
              <p:cNvGraphicFramePr>
                <a:graphicFrameLocks noChangeAspect="1"/>
              </p:cNvGraphicFramePr>
              <p:nvPr/>
            </p:nvGraphicFramePr>
            <p:xfrm>
              <a:off x="1725" y="410"/>
              <a:ext cx="185" cy="246"/>
            </p:xfrm>
            <a:graphic>
              <a:graphicData uri="http://schemas.openxmlformats.org/presentationml/2006/ole">
                <mc:AlternateContent xmlns:mc="http://schemas.openxmlformats.org/markup-compatibility/2006">
                  <mc:Choice xmlns:v="urn:schemas-microsoft-com:vml" Requires="v">
                    <p:oleObj spid="_x0000_s167259" r:id="rId21" imgW="228719" imgH="304853" progId="">
                      <p:embed/>
                    </p:oleObj>
                  </mc:Choice>
                  <mc:Fallback>
                    <p:oleObj r:id="rId21" imgW="228719" imgH="304853" progId="">
                      <p:embed/>
                      <p:pic>
                        <p:nvPicPr>
                          <p:cNvPr id="13351" name="Object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25" y="410"/>
                            <a:ext cx="185"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52" name="Line 40"/>
              <p:cNvSpPr>
                <a:spLocks noChangeShapeType="1"/>
              </p:cNvSpPr>
              <p:nvPr/>
            </p:nvSpPr>
            <p:spPr bwMode="auto">
              <a:xfrm flipH="1">
                <a:off x="1291" y="367"/>
                <a:ext cx="1" cy="223"/>
              </a:xfrm>
              <a:prstGeom prst="line">
                <a:avLst/>
              </a:prstGeom>
              <a:noFill/>
              <a:ln w="25400" cmpd="sng">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3353" name="Object 41"/>
              <p:cNvGraphicFramePr>
                <a:graphicFrameLocks noChangeAspect="1"/>
              </p:cNvGraphicFramePr>
              <p:nvPr/>
            </p:nvGraphicFramePr>
            <p:xfrm>
              <a:off x="1337" y="408"/>
              <a:ext cx="145" cy="171"/>
            </p:xfrm>
            <a:graphic>
              <a:graphicData uri="http://schemas.openxmlformats.org/presentationml/2006/ole">
                <mc:AlternateContent xmlns:mc="http://schemas.openxmlformats.org/markup-compatibility/2006">
                  <mc:Choice xmlns:v="urn:schemas-microsoft-com:vml" Requires="v">
                    <p:oleObj spid="_x0000_s167260" r:id="rId23" imgW="139835" imgH="165202" progId="">
                      <p:embed/>
                    </p:oleObj>
                  </mc:Choice>
                  <mc:Fallback>
                    <p:oleObj r:id="rId23" imgW="139835" imgH="165202" progId="">
                      <p:embed/>
                      <p:pic>
                        <p:nvPicPr>
                          <p:cNvPr id="13353" name="Object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37" y="408"/>
                            <a:ext cx="145"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54" name="Object 42"/>
              <p:cNvGraphicFramePr>
                <a:graphicFrameLocks noChangeAspect="1"/>
              </p:cNvGraphicFramePr>
              <p:nvPr/>
            </p:nvGraphicFramePr>
            <p:xfrm>
              <a:off x="735" y="545"/>
              <a:ext cx="198" cy="237"/>
            </p:xfrm>
            <a:graphic>
              <a:graphicData uri="http://schemas.openxmlformats.org/presentationml/2006/ole">
                <mc:AlternateContent xmlns:mc="http://schemas.openxmlformats.org/markup-compatibility/2006">
                  <mc:Choice xmlns:v="urn:schemas-microsoft-com:vml" Requires="v">
                    <p:oleObj spid="_x0000_s167261" r:id="rId25" imgW="190734" imgH="228818" progId="">
                      <p:embed/>
                    </p:oleObj>
                  </mc:Choice>
                  <mc:Fallback>
                    <p:oleObj r:id="rId25" imgW="190734" imgH="228818" progId="">
                      <p:embed/>
                      <p:pic>
                        <p:nvPicPr>
                          <p:cNvPr id="13354" name="Object 4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35" y="545"/>
                            <a:ext cx="19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55" name="Object 43"/>
              <p:cNvGraphicFramePr>
                <a:graphicFrameLocks noChangeAspect="1"/>
              </p:cNvGraphicFramePr>
              <p:nvPr/>
            </p:nvGraphicFramePr>
            <p:xfrm>
              <a:off x="265" y="684"/>
              <a:ext cx="230" cy="275"/>
            </p:xfrm>
            <a:graphic>
              <a:graphicData uri="http://schemas.openxmlformats.org/presentationml/2006/ole">
                <mc:AlternateContent xmlns:mc="http://schemas.openxmlformats.org/markup-compatibility/2006">
                  <mc:Choice xmlns:v="urn:schemas-microsoft-com:vml" Requires="v">
                    <p:oleObj spid="_x0000_s167262" r:id="rId27" imgW="190734" imgH="228818" progId="">
                      <p:embed/>
                    </p:oleObj>
                  </mc:Choice>
                  <mc:Fallback>
                    <p:oleObj r:id="rId27" imgW="190734" imgH="228818" progId="">
                      <p:embed/>
                      <p:pic>
                        <p:nvPicPr>
                          <p:cNvPr id="13355" name="Object 4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5" y="684"/>
                            <a:ext cx="230"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56" name="Text Box 44"/>
              <p:cNvSpPr txBox="1">
                <a:spLocks noChangeArrowheads="1"/>
              </p:cNvSpPr>
              <p:nvPr/>
            </p:nvSpPr>
            <p:spPr bwMode="auto">
              <a:xfrm>
                <a:off x="459" y="720"/>
                <a:ext cx="24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a:solidFill>
                      <a:srgbClr val="000000"/>
                    </a:solidFill>
                    <a:latin typeface="宋体" panose="02010600030101010101" pitchFamily="2" charset="-122"/>
                  </a:rPr>
                  <a:t>图</a:t>
                </a:r>
              </a:p>
            </p:txBody>
          </p:sp>
          <p:graphicFrame>
            <p:nvGraphicFramePr>
              <p:cNvPr id="13357" name="Object 45"/>
              <p:cNvGraphicFramePr>
                <a:graphicFrameLocks noChangeAspect="1"/>
              </p:cNvGraphicFramePr>
              <p:nvPr/>
            </p:nvGraphicFramePr>
            <p:xfrm>
              <a:off x="1929" y="334"/>
              <a:ext cx="132" cy="145"/>
            </p:xfrm>
            <a:graphic>
              <a:graphicData uri="http://schemas.openxmlformats.org/presentationml/2006/ole">
                <mc:AlternateContent xmlns:mc="http://schemas.openxmlformats.org/markup-compatibility/2006">
                  <mc:Choice xmlns:v="urn:schemas-microsoft-com:vml" Requires="v">
                    <p:oleObj spid="_x0000_s167263" r:id="rId28" imgW="127042" imgH="139714" progId="">
                      <p:embed/>
                    </p:oleObj>
                  </mc:Choice>
                  <mc:Fallback>
                    <p:oleObj r:id="rId28" imgW="127042" imgH="139714" progId="">
                      <p:embed/>
                      <p:pic>
                        <p:nvPicPr>
                          <p:cNvPr id="13357" name="Object 4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29" y="334"/>
                            <a:ext cx="132"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58" name="Object 46"/>
              <p:cNvGraphicFramePr>
                <a:graphicFrameLocks noChangeAspect="1"/>
              </p:cNvGraphicFramePr>
              <p:nvPr/>
            </p:nvGraphicFramePr>
            <p:xfrm>
              <a:off x="1037" y="1154"/>
              <a:ext cx="145" cy="171"/>
            </p:xfrm>
            <a:graphic>
              <a:graphicData uri="http://schemas.openxmlformats.org/presentationml/2006/ole">
                <mc:AlternateContent xmlns:mc="http://schemas.openxmlformats.org/markup-compatibility/2006">
                  <mc:Choice xmlns:v="urn:schemas-microsoft-com:vml" Requires="v">
                    <p:oleObj spid="_x0000_s167264" r:id="rId30" imgW="139835" imgH="165202" progId="">
                      <p:embed/>
                    </p:oleObj>
                  </mc:Choice>
                  <mc:Fallback>
                    <p:oleObj r:id="rId30" imgW="139835" imgH="165202" progId="">
                      <p:embed/>
                      <p:pic>
                        <p:nvPicPr>
                          <p:cNvPr id="13358" name="Object 4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7" y="1154"/>
                            <a:ext cx="145"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59" name="Rectangle 47"/>
              <p:cNvSpPr>
                <a:spLocks noChangeArrowheads="1"/>
              </p:cNvSpPr>
              <p:nvPr/>
            </p:nvSpPr>
            <p:spPr bwMode="auto">
              <a:xfrm>
                <a:off x="1238" y="1276"/>
                <a:ext cx="6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a:solidFill>
                      <a:srgbClr val="000000"/>
                    </a:solidFill>
                    <a:latin typeface="宋体" panose="02010600030101010101" pitchFamily="2" charset="-122"/>
                    <a:sym typeface="Wingdings" panose="05000000000000000000" pitchFamily="2" charset="2"/>
                  </a:rPr>
                  <a:t>图3-2</a:t>
                </a:r>
              </a:p>
            </p:txBody>
          </p:sp>
        </p:grpSp>
        <p:sp>
          <p:nvSpPr>
            <p:cNvPr id="13360" name="Line 48"/>
            <p:cNvSpPr>
              <a:spLocks noChangeShapeType="1"/>
            </p:cNvSpPr>
            <p:nvPr/>
          </p:nvSpPr>
          <p:spPr bwMode="auto">
            <a:xfrm>
              <a:off x="2549" y="662"/>
              <a:ext cx="1" cy="171"/>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61" name="Line 49"/>
            <p:cNvSpPr>
              <a:spLocks noChangeShapeType="1"/>
            </p:cNvSpPr>
            <p:nvPr/>
          </p:nvSpPr>
          <p:spPr bwMode="auto">
            <a:xfrm>
              <a:off x="2709" y="662"/>
              <a:ext cx="1" cy="171"/>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62" name="Line 50"/>
            <p:cNvSpPr>
              <a:spLocks noChangeShapeType="1"/>
            </p:cNvSpPr>
            <p:nvPr/>
          </p:nvSpPr>
          <p:spPr bwMode="auto">
            <a:xfrm>
              <a:off x="2548" y="780"/>
              <a:ext cx="161" cy="0"/>
            </a:xfrm>
            <a:prstGeom prst="line">
              <a:avLst/>
            </a:prstGeom>
            <a:noFill/>
            <a:ln w="25400" cmpd="sng">
              <a:solidFill>
                <a:srgbClr val="000000"/>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3363" name="Object 51"/>
            <p:cNvGraphicFramePr>
              <a:graphicFrameLocks noChangeAspect="1"/>
            </p:cNvGraphicFramePr>
            <p:nvPr/>
          </p:nvGraphicFramePr>
          <p:xfrm>
            <a:off x="2596" y="838"/>
            <a:ext cx="88" cy="164"/>
          </p:xfrm>
          <a:graphic>
            <a:graphicData uri="http://schemas.openxmlformats.org/presentationml/2006/ole">
              <mc:AlternateContent xmlns:mc="http://schemas.openxmlformats.org/markup-compatibility/2006">
                <mc:Choice xmlns:v="urn:schemas-microsoft-com:vml" Requires="v">
                  <p:oleObj spid="_x0000_s167265" r:id="rId31" imgW="88871" imgH="164775" progId="">
                    <p:embed/>
                  </p:oleObj>
                </mc:Choice>
                <mc:Fallback>
                  <p:oleObj r:id="rId31" imgW="88871" imgH="164775" progId="">
                    <p:embed/>
                    <p:pic>
                      <p:nvPicPr>
                        <p:cNvPr id="13363" name="Object 5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596" y="838"/>
                          <a:ext cx="88"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364" name="Text Box 52"/>
          <p:cNvSpPr txBox="1">
            <a:spLocks noChangeArrowheads="1"/>
          </p:cNvSpPr>
          <p:nvPr/>
        </p:nvSpPr>
        <p:spPr bwMode="auto">
          <a:xfrm>
            <a:off x="323850" y="5635625"/>
            <a:ext cx="755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i="1">
                <a:latin typeface="Times New Roman" panose="02020603050405020304" pitchFamily="18" charset="0"/>
              </a:rPr>
              <a:t>a </a:t>
            </a:r>
            <a:r>
              <a:rPr lang="zh-CN" altLang="zh-CN" sz="2400"/>
              <a:t>的系数决定于力偶矩的大小。</a:t>
            </a:r>
          </a:p>
        </p:txBody>
      </p:sp>
    </p:spTree>
    <p:extLst>
      <p:ext uri="{BB962C8B-B14F-4D97-AF65-F5344CB8AC3E}">
        <p14:creationId xmlns:p14="http://schemas.microsoft.com/office/powerpoint/2010/main" val="835850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linds(horizontal)">
                                      <p:cBhvr>
                                        <p:cTn id="7" dur="500"/>
                                        <p:tgtEl>
                                          <p:spTgt spid="1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blinds(horizontal)">
                                      <p:cBhvr>
                                        <p:cTn id="12" dur="500"/>
                                        <p:tgtEl>
                                          <p:spTgt spid="133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blinds(horizontal)">
                                      <p:cBhvr>
                                        <p:cTn id="17" dur="500"/>
                                        <p:tgtEl>
                                          <p:spTgt spid="133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18"/>
                                        </p:tgtEl>
                                        <p:attrNameLst>
                                          <p:attrName>style.visibility</p:attrName>
                                        </p:attrNameLst>
                                      </p:cBhvr>
                                      <p:to>
                                        <p:strVal val="visible"/>
                                      </p:to>
                                    </p:set>
                                    <p:animEffect transition="in" filter="blinds(horizontal)">
                                      <p:cBhvr>
                                        <p:cTn id="22" dur="500"/>
                                        <p:tgtEl>
                                          <p:spTgt spid="133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317"/>
                                        </p:tgtEl>
                                        <p:attrNameLst>
                                          <p:attrName>style.visibility</p:attrName>
                                        </p:attrNameLst>
                                      </p:cBhvr>
                                      <p:to>
                                        <p:strVal val="visible"/>
                                      </p:to>
                                    </p:set>
                                    <p:animEffect transition="in" filter="blinds(horizontal)">
                                      <p:cBhvr>
                                        <p:cTn id="27" dur="500"/>
                                        <p:tgtEl>
                                          <p:spTgt spid="133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3319"/>
                                        </p:tgtEl>
                                        <p:attrNameLst>
                                          <p:attrName>style.visibility</p:attrName>
                                        </p:attrNameLst>
                                      </p:cBhvr>
                                      <p:to>
                                        <p:strVal val="visible"/>
                                      </p:to>
                                    </p:set>
                                    <p:animEffect transition="in" filter="blinds(horizontal)">
                                      <p:cBhvr>
                                        <p:cTn id="32"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utoUpdateAnimBg="0"/>
      <p:bldP spid="13317" grpId="0" autoUpdateAnimBg="0"/>
      <p:bldP spid="13318"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50825" y="866825"/>
            <a:ext cx="8262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取单位宽度的梁来考察,并命每单位宽度上力偶的矩为  。</a:t>
            </a:r>
          </a:p>
        </p:txBody>
      </p:sp>
      <p:graphicFrame>
        <p:nvGraphicFramePr>
          <p:cNvPr id="14339" name="Object 3"/>
          <p:cNvGraphicFramePr>
            <a:graphicFrameLocks noChangeAspect="1"/>
          </p:cNvGraphicFramePr>
          <p:nvPr>
            <p:extLst>
              <p:ext uri="{D42A27DB-BD31-4B8C-83A1-F6EECF244321}">
                <p14:modId xmlns:p14="http://schemas.microsoft.com/office/powerpoint/2010/main" val="4281167613"/>
              </p:ext>
            </p:extLst>
          </p:nvPr>
        </p:nvGraphicFramePr>
        <p:xfrm>
          <a:off x="7524750" y="938262"/>
          <a:ext cx="349250" cy="284163"/>
        </p:xfrm>
        <a:graphic>
          <a:graphicData uri="http://schemas.openxmlformats.org/presentationml/2006/ole">
            <mc:AlternateContent xmlns:mc="http://schemas.openxmlformats.org/markup-compatibility/2006">
              <mc:Choice xmlns:v="urn:schemas-microsoft-com:vml" Requires="v">
                <p:oleObj spid="_x0000_s168317" r:id="rId3" imgW="203253" imgH="165202" progId="">
                  <p:embed/>
                </p:oleObj>
              </mc:Choice>
              <mc:Fallback>
                <p:oleObj r:id="rId3" imgW="203253" imgH="165202" progId="">
                  <p:embed/>
                  <p:pic>
                    <p:nvPicPr>
                      <p:cNvPr id="1433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0" y="938262"/>
                        <a:ext cx="349250" cy="28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0" name="Text Box 4"/>
          <p:cNvSpPr txBox="1">
            <a:spLocks noChangeArrowheads="1"/>
          </p:cNvSpPr>
          <p:nvPr/>
        </p:nvSpPr>
        <p:spPr bwMode="auto">
          <a:xfrm>
            <a:off x="179388" y="1370062"/>
            <a:ext cx="86407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在左端或右端，水平面力应当合成为力偶，而力偶的矩为  ，这就要求：</a:t>
            </a:r>
          </a:p>
        </p:txBody>
      </p:sp>
      <p:graphicFrame>
        <p:nvGraphicFramePr>
          <p:cNvPr id="14341" name="Object 5"/>
          <p:cNvGraphicFramePr>
            <a:graphicFrameLocks noChangeAspect="1"/>
          </p:cNvGraphicFramePr>
          <p:nvPr>
            <p:extLst>
              <p:ext uri="{D42A27DB-BD31-4B8C-83A1-F6EECF244321}">
                <p14:modId xmlns:p14="http://schemas.microsoft.com/office/powerpoint/2010/main" val="3426442403"/>
              </p:ext>
            </p:extLst>
          </p:nvPr>
        </p:nvGraphicFramePr>
        <p:xfrm>
          <a:off x="7885113" y="1443087"/>
          <a:ext cx="349250" cy="284163"/>
        </p:xfrm>
        <a:graphic>
          <a:graphicData uri="http://schemas.openxmlformats.org/presentationml/2006/ole">
            <mc:AlternateContent xmlns:mc="http://schemas.openxmlformats.org/markup-compatibility/2006">
              <mc:Choice xmlns:v="urn:schemas-microsoft-com:vml" Requires="v">
                <p:oleObj spid="_x0000_s168318" r:id="rId5" imgW="203253" imgH="165202" progId="">
                  <p:embed/>
                </p:oleObj>
              </mc:Choice>
              <mc:Fallback>
                <p:oleObj r:id="rId5" imgW="203253" imgH="165202" progId="">
                  <p:embed/>
                  <p:pic>
                    <p:nvPicPr>
                      <p:cNvPr id="1434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5113" y="1443087"/>
                        <a:ext cx="349250" cy="28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6"/>
          <p:cNvGraphicFramePr>
            <a:graphicFrameLocks noChangeAspect="1"/>
          </p:cNvGraphicFramePr>
          <p:nvPr>
            <p:extLst>
              <p:ext uri="{D42A27DB-BD31-4B8C-83A1-F6EECF244321}">
                <p14:modId xmlns:p14="http://schemas.microsoft.com/office/powerpoint/2010/main" val="4434310"/>
              </p:ext>
            </p:extLst>
          </p:nvPr>
        </p:nvGraphicFramePr>
        <p:xfrm>
          <a:off x="844550" y="2306687"/>
          <a:ext cx="3986213" cy="931863"/>
        </p:xfrm>
        <a:graphic>
          <a:graphicData uri="http://schemas.openxmlformats.org/presentationml/2006/ole">
            <mc:AlternateContent xmlns:mc="http://schemas.openxmlformats.org/markup-compatibility/2006">
              <mc:Choice xmlns:v="urn:schemas-microsoft-com:vml" Requires="v">
                <p:oleObj spid="_x0000_s168319" r:id="rId7" imgW="1956117" imgH="457517" progId="">
                  <p:embed/>
                </p:oleObj>
              </mc:Choice>
              <mc:Fallback>
                <p:oleObj r:id="rId7" imgW="1956117" imgH="457517" progId="">
                  <p:embed/>
                  <p:pic>
                    <p:nvPicPr>
                      <p:cNvPr id="1434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550" y="2306687"/>
                        <a:ext cx="3986213"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7"/>
          <p:cNvGraphicFramePr>
            <a:graphicFrameLocks noChangeAspect="1"/>
          </p:cNvGraphicFramePr>
          <p:nvPr>
            <p:extLst>
              <p:ext uri="{D42A27DB-BD31-4B8C-83A1-F6EECF244321}">
                <p14:modId xmlns:p14="http://schemas.microsoft.com/office/powerpoint/2010/main" val="4140519397"/>
              </p:ext>
            </p:extLst>
          </p:nvPr>
        </p:nvGraphicFramePr>
        <p:xfrm>
          <a:off x="965200" y="4106912"/>
          <a:ext cx="4017963" cy="892175"/>
        </p:xfrm>
        <a:graphic>
          <a:graphicData uri="http://schemas.openxmlformats.org/presentationml/2006/ole">
            <mc:AlternateContent xmlns:mc="http://schemas.openxmlformats.org/markup-compatibility/2006">
              <mc:Choice xmlns:v="urn:schemas-microsoft-com:vml" Requires="v">
                <p:oleObj spid="_x0000_s168320" r:id="rId9" imgW="2057717" imgH="457517" progId="">
                  <p:embed/>
                </p:oleObj>
              </mc:Choice>
              <mc:Fallback>
                <p:oleObj r:id="rId9" imgW="2057717" imgH="457517" progId="">
                  <p:embed/>
                  <p:pic>
                    <p:nvPicPr>
                      <p:cNvPr id="1434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200" y="4106912"/>
                        <a:ext cx="4017963"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4" name="Text Box 8"/>
          <p:cNvSpPr txBox="1">
            <a:spLocks noChangeArrowheads="1"/>
          </p:cNvSpPr>
          <p:nvPr/>
        </p:nvSpPr>
        <p:spPr bwMode="auto">
          <a:xfrm>
            <a:off x="0" y="51626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前一式总能满足，而后一式要求：</a:t>
            </a:r>
          </a:p>
        </p:txBody>
      </p:sp>
      <p:graphicFrame>
        <p:nvGraphicFramePr>
          <p:cNvPr id="14345" name="Object 9"/>
          <p:cNvGraphicFramePr>
            <a:graphicFrameLocks noChangeAspect="1"/>
          </p:cNvGraphicFramePr>
          <p:nvPr>
            <p:extLst>
              <p:ext uri="{D42A27DB-BD31-4B8C-83A1-F6EECF244321}">
                <p14:modId xmlns:p14="http://schemas.microsoft.com/office/powerpoint/2010/main" val="1806668627"/>
              </p:ext>
            </p:extLst>
          </p:nvPr>
        </p:nvGraphicFramePr>
        <p:xfrm>
          <a:off x="4787900" y="5018137"/>
          <a:ext cx="1008063" cy="744538"/>
        </p:xfrm>
        <a:graphic>
          <a:graphicData uri="http://schemas.openxmlformats.org/presentationml/2006/ole">
            <mc:AlternateContent xmlns:mc="http://schemas.openxmlformats.org/markup-compatibility/2006">
              <mc:Choice xmlns:v="urn:schemas-microsoft-com:vml" Requires="v">
                <p:oleObj spid="_x0000_s168321" r:id="rId11" imgW="533486" imgH="393846" progId="">
                  <p:embed/>
                </p:oleObj>
              </mc:Choice>
              <mc:Fallback>
                <p:oleObj r:id="rId11" imgW="533486" imgH="393846" progId="">
                  <p:embed/>
                  <p:pic>
                    <p:nvPicPr>
                      <p:cNvPr id="14345"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7900" y="5018137"/>
                        <a:ext cx="1008063"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6" name="Text Box 10"/>
          <p:cNvSpPr txBox="1">
            <a:spLocks noChangeArrowheads="1"/>
          </p:cNvSpPr>
          <p:nvPr/>
        </p:nvSpPr>
        <p:spPr bwMode="auto">
          <a:xfrm>
            <a:off x="422275" y="6051600"/>
            <a:ext cx="2643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代入式（a）</a:t>
            </a:r>
          </a:p>
        </p:txBody>
      </p:sp>
      <p:graphicFrame>
        <p:nvGraphicFramePr>
          <p:cNvPr id="14347" name="Object 11"/>
          <p:cNvGraphicFramePr>
            <a:graphicFrameLocks noChangeAspect="1"/>
          </p:cNvGraphicFramePr>
          <p:nvPr>
            <p:extLst>
              <p:ext uri="{D42A27DB-BD31-4B8C-83A1-F6EECF244321}">
                <p14:modId xmlns:p14="http://schemas.microsoft.com/office/powerpoint/2010/main" val="1636803772"/>
              </p:ext>
            </p:extLst>
          </p:nvPr>
        </p:nvGraphicFramePr>
        <p:xfrm>
          <a:off x="2391568" y="5972313"/>
          <a:ext cx="3725863" cy="725488"/>
        </p:xfrm>
        <a:graphic>
          <a:graphicData uri="http://schemas.openxmlformats.org/presentationml/2006/ole">
            <mc:AlternateContent xmlns:mc="http://schemas.openxmlformats.org/markup-compatibility/2006">
              <mc:Choice xmlns:v="urn:schemas-microsoft-com:vml" Requires="v">
                <p:oleObj spid="_x0000_s168322" r:id="rId13" imgW="2018741" imgH="393846" progId="">
                  <p:embed/>
                </p:oleObj>
              </mc:Choice>
              <mc:Fallback>
                <p:oleObj r:id="rId13" imgW="2018741" imgH="393846" progId="">
                  <p:embed/>
                  <p:pic>
                    <p:nvPicPr>
                      <p:cNvPr id="14347"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1568" y="5972313"/>
                        <a:ext cx="3725863"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8" name="Text Box 12"/>
          <p:cNvSpPr txBox="1">
            <a:spLocks noChangeArrowheads="1"/>
          </p:cNvSpPr>
          <p:nvPr/>
        </p:nvSpPr>
        <p:spPr bwMode="auto">
          <a:xfrm>
            <a:off x="179388" y="3386187"/>
            <a:ext cx="663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将式（a）中的  代入，上列二式成为：</a:t>
            </a:r>
          </a:p>
        </p:txBody>
      </p:sp>
      <p:graphicFrame>
        <p:nvGraphicFramePr>
          <p:cNvPr id="14349" name="Object 13"/>
          <p:cNvGraphicFramePr>
            <a:graphicFrameLocks noChangeAspect="1"/>
          </p:cNvGraphicFramePr>
          <p:nvPr>
            <p:extLst>
              <p:ext uri="{D42A27DB-BD31-4B8C-83A1-F6EECF244321}">
                <p14:modId xmlns:p14="http://schemas.microsoft.com/office/powerpoint/2010/main" val="210202409"/>
              </p:ext>
            </p:extLst>
          </p:nvPr>
        </p:nvGraphicFramePr>
        <p:xfrm>
          <a:off x="2271713" y="3430637"/>
          <a:ext cx="327025" cy="393700"/>
        </p:xfrm>
        <a:graphic>
          <a:graphicData uri="http://schemas.openxmlformats.org/presentationml/2006/ole">
            <mc:AlternateContent xmlns:mc="http://schemas.openxmlformats.org/markup-compatibility/2006">
              <mc:Choice xmlns:v="urn:schemas-microsoft-com:vml" Requires="v">
                <p:oleObj spid="_x0000_s168323" r:id="rId15" imgW="190734" imgH="228818" progId="">
                  <p:embed/>
                </p:oleObj>
              </mc:Choice>
              <mc:Fallback>
                <p:oleObj r:id="rId15" imgW="190734" imgH="228818" progId="">
                  <p:embed/>
                  <p:pic>
                    <p:nvPicPr>
                      <p:cNvPr id="14349"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71713" y="3430637"/>
                        <a:ext cx="327025"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0" name="Text Box 14"/>
          <p:cNvSpPr txBox="1">
            <a:spLocks noChangeArrowheads="1"/>
          </p:cNvSpPr>
          <p:nvPr/>
        </p:nvSpPr>
        <p:spPr bwMode="auto">
          <a:xfrm>
            <a:off x="5013325" y="3378250"/>
            <a:ext cx="3905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solidFill>
                <a:srgbClr val="000000"/>
              </a:solidFill>
              <a:latin typeface="宋体" panose="02010600030101010101" pitchFamily="2" charset="-122"/>
            </a:endParaRPr>
          </a:p>
        </p:txBody>
      </p:sp>
      <p:sp>
        <p:nvSpPr>
          <p:cNvPr id="14351" name="Rectangle 15"/>
          <p:cNvSpPr>
            <a:spLocks noChangeArrowheads="1"/>
          </p:cNvSpPr>
          <p:nvPr/>
        </p:nvSpPr>
        <p:spPr bwMode="auto">
          <a:xfrm>
            <a:off x="6659563" y="4106912"/>
            <a:ext cx="9921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a:solidFill>
                  <a:srgbClr val="000000"/>
                </a:solidFill>
                <a:latin typeface="宋体" panose="02010600030101010101" pitchFamily="2" charset="-122"/>
                <a:sym typeface="Wingdings" panose="05000000000000000000" pitchFamily="2" charset="2"/>
              </a:rPr>
              <a:t>图3-2</a:t>
            </a:r>
          </a:p>
        </p:txBody>
      </p:sp>
      <p:grpSp>
        <p:nvGrpSpPr>
          <p:cNvPr id="14352" name="Group 16"/>
          <p:cNvGrpSpPr>
            <a:grpSpLocks/>
          </p:cNvGrpSpPr>
          <p:nvPr/>
        </p:nvGrpSpPr>
        <p:grpSpPr bwMode="auto">
          <a:xfrm>
            <a:off x="5364163" y="2162225"/>
            <a:ext cx="3592512" cy="2103437"/>
            <a:chOff x="0" y="0"/>
            <a:chExt cx="2263" cy="1325"/>
          </a:xfrm>
        </p:grpSpPr>
        <p:sp>
          <p:nvSpPr>
            <p:cNvPr id="14353" name="Rectangle 17"/>
            <p:cNvSpPr>
              <a:spLocks noChangeArrowheads="1"/>
            </p:cNvSpPr>
            <p:nvPr/>
          </p:nvSpPr>
          <p:spPr bwMode="auto">
            <a:xfrm>
              <a:off x="389" y="121"/>
              <a:ext cx="1142" cy="544"/>
            </a:xfrm>
            <a:prstGeom prst="rect">
              <a:avLst/>
            </a:prstGeom>
            <a:noFill/>
            <a:ln w="28575" cmpd="sng">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4" name="Rectangle 18"/>
            <p:cNvSpPr>
              <a:spLocks noChangeArrowheads="1"/>
            </p:cNvSpPr>
            <p:nvPr/>
          </p:nvSpPr>
          <p:spPr bwMode="auto">
            <a:xfrm>
              <a:off x="1919" y="110"/>
              <a:ext cx="150" cy="544"/>
            </a:xfrm>
            <a:prstGeom prst="rect">
              <a:avLst/>
            </a:prstGeom>
            <a:noFill/>
            <a:ln w="28575" cmpd="sng">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5" name="Line 19"/>
            <p:cNvSpPr>
              <a:spLocks noChangeShapeType="1"/>
            </p:cNvSpPr>
            <p:nvPr/>
          </p:nvSpPr>
          <p:spPr bwMode="auto">
            <a:xfrm>
              <a:off x="379" y="387"/>
              <a:ext cx="906"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56" name="Line 20"/>
            <p:cNvSpPr>
              <a:spLocks noChangeShapeType="1"/>
            </p:cNvSpPr>
            <p:nvPr/>
          </p:nvSpPr>
          <p:spPr bwMode="auto">
            <a:xfrm>
              <a:off x="388" y="388"/>
              <a:ext cx="0" cy="842"/>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57" name="Line 21"/>
            <p:cNvSpPr>
              <a:spLocks noChangeShapeType="1"/>
            </p:cNvSpPr>
            <p:nvPr/>
          </p:nvSpPr>
          <p:spPr bwMode="auto">
            <a:xfrm>
              <a:off x="1531" y="665"/>
              <a:ext cx="0" cy="416"/>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58" name="Line 22"/>
            <p:cNvSpPr>
              <a:spLocks noChangeShapeType="1"/>
            </p:cNvSpPr>
            <p:nvPr/>
          </p:nvSpPr>
          <p:spPr bwMode="auto">
            <a:xfrm>
              <a:off x="379" y="1006"/>
              <a:ext cx="1152" cy="0"/>
            </a:xfrm>
            <a:prstGeom prst="line">
              <a:avLst/>
            </a:prstGeom>
            <a:noFill/>
            <a:ln w="25400" cmpd="sng">
              <a:solidFill>
                <a:srgbClr val="000000"/>
              </a:solidFill>
              <a:round/>
              <a:headEnd type="triangle" w="sm"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59" name="Line 23"/>
            <p:cNvSpPr>
              <a:spLocks noChangeShapeType="1"/>
            </p:cNvSpPr>
            <p:nvPr/>
          </p:nvSpPr>
          <p:spPr bwMode="auto">
            <a:xfrm flipH="1">
              <a:off x="1012" y="119"/>
              <a:ext cx="0" cy="272"/>
            </a:xfrm>
            <a:prstGeom prst="line">
              <a:avLst/>
            </a:prstGeom>
            <a:noFill/>
            <a:ln w="25400" cmpd="sng">
              <a:solidFill>
                <a:srgbClr val="000000"/>
              </a:solidFill>
              <a:round/>
              <a:headEnd type="triangle" w="sm"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60" name="Line 24"/>
            <p:cNvSpPr>
              <a:spLocks noChangeShapeType="1"/>
            </p:cNvSpPr>
            <p:nvPr/>
          </p:nvSpPr>
          <p:spPr bwMode="auto">
            <a:xfrm flipH="1">
              <a:off x="1016" y="382"/>
              <a:ext cx="0" cy="299"/>
            </a:xfrm>
            <a:prstGeom prst="line">
              <a:avLst/>
            </a:prstGeom>
            <a:noFill/>
            <a:ln w="25400" cmpd="sng">
              <a:solidFill>
                <a:srgbClr val="000000"/>
              </a:solidFill>
              <a:round/>
              <a:headEnd type="triangle" w="sm"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61" name="Line 25"/>
            <p:cNvSpPr>
              <a:spLocks noChangeShapeType="1"/>
            </p:cNvSpPr>
            <p:nvPr/>
          </p:nvSpPr>
          <p:spPr bwMode="auto">
            <a:xfrm>
              <a:off x="389" y="568"/>
              <a:ext cx="331" cy="0"/>
            </a:xfrm>
            <a:prstGeom prst="line">
              <a:avLst/>
            </a:prstGeom>
            <a:noFill/>
            <a:ln w="25400" cmpd="sng">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62" name="Line 26"/>
            <p:cNvSpPr>
              <a:spLocks noChangeShapeType="1"/>
            </p:cNvSpPr>
            <p:nvPr/>
          </p:nvSpPr>
          <p:spPr bwMode="auto">
            <a:xfrm flipH="1">
              <a:off x="176" y="569"/>
              <a:ext cx="213" cy="0"/>
            </a:xfrm>
            <a:prstGeom prst="line">
              <a:avLst/>
            </a:prstGeom>
            <a:noFill/>
            <a:ln w="25400" cmpd="sng">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63" name="Arc 27"/>
            <p:cNvSpPr>
              <a:spLocks/>
            </p:cNvSpPr>
            <p:nvPr/>
          </p:nvSpPr>
          <p:spPr bwMode="auto">
            <a:xfrm rot="13500000">
              <a:off x="196" y="206"/>
              <a:ext cx="245" cy="27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cmpd="sng">
              <a:solidFill>
                <a:srgbClr val="000000"/>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4" name="Arc 28"/>
            <p:cNvSpPr>
              <a:spLocks/>
            </p:cNvSpPr>
            <p:nvPr/>
          </p:nvSpPr>
          <p:spPr bwMode="auto">
            <a:xfrm rot="19080000" flipV="1">
              <a:off x="1484" y="201"/>
              <a:ext cx="229"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cmpd="sng">
              <a:solidFill>
                <a:srgbClr val="000000"/>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65" name="Object 29"/>
            <p:cNvGraphicFramePr>
              <a:graphicFrameLocks noChangeAspect="1"/>
            </p:cNvGraphicFramePr>
            <p:nvPr/>
          </p:nvGraphicFramePr>
          <p:xfrm>
            <a:off x="134" y="0"/>
            <a:ext cx="193" cy="157"/>
          </p:xfrm>
          <a:graphic>
            <a:graphicData uri="http://schemas.openxmlformats.org/presentationml/2006/ole">
              <mc:AlternateContent xmlns:mc="http://schemas.openxmlformats.org/markup-compatibility/2006">
                <mc:Choice xmlns:v="urn:schemas-microsoft-com:vml" Requires="v">
                  <p:oleObj spid="_x0000_s168324" r:id="rId17" imgW="203253" imgH="165202" progId="">
                    <p:embed/>
                  </p:oleObj>
                </mc:Choice>
                <mc:Fallback>
                  <p:oleObj r:id="rId17" imgW="203253" imgH="165202" progId="">
                    <p:embed/>
                    <p:pic>
                      <p:nvPicPr>
                        <p:cNvPr id="14365"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 y="0"/>
                          <a:ext cx="193"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6" name="Object 30"/>
            <p:cNvGraphicFramePr>
              <a:graphicFrameLocks noChangeAspect="1"/>
            </p:cNvGraphicFramePr>
            <p:nvPr/>
          </p:nvGraphicFramePr>
          <p:xfrm>
            <a:off x="1627" y="22"/>
            <a:ext cx="193" cy="157"/>
          </p:xfrm>
          <a:graphic>
            <a:graphicData uri="http://schemas.openxmlformats.org/presentationml/2006/ole">
              <mc:AlternateContent xmlns:mc="http://schemas.openxmlformats.org/markup-compatibility/2006">
                <mc:Choice xmlns:v="urn:schemas-microsoft-com:vml" Requires="v">
                  <p:oleObj spid="_x0000_s168325" r:id="rId18" imgW="203253" imgH="165202" progId="">
                    <p:embed/>
                  </p:oleObj>
                </mc:Choice>
                <mc:Fallback>
                  <p:oleObj r:id="rId18" imgW="203253" imgH="165202" progId="">
                    <p:embed/>
                    <p:pic>
                      <p:nvPicPr>
                        <p:cNvPr id="14366" name="Object 3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7" y="22"/>
                          <a:ext cx="193"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7" name="Object 31"/>
            <p:cNvGraphicFramePr>
              <a:graphicFrameLocks noChangeAspect="1"/>
            </p:cNvGraphicFramePr>
            <p:nvPr/>
          </p:nvGraphicFramePr>
          <p:xfrm>
            <a:off x="2143" y="285"/>
            <a:ext cx="120" cy="169"/>
          </p:xfrm>
          <a:graphic>
            <a:graphicData uri="http://schemas.openxmlformats.org/presentationml/2006/ole">
              <mc:AlternateContent xmlns:mc="http://schemas.openxmlformats.org/markup-compatibility/2006">
                <mc:Choice xmlns:v="urn:schemas-microsoft-com:vml" Requires="v">
                  <p:oleObj spid="_x0000_s168326" r:id="rId20" imgW="127042" imgH="177732" progId="">
                    <p:embed/>
                  </p:oleObj>
                </mc:Choice>
                <mc:Fallback>
                  <p:oleObj r:id="rId20" imgW="127042" imgH="177732" progId="">
                    <p:embed/>
                    <p:pic>
                      <p:nvPicPr>
                        <p:cNvPr id="14367" name="Object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43" y="285"/>
                          <a:ext cx="120"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8" name="Object 32"/>
            <p:cNvGraphicFramePr>
              <a:graphicFrameLocks noChangeAspect="1"/>
            </p:cNvGraphicFramePr>
            <p:nvPr/>
          </p:nvGraphicFramePr>
          <p:xfrm>
            <a:off x="881" y="804"/>
            <a:ext cx="84" cy="169"/>
          </p:xfrm>
          <a:graphic>
            <a:graphicData uri="http://schemas.openxmlformats.org/presentationml/2006/ole">
              <mc:AlternateContent xmlns:mc="http://schemas.openxmlformats.org/markup-compatibility/2006">
                <mc:Choice xmlns:v="urn:schemas-microsoft-com:vml" Requires="v">
                  <p:oleObj spid="_x0000_s168327" r:id="rId22" imgW="88871" imgH="177425" progId="">
                    <p:embed/>
                  </p:oleObj>
                </mc:Choice>
                <mc:Fallback>
                  <p:oleObj r:id="rId22" imgW="88871" imgH="177425" progId="">
                    <p:embed/>
                    <p:pic>
                      <p:nvPicPr>
                        <p:cNvPr id="14368" name="Object 3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81" y="804"/>
                          <a:ext cx="84"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9" name="Object 33"/>
            <p:cNvGraphicFramePr>
              <a:graphicFrameLocks noChangeAspect="1"/>
            </p:cNvGraphicFramePr>
            <p:nvPr/>
          </p:nvGraphicFramePr>
          <p:xfrm>
            <a:off x="1093" y="127"/>
            <a:ext cx="185" cy="246"/>
          </p:xfrm>
          <a:graphic>
            <a:graphicData uri="http://schemas.openxmlformats.org/presentationml/2006/ole">
              <mc:AlternateContent xmlns:mc="http://schemas.openxmlformats.org/markup-compatibility/2006">
                <mc:Choice xmlns:v="urn:schemas-microsoft-com:vml" Requires="v">
                  <p:oleObj spid="_x0000_s168328" r:id="rId24" imgW="228719" imgH="304853" progId="">
                    <p:embed/>
                  </p:oleObj>
                </mc:Choice>
                <mc:Fallback>
                  <p:oleObj r:id="rId24" imgW="228719" imgH="304853" progId="">
                    <p:embed/>
                    <p:pic>
                      <p:nvPicPr>
                        <p:cNvPr id="14369" name="Object 3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93" y="127"/>
                          <a:ext cx="185"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0" name="Object 34"/>
            <p:cNvGraphicFramePr>
              <a:graphicFrameLocks noChangeAspect="1"/>
            </p:cNvGraphicFramePr>
            <p:nvPr/>
          </p:nvGraphicFramePr>
          <p:xfrm>
            <a:off x="1090" y="410"/>
            <a:ext cx="185" cy="246"/>
          </p:xfrm>
          <a:graphic>
            <a:graphicData uri="http://schemas.openxmlformats.org/presentationml/2006/ole">
              <mc:AlternateContent xmlns:mc="http://schemas.openxmlformats.org/markup-compatibility/2006">
                <mc:Choice xmlns:v="urn:schemas-microsoft-com:vml" Requires="v">
                  <p:oleObj spid="_x0000_s168329" r:id="rId26" imgW="228719" imgH="304853" progId="">
                    <p:embed/>
                  </p:oleObj>
                </mc:Choice>
                <mc:Fallback>
                  <p:oleObj r:id="rId26" imgW="228719" imgH="304853" progId="">
                    <p:embed/>
                    <p:pic>
                      <p:nvPicPr>
                        <p:cNvPr id="14370" name="Object 3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90" y="410"/>
                          <a:ext cx="185"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1" name="Line 35"/>
            <p:cNvSpPr>
              <a:spLocks noChangeShapeType="1"/>
            </p:cNvSpPr>
            <p:nvPr/>
          </p:nvSpPr>
          <p:spPr bwMode="auto">
            <a:xfrm flipH="1">
              <a:off x="663" y="374"/>
              <a:ext cx="1" cy="190"/>
            </a:xfrm>
            <a:prstGeom prst="line">
              <a:avLst/>
            </a:prstGeom>
            <a:noFill/>
            <a:ln w="25400" cmpd="sng">
              <a:solidFill>
                <a:srgbClr val="000000"/>
              </a:solidFill>
              <a:round/>
              <a:headEnd type="triangle" w="sm"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4372" name="Object 36"/>
            <p:cNvGraphicFramePr>
              <a:graphicFrameLocks noChangeAspect="1"/>
            </p:cNvGraphicFramePr>
            <p:nvPr/>
          </p:nvGraphicFramePr>
          <p:xfrm>
            <a:off x="702" y="422"/>
            <a:ext cx="145" cy="171"/>
          </p:xfrm>
          <a:graphic>
            <a:graphicData uri="http://schemas.openxmlformats.org/presentationml/2006/ole">
              <mc:AlternateContent xmlns:mc="http://schemas.openxmlformats.org/markup-compatibility/2006">
                <mc:Choice xmlns:v="urn:schemas-microsoft-com:vml" Requires="v">
                  <p:oleObj spid="_x0000_s168330" r:id="rId28" imgW="139835" imgH="165202" progId="">
                    <p:embed/>
                  </p:oleObj>
                </mc:Choice>
                <mc:Fallback>
                  <p:oleObj r:id="rId28" imgW="139835" imgH="165202" progId="">
                    <p:embed/>
                    <p:pic>
                      <p:nvPicPr>
                        <p:cNvPr id="14372" name="Object 3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02" y="422"/>
                          <a:ext cx="145"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3" name="Object 37"/>
            <p:cNvGraphicFramePr>
              <a:graphicFrameLocks noChangeAspect="1"/>
            </p:cNvGraphicFramePr>
            <p:nvPr/>
          </p:nvGraphicFramePr>
          <p:xfrm>
            <a:off x="0" y="317"/>
            <a:ext cx="198" cy="237"/>
          </p:xfrm>
          <a:graphic>
            <a:graphicData uri="http://schemas.openxmlformats.org/presentationml/2006/ole">
              <mc:AlternateContent xmlns:mc="http://schemas.openxmlformats.org/markup-compatibility/2006">
                <mc:Choice xmlns:v="urn:schemas-microsoft-com:vml" Requires="v">
                  <p:oleObj spid="_x0000_s168331" r:id="rId30" imgW="190734" imgH="228818" progId="">
                    <p:embed/>
                  </p:oleObj>
                </mc:Choice>
                <mc:Fallback>
                  <p:oleObj r:id="rId30" imgW="190734" imgH="228818" progId="">
                    <p:embed/>
                    <p:pic>
                      <p:nvPicPr>
                        <p:cNvPr id="14373" name="Object 3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317"/>
                          <a:ext cx="19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4" name="Object 38"/>
            <p:cNvGraphicFramePr>
              <a:graphicFrameLocks noChangeAspect="1"/>
            </p:cNvGraphicFramePr>
            <p:nvPr/>
          </p:nvGraphicFramePr>
          <p:xfrm>
            <a:off x="1294" y="334"/>
            <a:ext cx="132" cy="145"/>
          </p:xfrm>
          <a:graphic>
            <a:graphicData uri="http://schemas.openxmlformats.org/presentationml/2006/ole">
              <mc:AlternateContent xmlns:mc="http://schemas.openxmlformats.org/markup-compatibility/2006">
                <mc:Choice xmlns:v="urn:schemas-microsoft-com:vml" Requires="v">
                  <p:oleObj spid="_x0000_s168332" r:id="rId32" imgW="127042" imgH="139714" progId="">
                    <p:embed/>
                  </p:oleObj>
                </mc:Choice>
                <mc:Fallback>
                  <p:oleObj r:id="rId32" imgW="127042" imgH="139714" progId="">
                    <p:embed/>
                    <p:pic>
                      <p:nvPicPr>
                        <p:cNvPr id="14374" name="Object 3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294" y="334"/>
                          <a:ext cx="132"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5" name="Object 39"/>
            <p:cNvGraphicFramePr>
              <a:graphicFrameLocks noChangeAspect="1"/>
            </p:cNvGraphicFramePr>
            <p:nvPr/>
          </p:nvGraphicFramePr>
          <p:xfrm>
            <a:off x="402" y="1154"/>
            <a:ext cx="145" cy="171"/>
          </p:xfrm>
          <a:graphic>
            <a:graphicData uri="http://schemas.openxmlformats.org/presentationml/2006/ole">
              <mc:AlternateContent xmlns:mc="http://schemas.openxmlformats.org/markup-compatibility/2006">
                <mc:Choice xmlns:v="urn:schemas-microsoft-com:vml" Requires="v">
                  <p:oleObj spid="_x0000_s168333" r:id="rId34" imgW="139835" imgH="165202" progId="">
                    <p:embed/>
                  </p:oleObj>
                </mc:Choice>
                <mc:Fallback>
                  <p:oleObj r:id="rId34" imgW="139835" imgH="165202" progId="">
                    <p:embed/>
                    <p:pic>
                      <p:nvPicPr>
                        <p:cNvPr id="14375" name="Object 3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02" y="1154"/>
                          <a:ext cx="145"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6" name="Line 40"/>
            <p:cNvSpPr>
              <a:spLocks noChangeShapeType="1"/>
            </p:cNvSpPr>
            <p:nvPr/>
          </p:nvSpPr>
          <p:spPr bwMode="auto">
            <a:xfrm>
              <a:off x="1914" y="662"/>
              <a:ext cx="1" cy="171"/>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77" name="Line 41"/>
            <p:cNvSpPr>
              <a:spLocks noChangeShapeType="1"/>
            </p:cNvSpPr>
            <p:nvPr/>
          </p:nvSpPr>
          <p:spPr bwMode="auto">
            <a:xfrm>
              <a:off x="2074" y="662"/>
              <a:ext cx="1" cy="171"/>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78" name="Line 42"/>
            <p:cNvSpPr>
              <a:spLocks noChangeShapeType="1"/>
            </p:cNvSpPr>
            <p:nvPr/>
          </p:nvSpPr>
          <p:spPr bwMode="auto">
            <a:xfrm>
              <a:off x="1913" y="780"/>
              <a:ext cx="161" cy="0"/>
            </a:xfrm>
            <a:prstGeom prst="line">
              <a:avLst/>
            </a:prstGeom>
            <a:noFill/>
            <a:ln w="25400" cmpd="sng">
              <a:solidFill>
                <a:srgbClr val="000000"/>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4379" name="Object 43"/>
            <p:cNvGraphicFramePr>
              <a:graphicFrameLocks noChangeAspect="1"/>
            </p:cNvGraphicFramePr>
            <p:nvPr/>
          </p:nvGraphicFramePr>
          <p:xfrm>
            <a:off x="1961" y="838"/>
            <a:ext cx="88" cy="164"/>
          </p:xfrm>
          <a:graphic>
            <a:graphicData uri="http://schemas.openxmlformats.org/presentationml/2006/ole">
              <mc:AlternateContent xmlns:mc="http://schemas.openxmlformats.org/markup-compatibility/2006">
                <mc:Choice xmlns:v="urn:schemas-microsoft-com:vml" Requires="v">
                  <p:oleObj spid="_x0000_s168334" r:id="rId35" imgW="88871" imgH="164775" progId="">
                    <p:embed/>
                  </p:oleObj>
                </mc:Choice>
                <mc:Fallback>
                  <p:oleObj r:id="rId35" imgW="88871" imgH="164775" progId="">
                    <p:embed/>
                    <p:pic>
                      <p:nvPicPr>
                        <p:cNvPr id="14379" name="Object 4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61" y="838"/>
                          <a:ext cx="88"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4" name="Object 4"/>
          <p:cNvGraphicFramePr>
            <a:graphicFrameLocks noChangeAspect="1"/>
          </p:cNvGraphicFramePr>
          <p:nvPr>
            <p:extLst>
              <p:ext uri="{D42A27DB-BD31-4B8C-83A1-F6EECF244321}">
                <p14:modId xmlns:p14="http://schemas.microsoft.com/office/powerpoint/2010/main" val="3889051760"/>
              </p:ext>
            </p:extLst>
          </p:nvPr>
        </p:nvGraphicFramePr>
        <p:xfrm>
          <a:off x="1348581" y="81806"/>
          <a:ext cx="3805237" cy="504825"/>
        </p:xfrm>
        <a:graphic>
          <a:graphicData uri="http://schemas.openxmlformats.org/presentationml/2006/ole">
            <mc:AlternateContent xmlns:mc="http://schemas.openxmlformats.org/markup-compatibility/2006">
              <mc:Choice xmlns:v="urn:schemas-microsoft-com:vml" Requires="v">
                <p:oleObj spid="_x0000_s168335" r:id="rId37" imgW="1815629" imgH="241512" progId="">
                  <p:embed/>
                </p:oleObj>
              </mc:Choice>
              <mc:Fallback>
                <p:oleObj r:id="rId37" imgW="1815629" imgH="241512" progId="">
                  <p:embed/>
                  <p:pic>
                    <p:nvPicPr>
                      <p:cNvPr id="13316" name="Object 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348581" y="81806"/>
                        <a:ext cx="3805237" cy="504825"/>
                      </a:xfrm>
                      <a:prstGeom prst="rect">
                        <a:avLst/>
                      </a:prstGeom>
                      <a:solidFill>
                        <a:schemeClr val="bg2"/>
                      </a:solidFill>
                      <a:ln>
                        <a:noFill/>
                      </a:ln>
                      <a:effectLst/>
                      <a:extLst/>
                    </p:spPr>
                  </p:pic>
                </p:oleObj>
              </mc:Fallback>
            </mc:AlternateContent>
          </a:graphicData>
        </a:graphic>
      </p:graphicFrame>
      <p:sp>
        <p:nvSpPr>
          <p:cNvPr id="45" name="Text Box 6"/>
          <p:cNvSpPr txBox="1">
            <a:spLocks noChangeArrowheads="1"/>
          </p:cNvSpPr>
          <p:nvPr/>
        </p:nvSpPr>
        <p:spPr bwMode="auto">
          <a:xfrm>
            <a:off x="5741193" y="81806"/>
            <a:ext cx="982663" cy="457200"/>
          </a:xfrm>
          <a:prstGeom prst="rect">
            <a:avLst/>
          </a:prstGeom>
          <a:solidFill>
            <a:schemeClr val="bg2"/>
          </a:solidFill>
          <a:ln>
            <a:noFill/>
          </a:ln>
          <a:effectLst/>
          <a:extLst/>
        </p:spPr>
        <p:txBody>
          <a:bodyPr>
            <a:spAutoFit/>
          </a:bodyPr>
          <a:lstStyle/>
          <a:p>
            <a:pPr>
              <a:spcBef>
                <a:spcPct val="50000"/>
              </a:spcBef>
            </a:pPr>
            <a:r>
              <a:rPr lang="zh-CN" altLang="zh-CN" sz="2400">
                <a:solidFill>
                  <a:srgbClr val="000000"/>
                </a:solidFill>
                <a:latin typeface="Times New Roman" panose="02020603050405020304" pitchFamily="18" charset="0"/>
              </a:rPr>
              <a:t>（</a:t>
            </a:r>
            <a:r>
              <a:rPr lang="zh-CN" altLang="zh-CN" sz="2400" i="1">
                <a:solidFill>
                  <a:srgbClr val="000000"/>
                </a:solidFill>
                <a:latin typeface="Times New Roman" panose="02020603050405020304" pitchFamily="18" charset="0"/>
              </a:rPr>
              <a:t>a</a:t>
            </a:r>
            <a:r>
              <a:rPr lang="zh-CN" altLang="zh-CN" sz="2400">
                <a:solidFill>
                  <a:srgbClr val="000000"/>
                </a:solidFill>
                <a:latin typeface="Times New Roman" panose="02020603050405020304" pitchFamily="18" charset="0"/>
              </a:rPr>
              <a:t>）</a:t>
            </a:r>
          </a:p>
        </p:txBody>
      </p:sp>
    </p:spTree>
    <p:extLst>
      <p:ext uri="{BB962C8B-B14F-4D97-AF65-F5344CB8AC3E}">
        <p14:creationId xmlns:p14="http://schemas.microsoft.com/office/powerpoint/2010/main" val="3018389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343"/>
                                        </p:tgtEl>
                                        <p:attrNameLst>
                                          <p:attrName>style.visibility</p:attrName>
                                        </p:attrNameLst>
                                      </p:cBhvr>
                                      <p:to>
                                        <p:strVal val="visible"/>
                                      </p:to>
                                    </p:set>
                                    <p:animEffect transition="in" filter="dissolve">
                                      <p:cBhvr>
                                        <p:cTn id="7" dur="500"/>
                                        <p:tgtEl>
                                          <p:spTgt spid="143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344"/>
                                        </p:tgtEl>
                                        <p:attrNameLst>
                                          <p:attrName>style.visibility</p:attrName>
                                        </p:attrNameLst>
                                      </p:cBhvr>
                                      <p:to>
                                        <p:strVal val="visible"/>
                                      </p:to>
                                    </p:set>
                                    <p:animEffect transition="in" filter="dissolve">
                                      <p:cBhvr>
                                        <p:cTn id="12" dur="500"/>
                                        <p:tgtEl>
                                          <p:spTgt spid="143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345"/>
                                        </p:tgtEl>
                                        <p:attrNameLst>
                                          <p:attrName>style.visibility</p:attrName>
                                        </p:attrNameLst>
                                      </p:cBhvr>
                                      <p:to>
                                        <p:strVal val="visible"/>
                                      </p:to>
                                    </p:set>
                                    <p:animEffect transition="in" filter="dissolve">
                                      <p:cBhvr>
                                        <p:cTn id="17" dur="500"/>
                                        <p:tgtEl>
                                          <p:spTgt spid="143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346"/>
                                        </p:tgtEl>
                                        <p:attrNameLst>
                                          <p:attrName>style.visibility</p:attrName>
                                        </p:attrNameLst>
                                      </p:cBhvr>
                                      <p:to>
                                        <p:strVal val="visible"/>
                                      </p:to>
                                    </p:set>
                                    <p:animEffect transition="in" filter="dissolve">
                                      <p:cBhvr>
                                        <p:cTn id="22" dur="500"/>
                                        <p:tgtEl>
                                          <p:spTgt spid="143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4347"/>
                                        </p:tgtEl>
                                        <p:attrNameLst>
                                          <p:attrName>style.visibility</p:attrName>
                                        </p:attrNameLst>
                                      </p:cBhvr>
                                      <p:to>
                                        <p:strVal val="visible"/>
                                      </p:to>
                                    </p:set>
                                    <p:animEffect transition="in" filter="dissolve">
                                      <p:cBhvr>
                                        <p:cTn id="27" dur="500"/>
                                        <p:tgtEl>
                                          <p:spTgt spid="1434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blinds(horizontal)">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linds(horizontal)">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autoUpdateAnimBg="0"/>
      <p:bldP spid="14346" grpId="0" autoUpdateAnimBg="0"/>
      <p:bldP spid="45"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487363" y="1238250"/>
            <a:ext cx="7754937" cy="792163"/>
            <a:chOff x="0" y="0"/>
            <a:chExt cx="4885" cy="499"/>
          </a:xfrm>
        </p:grpSpPr>
        <p:sp>
          <p:nvSpPr>
            <p:cNvPr id="15363" name="Text Box 3"/>
            <p:cNvSpPr txBox="1">
              <a:spLocks noChangeArrowheads="1"/>
            </p:cNvSpPr>
            <p:nvPr/>
          </p:nvSpPr>
          <p:spPr bwMode="auto">
            <a:xfrm>
              <a:off x="0" y="106"/>
              <a:ext cx="48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因为梁截面的惯矩是         ，所以上式可改写为：</a:t>
              </a:r>
            </a:p>
          </p:txBody>
        </p:sp>
        <p:graphicFrame>
          <p:nvGraphicFramePr>
            <p:cNvPr id="15364" name="Object 4"/>
            <p:cNvGraphicFramePr>
              <a:graphicFrameLocks noChangeAspect="1"/>
            </p:cNvGraphicFramePr>
            <p:nvPr/>
          </p:nvGraphicFramePr>
          <p:xfrm>
            <a:off x="1834" y="0"/>
            <a:ext cx="725" cy="499"/>
          </p:xfrm>
          <a:graphic>
            <a:graphicData uri="http://schemas.openxmlformats.org/presentationml/2006/ole">
              <mc:AlternateContent xmlns:mc="http://schemas.openxmlformats.org/markup-compatibility/2006">
                <mc:Choice xmlns:v="urn:schemas-microsoft-com:vml" Requires="v">
                  <p:oleObj spid="_x0000_s169082" r:id="rId3" imgW="609917" imgH="419417" progId="">
                    <p:embed/>
                  </p:oleObj>
                </mc:Choice>
                <mc:Fallback>
                  <p:oleObj r:id="rId3" imgW="609917" imgH="419417" progId="">
                    <p:embed/>
                    <p:pic>
                      <p:nvPicPr>
                        <p:cNvPr id="153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 y="0"/>
                          <a:ext cx="725" cy="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5365" name="Object 5"/>
          <p:cNvGraphicFramePr>
            <a:graphicFrameLocks noChangeAspect="1"/>
          </p:cNvGraphicFramePr>
          <p:nvPr/>
        </p:nvGraphicFramePr>
        <p:xfrm>
          <a:off x="2987675" y="1989138"/>
          <a:ext cx="3467100" cy="725487"/>
        </p:xfrm>
        <a:graphic>
          <a:graphicData uri="http://schemas.openxmlformats.org/presentationml/2006/ole">
            <mc:AlternateContent xmlns:mc="http://schemas.openxmlformats.org/markup-compatibility/2006">
              <mc:Choice xmlns:v="urn:schemas-microsoft-com:vml" Requires="v">
                <p:oleObj spid="_x0000_s169083" r:id="rId5" imgW="1879102" imgH="393846" progId="">
                  <p:embed/>
                </p:oleObj>
              </mc:Choice>
              <mc:Fallback>
                <p:oleObj r:id="rId5" imgW="1879102" imgH="393846" progId="">
                  <p:embed/>
                  <p:pic>
                    <p:nvPicPr>
                      <p:cNvPr id="1536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1989138"/>
                        <a:ext cx="3467100" cy="72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 name="Text Box 6"/>
          <p:cNvSpPr txBox="1">
            <a:spLocks noChangeArrowheads="1"/>
          </p:cNvSpPr>
          <p:nvPr/>
        </p:nvSpPr>
        <p:spPr bwMode="auto">
          <a:xfrm>
            <a:off x="533400" y="27432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结果与材料力学中完全相同。</a:t>
            </a:r>
          </a:p>
        </p:txBody>
      </p:sp>
      <p:sp>
        <p:nvSpPr>
          <p:cNvPr id="15367" name="Text Box 7"/>
          <p:cNvSpPr txBox="1">
            <a:spLocks noChangeArrowheads="1"/>
          </p:cNvSpPr>
          <p:nvPr/>
        </p:nvSpPr>
        <p:spPr bwMode="auto">
          <a:xfrm>
            <a:off x="611188" y="3644900"/>
            <a:ext cx="1235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000000"/>
                </a:solidFill>
                <a:latin typeface="宋体" panose="02010600030101010101" pitchFamily="2" charset="-122"/>
              </a:rPr>
              <a:t>注意：</a:t>
            </a:r>
          </a:p>
        </p:txBody>
      </p:sp>
      <p:grpSp>
        <p:nvGrpSpPr>
          <p:cNvPr id="15368" name="Group 8"/>
          <p:cNvGrpSpPr>
            <a:grpSpLocks/>
          </p:cNvGrpSpPr>
          <p:nvPr/>
        </p:nvGrpSpPr>
        <p:grpSpPr bwMode="auto">
          <a:xfrm>
            <a:off x="395288" y="4365625"/>
            <a:ext cx="8178800" cy="1187450"/>
            <a:chOff x="0" y="0"/>
            <a:chExt cx="5152" cy="748"/>
          </a:xfrm>
        </p:grpSpPr>
        <p:sp>
          <p:nvSpPr>
            <p:cNvPr id="15369" name="Text Box 9"/>
            <p:cNvSpPr txBox="1">
              <a:spLocks noChangeArrowheads="1"/>
            </p:cNvSpPr>
            <p:nvPr/>
          </p:nvSpPr>
          <p:spPr bwMode="auto">
            <a:xfrm>
              <a:off x="0" y="0"/>
              <a:ext cx="5152"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solidFill>
                    <a:srgbClr val="000000"/>
                  </a:solidFill>
                  <a:latin typeface="宋体" panose="02010600030101010101" pitchFamily="2" charset="-122"/>
                </a:rPr>
                <a:t>    对于长度  远大于深度  的梁，上面答案是有实用价值的；对于长度  与深度  同等大小的所谓深梁，这个解答是没有什么实用意义的。</a:t>
              </a:r>
            </a:p>
          </p:txBody>
        </p:sp>
        <p:graphicFrame>
          <p:nvGraphicFramePr>
            <p:cNvPr id="15370" name="Object 10"/>
            <p:cNvGraphicFramePr>
              <a:graphicFrameLocks noChangeAspect="1"/>
            </p:cNvGraphicFramePr>
            <p:nvPr/>
          </p:nvGraphicFramePr>
          <p:xfrm>
            <a:off x="1243" y="56"/>
            <a:ext cx="109" cy="218"/>
          </p:xfrm>
          <a:graphic>
            <a:graphicData uri="http://schemas.openxmlformats.org/presentationml/2006/ole">
              <mc:AlternateContent xmlns:mc="http://schemas.openxmlformats.org/markup-compatibility/2006">
                <mc:Choice xmlns:v="urn:schemas-microsoft-com:vml" Requires="v">
                  <p:oleObj spid="_x0000_s169084" r:id="rId7" imgW="88871" imgH="177425" progId="">
                    <p:embed/>
                  </p:oleObj>
                </mc:Choice>
                <mc:Fallback>
                  <p:oleObj r:id="rId7" imgW="88871" imgH="177425" progId="">
                    <p:embed/>
                    <p:pic>
                      <p:nvPicPr>
                        <p:cNvPr id="1537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 y="56"/>
                          <a:ext cx="109"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1" name="Object 11"/>
            <p:cNvGraphicFramePr>
              <a:graphicFrameLocks noChangeAspect="1"/>
            </p:cNvGraphicFramePr>
            <p:nvPr/>
          </p:nvGraphicFramePr>
          <p:xfrm>
            <a:off x="2371" y="55"/>
            <a:ext cx="156" cy="218"/>
          </p:xfrm>
          <a:graphic>
            <a:graphicData uri="http://schemas.openxmlformats.org/presentationml/2006/ole">
              <mc:AlternateContent xmlns:mc="http://schemas.openxmlformats.org/markup-compatibility/2006">
                <mc:Choice xmlns:v="urn:schemas-microsoft-com:vml" Requires="v">
                  <p:oleObj spid="_x0000_s169085" r:id="rId9" imgW="127042" imgH="177732" progId="">
                    <p:embed/>
                  </p:oleObj>
                </mc:Choice>
                <mc:Fallback>
                  <p:oleObj r:id="rId9" imgW="127042" imgH="177732" progId="">
                    <p:embed/>
                    <p:pic>
                      <p:nvPicPr>
                        <p:cNvPr id="15371"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1" y="55"/>
                          <a:ext cx="156"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2" name="Object 12"/>
            <p:cNvGraphicFramePr>
              <a:graphicFrameLocks noChangeAspect="1"/>
            </p:cNvGraphicFramePr>
            <p:nvPr/>
          </p:nvGraphicFramePr>
          <p:xfrm>
            <a:off x="1262" y="294"/>
            <a:ext cx="109" cy="218"/>
          </p:xfrm>
          <a:graphic>
            <a:graphicData uri="http://schemas.openxmlformats.org/presentationml/2006/ole">
              <mc:AlternateContent xmlns:mc="http://schemas.openxmlformats.org/markup-compatibility/2006">
                <mc:Choice xmlns:v="urn:schemas-microsoft-com:vml" Requires="v">
                  <p:oleObj spid="_x0000_s169086" r:id="rId11" imgW="88871" imgH="177425" progId="">
                    <p:embed/>
                  </p:oleObj>
                </mc:Choice>
                <mc:Fallback>
                  <p:oleObj r:id="rId11" imgW="88871" imgH="177425" progId="">
                    <p:embed/>
                    <p:pic>
                      <p:nvPicPr>
                        <p:cNvPr id="15372"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2" y="294"/>
                          <a:ext cx="109"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3" name="Object 13"/>
            <p:cNvGraphicFramePr>
              <a:graphicFrameLocks noChangeAspect="1"/>
            </p:cNvGraphicFramePr>
            <p:nvPr/>
          </p:nvGraphicFramePr>
          <p:xfrm>
            <a:off x="1998" y="279"/>
            <a:ext cx="156" cy="218"/>
          </p:xfrm>
          <a:graphic>
            <a:graphicData uri="http://schemas.openxmlformats.org/presentationml/2006/ole">
              <mc:AlternateContent xmlns:mc="http://schemas.openxmlformats.org/markup-compatibility/2006">
                <mc:Choice xmlns:v="urn:schemas-microsoft-com:vml" Requires="v">
                  <p:oleObj spid="_x0000_s169087" r:id="rId12" imgW="127042" imgH="177732" progId="">
                    <p:embed/>
                  </p:oleObj>
                </mc:Choice>
                <mc:Fallback>
                  <p:oleObj r:id="rId12" imgW="127042" imgH="177732" progId="">
                    <p:embed/>
                    <p:pic>
                      <p:nvPicPr>
                        <p:cNvPr id="15373"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8" y="279"/>
                          <a:ext cx="156"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727306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dissolve">
                                      <p:cBhvr>
                                        <p:cTn id="7" dur="500"/>
                                        <p:tgtEl>
                                          <p:spTgt spid="15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dissolve">
                                      <p:cBhvr>
                                        <p:cTn id="12" dur="500"/>
                                        <p:tgtEl>
                                          <p:spTgt spid="153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366"/>
                                        </p:tgtEl>
                                        <p:attrNameLst>
                                          <p:attrName>style.visibility</p:attrName>
                                        </p:attrNameLst>
                                      </p:cBhvr>
                                      <p:to>
                                        <p:strVal val="visible"/>
                                      </p:to>
                                    </p:set>
                                    <p:animEffect transition="in" filter="dissolve">
                                      <p:cBhvr>
                                        <p:cTn id="17" dur="500"/>
                                        <p:tgtEl>
                                          <p:spTgt spid="153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367"/>
                                        </p:tgtEl>
                                        <p:attrNameLst>
                                          <p:attrName>style.visibility</p:attrName>
                                        </p:attrNameLst>
                                      </p:cBhvr>
                                      <p:to>
                                        <p:strVal val="visible"/>
                                      </p:to>
                                    </p:set>
                                    <p:animEffect transition="in" filter="dissolve">
                                      <p:cBhvr>
                                        <p:cTn id="22" dur="500"/>
                                        <p:tgtEl>
                                          <p:spTgt spid="153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5368"/>
                                        </p:tgtEl>
                                        <p:attrNameLst>
                                          <p:attrName>style.visibility</p:attrName>
                                        </p:attrNameLst>
                                      </p:cBhvr>
                                      <p:to>
                                        <p:strVal val="visible"/>
                                      </p:to>
                                    </p:set>
                                    <p:animEffect transition="in" filter="dissolve">
                                      <p:cBhvr>
                                        <p:cTn id="27" dur="500"/>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autoUpdateAnimBg="0"/>
      <p:bldP spid="15367"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468313" y="4005263"/>
            <a:ext cx="80660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但按圣维南原理，仅在两端误差较大，离端部较远处误差较小。</a:t>
            </a:r>
          </a:p>
        </p:txBody>
      </p:sp>
      <p:grpSp>
        <p:nvGrpSpPr>
          <p:cNvPr id="16387" name="Group 3"/>
          <p:cNvGrpSpPr>
            <a:grpSpLocks/>
          </p:cNvGrpSpPr>
          <p:nvPr/>
        </p:nvGrpSpPr>
        <p:grpSpPr bwMode="auto">
          <a:xfrm>
            <a:off x="6629400" y="1851025"/>
            <a:ext cx="2514600" cy="1233488"/>
            <a:chOff x="0" y="0"/>
            <a:chExt cx="1584" cy="763"/>
          </a:xfrm>
        </p:grpSpPr>
        <p:sp>
          <p:nvSpPr>
            <p:cNvPr id="16388" name="Line 4"/>
            <p:cNvSpPr>
              <a:spLocks noChangeShapeType="1"/>
            </p:cNvSpPr>
            <p:nvPr/>
          </p:nvSpPr>
          <p:spPr bwMode="auto">
            <a:xfrm>
              <a:off x="144" y="144"/>
              <a:ext cx="120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389" name="Line 5"/>
            <p:cNvSpPr>
              <a:spLocks noChangeShapeType="1"/>
            </p:cNvSpPr>
            <p:nvPr/>
          </p:nvSpPr>
          <p:spPr bwMode="auto">
            <a:xfrm>
              <a:off x="144" y="144"/>
              <a:ext cx="0" cy="528"/>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390" name="Text Box 6"/>
            <p:cNvSpPr txBox="1">
              <a:spLocks noChangeArrowheads="1"/>
            </p:cNvSpPr>
            <p:nvPr/>
          </p:nvSpPr>
          <p:spPr bwMode="auto">
            <a:xfrm>
              <a:off x="1440" y="0"/>
              <a:ext cx="14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16391" name="Text Box 7"/>
            <p:cNvSpPr txBox="1">
              <a:spLocks noChangeArrowheads="1"/>
            </p:cNvSpPr>
            <p:nvPr/>
          </p:nvSpPr>
          <p:spPr bwMode="auto">
            <a:xfrm>
              <a:off x="0" y="480"/>
              <a:ext cx="14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grpSp>
        <p:nvGrpSpPr>
          <p:cNvPr id="16392" name="Group 8"/>
          <p:cNvGrpSpPr>
            <a:grpSpLocks/>
          </p:cNvGrpSpPr>
          <p:nvPr/>
        </p:nvGrpSpPr>
        <p:grpSpPr bwMode="auto">
          <a:xfrm>
            <a:off x="4572000" y="533400"/>
            <a:ext cx="3352800" cy="2759075"/>
            <a:chOff x="0" y="0"/>
            <a:chExt cx="2112" cy="1708"/>
          </a:xfrm>
        </p:grpSpPr>
        <p:grpSp>
          <p:nvGrpSpPr>
            <p:cNvPr id="16393" name="Group 9"/>
            <p:cNvGrpSpPr>
              <a:grpSpLocks/>
            </p:cNvGrpSpPr>
            <p:nvPr/>
          </p:nvGrpSpPr>
          <p:grpSpPr bwMode="auto">
            <a:xfrm>
              <a:off x="0" y="768"/>
              <a:ext cx="266" cy="774"/>
              <a:chOff x="0" y="0"/>
              <a:chExt cx="266" cy="774"/>
            </a:xfrm>
          </p:grpSpPr>
          <p:sp>
            <p:nvSpPr>
              <p:cNvPr id="16394" name="Rectangle 10"/>
              <p:cNvSpPr>
                <a:spLocks noChangeArrowheads="1"/>
              </p:cNvSpPr>
              <p:nvPr/>
            </p:nvSpPr>
            <p:spPr bwMode="auto">
              <a:xfrm>
                <a:off x="48" y="0"/>
                <a:ext cx="144"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395" name="Line 11"/>
              <p:cNvSpPr>
                <a:spLocks noChangeShapeType="1"/>
              </p:cNvSpPr>
              <p:nvPr/>
            </p:nvSpPr>
            <p:spPr bwMode="auto">
              <a:xfrm>
                <a:off x="48" y="480"/>
                <a:ext cx="0" cy="144"/>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396" name="Line 12"/>
              <p:cNvSpPr>
                <a:spLocks noChangeShapeType="1"/>
              </p:cNvSpPr>
              <p:nvPr/>
            </p:nvSpPr>
            <p:spPr bwMode="auto">
              <a:xfrm>
                <a:off x="192" y="480"/>
                <a:ext cx="0" cy="144"/>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397" name="Line 13"/>
              <p:cNvSpPr>
                <a:spLocks noChangeShapeType="1"/>
              </p:cNvSpPr>
              <p:nvPr/>
            </p:nvSpPr>
            <p:spPr bwMode="auto">
              <a:xfrm>
                <a:off x="0" y="528"/>
                <a:ext cx="24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398" name="Text Box 14"/>
              <p:cNvSpPr txBox="1">
                <a:spLocks noChangeArrowheads="1"/>
              </p:cNvSpPr>
              <p:nvPr/>
            </p:nvSpPr>
            <p:spPr bwMode="auto">
              <a:xfrm>
                <a:off x="26" y="528"/>
                <a:ext cx="240"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1</a:t>
                </a:r>
              </a:p>
            </p:txBody>
          </p:sp>
        </p:grpSp>
        <p:grpSp>
          <p:nvGrpSpPr>
            <p:cNvPr id="16399" name="Group 15"/>
            <p:cNvGrpSpPr>
              <a:grpSpLocks/>
            </p:cNvGrpSpPr>
            <p:nvPr/>
          </p:nvGrpSpPr>
          <p:grpSpPr bwMode="auto">
            <a:xfrm>
              <a:off x="720" y="0"/>
              <a:ext cx="1392" cy="1708"/>
              <a:chOff x="0" y="0"/>
              <a:chExt cx="1392" cy="1708"/>
            </a:xfrm>
          </p:grpSpPr>
          <p:grpSp>
            <p:nvGrpSpPr>
              <p:cNvPr id="16400" name="Group 16"/>
              <p:cNvGrpSpPr>
                <a:grpSpLocks/>
              </p:cNvGrpSpPr>
              <p:nvPr/>
            </p:nvGrpSpPr>
            <p:grpSpPr bwMode="auto">
              <a:xfrm>
                <a:off x="0" y="240"/>
                <a:ext cx="1392" cy="1468"/>
                <a:chOff x="0" y="0"/>
                <a:chExt cx="1392" cy="1468"/>
              </a:xfrm>
            </p:grpSpPr>
            <p:sp>
              <p:nvSpPr>
                <p:cNvPr id="16401" name="Rectangle 17"/>
                <p:cNvSpPr>
                  <a:spLocks noChangeArrowheads="1"/>
                </p:cNvSpPr>
                <p:nvPr/>
              </p:nvSpPr>
              <p:spPr bwMode="auto">
                <a:xfrm>
                  <a:off x="0" y="528"/>
                  <a:ext cx="1392" cy="432"/>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2" name="Line 18"/>
                <p:cNvSpPr>
                  <a:spLocks noChangeShapeType="1"/>
                </p:cNvSpPr>
                <p:nvPr/>
              </p:nvSpPr>
              <p:spPr bwMode="auto">
                <a:xfrm>
                  <a:off x="0" y="720"/>
                  <a:ext cx="1392" cy="0"/>
                </a:xfrm>
                <a:prstGeom prst="line">
                  <a:avLst/>
                </a:prstGeom>
                <a:noFill/>
                <a:ln w="12700"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3" name="Line 19"/>
                <p:cNvSpPr>
                  <a:spLocks noChangeShapeType="1"/>
                </p:cNvSpPr>
                <p:nvPr/>
              </p:nvSpPr>
              <p:spPr bwMode="auto">
                <a:xfrm>
                  <a:off x="1008" y="528"/>
                  <a:ext cx="0" cy="43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4" name="Line 20"/>
                <p:cNvSpPr>
                  <a:spLocks noChangeShapeType="1"/>
                </p:cNvSpPr>
                <p:nvPr/>
              </p:nvSpPr>
              <p:spPr bwMode="auto">
                <a:xfrm>
                  <a:off x="1008" y="816"/>
                  <a:ext cx="144" cy="288"/>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5" name="Line 21"/>
                <p:cNvSpPr>
                  <a:spLocks noChangeShapeType="1"/>
                </p:cNvSpPr>
                <p:nvPr/>
              </p:nvSpPr>
              <p:spPr bwMode="auto">
                <a:xfrm flipV="1">
                  <a:off x="1008" y="432"/>
                  <a:ext cx="192"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6406" name="Object 22"/>
                <p:cNvGraphicFramePr>
                  <a:graphicFrameLocks noChangeAspect="1"/>
                </p:cNvGraphicFramePr>
                <p:nvPr/>
              </p:nvGraphicFramePr>
              <p:xfrm>
                <a:off x="1152" y="1008"/>
                <a:ext cx="178" cy="460"/>
              </p:xfrm>
              <a:graphic>
                <a:graphicData uri="http://schemas.openxmlformats.org/presentationml/2006/ole">
                  <mc:AlternateContent xmlns:mc="http://schemas.openxmlformats.org/markup-compatibility/2006">
                    <mc:Choice xmlns:v="urn:schemas-microsoft-com:vml" Requires="v">
                      <p:oleObj spid="_x0000_s170066" r:id="rId3" imgW="152585" imgH="393676" progId="">
                        <p:embed/>
                      </p:oleObj>
                    </mc:Choice>
                    <mc:Fallback>
                      <p:oleObj r:id="rId3" imgW="152585" imgH="393676" progId="">
                        <p:embed/>
                        <p:pic>
                          <p:nvPicPr>
                            <p:cNvPr id="16406"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1008"/>
                              <a:ext cx="178"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07" name="Object 23"/>
                <p:cNvGraphicFramePr>
                  <a:graphicFrameLocks noChangeAspect="1"/>
                </p:cNvGraphicFramePr>
                <p:nvPr/>
              </p:nvGraphicFramePr>
              <p:xfrm>
                <a:off x="1152" y="0"/>
                <a:ext cx="178" cy="460"/>
              </p:xfrm>
              <a:graphic>
                <a:graphicData uri="http://schemas.openxmlformats.org/presentationml/2006/ole">
                  <mc:AlternateContent xmlns:mc="http://schemas.openxmlformats.org/markup-compatibility/2006">
                    <mc:Choice xmlns:v="urn:schemas-microsoft-com:vml" Requires="v">
                      <p:oleObj spid="_x0000_s170067" r:id="rId5" imgW="152585" imgH="393676" progId="">
                        <p:embed/>
                      </p:oleObj>
                    </mc:Choice>
                    <mc:Fallback>
                      <p:oleObj r:id="rId5" imgW="152585" imgH="393676" progId="">
                        <p:embed/>
                        <p:pic>
                          <p:nvPicPr>
                            <p:cNvPr id="16407"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0"/>
                              <a:ext cx="178"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408" name="Line 24"/>
              <p:cNvSpPr>
                <a:spLocks noChangeShapeType="1"/>
              </p:cNvSpPr>
              <p:nvPr/>
            </p:nvSpPr>
            <p:spPr bwMode="auto">
              <a:xfrm>
                <a:off x="0" y="96"/>
                <a:ext cx="0" cy="24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9" name="Line 25"/>
              <p:cNvSpPr>
                <a:spLocks noChangeShapeType="1"/>
              </p:cNvSpPr>
              <p:nvPr/>
            </p:nvSpPr>
            <p:spPr bwMode="auto">
              <a:xfrm>
                <a:off x="720" y="96"/>
                <a:ext cx="0" cy="24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10" name="Line 26"/>
              <p:cNvSpPr>
                <a:spLocks noChangeShapeType="1"/>
              </p:cNvSpPr>
              <p:nvPr/>
            </p:nvSpPr>
            <p:spPr bwMode="auto">
              <a:xfrm>
                <a:off x="1392" y="96"/>
                <a:ext cx="0" cy="24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11" name="Line 27"/>
              <p:cNvSpPr>
                <a:spLocks noChangeShapeType="1"/>
              </p:cNvSpPr>
              <p:nvPr/>
            </p:nvSpPr>
            <p:spPr bwMode="auto">
              <a:xfrm>
                <a:off x="0" y="240"/>
                <a:ext cx="139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12" name="Text Box 28"/>
              <p:cNvSpPr txBox="1">
                <a:spLocks noChangeArrowheads="1"/>
              </p:cNvSpPr>
              <p:nvPr/>
            </p:nvSpPr>
            <p:spPr bwMode="auto">
              <a:xfrm>
                <a:off x="288" y="0"/>
                <a:ext cx="144"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l</a:t>
                </a:r>
              </a:p>
            </p:txBody>
          </p:sp>
          <p:sp>
            <p:nvSpPr>
              <p:cNvPr id="16413" name="Text Box 29"/>
              <p:cNvSpPr txBox="1">
                <a:spLocks noChangeArrowheads="1"/>
              </p:cNvSpPr>
              <p:nvPr/>
            </p:nvSpPr>
            <p:spPr bwMode="auto">
              <a:xfrm>
                <a:off x="960" y="0"/>
                <a:ext cx="144"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l</a:t>
                </a:r>
              </a:p>
            </p:txBody>
          </p:sp>
        </p:grpSp>
      </p:grpSp>
      <p:grpSp>
        <p:nvGrpSpPr>
          <p:cNvPr id="16414" name="Group 30"/>
          <p:cNvGrpSpPr>
            <a:grpSpLocks/>
          </p:cNvGrpSpPr>
          <p:nvPr/>
        </p:nvGrpSpPr>
        <p:grpSpPr bwMode="auto">
          <a:xfrm>
            <a:off x="5105400" y="1774825"/>
            <a:ext cx="609600" cy="696913"/>
            <a:chOff x="0" y="0"/>
            <a:chExt cx="384" cy="432"/>
          </a:xfrm>
        </p:grpSpPr>
        <p:sp>
          <p:nvSpPr>
            <p:cNvPr id="16415" name="Line 31"/>
            <p:cNvSpPr>
              <a:spLocks noChangeShapeType="1"/>
            </p:cNvSpPr>
            <p:nvPr/>
          </p:nvSpPr>
          <p:spPr bwMode="auto">
            <a:xfrm flipV="1">
              <a:off x="0" y="192"/>
              <a:ext cx="384" cy="240"/>
            </a:xfrm>
            <a:prstGeom prst="line">
              <a:avLst/>
            </a:prstGeom>
            <a:noFill/>
            <a:ln w="12700" cap="sq"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16" name="Line 32"/>
            <p:cNvSpPr>
              <a:spLocks noChangeShapeType="1"/>
            </p:cNvSpPr>
            <p:nvPr/>
          </p:nvSpPr>
          <p:spPr bwMode="auto">
            <a:xfrm flipH="1" flipV="1">
              <a:off x="0" y="0"/>
              <a:ext cx="384" cy="192"/>
            </a:xfrm>
            <a:prstGeom prst="line">
              <a:avLst/>
            </a:prstGeom>
            <a:noFill/>
            <a:ln w="12700" cap="sq"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6417" name="Group 33"/>
            <p:cNvGrpSpPr>
              <a:grpSpLocks/>
            </p:cNvGrpSpPr>
            <p:nvPr/>
          </p:nvGrpSpPr>
          <p:grpSpPr bwMode="auto">
            <a:xfrm>
              <a:off x="0" y="0"/>
              <a:ext cx="384" cy="432"/>
              <a:chOff x="0" y="0"/>
              <a:chExt cx="384" cy="432"/>
            </a:xfrm>
          </p:grpSpPr>
          <p:sp>
            <p:nvSpPr>
              <p:cNvPr id="16418" name="Line 34"/>
              <p:cNvSpPr>
                <a:spLocks noChangeShapeType="1"/>
              </p:cNvSpPr>
              <p:nvPr/>
            </p:nvSpPr>
            <p:spPr bwMode="auto">
              <a:xfrm>
                <a:off x="0" y="0"/>
                <a:ext cx="384"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19" name="Line 35"/>
              <p:cNvSpPr>
                <a:spLocks noChangeShapeType="1"/>
              </p:cNvSpPr>
              <p:nvPr/>
            </p:nvSpPr>
            <p:spPr bwMode="auto">
              <a:xfrm flipH="1">
                <a:off x="0" y="432"/>
                <a:ext cx="384"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20" name="Line 36"/>
              <p:cNvSpPr>
                <a:spLocks noChangeShapeType="1"/>
              </p:cNvSpPr>
              <p:nvPr/>
            </p:nvSpPr>
            <p:spPr bwMode="auto">
              <a:xfrm>
                <a:off x="144" y="48"/>
                <a:ext cx="240"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21" name="Line 37"/>
              <p:cNvSpPr>
                <a:spLocks noChangeShapeType="1"/>
              </p:cNvSpPr>
              <p:nvPr/>
            </p:nvSpPr>
            <p:spPr bwMode="auto">
              <a:xfrm>
                <a:off x="240" y="96"/>
                <a:ext cx="144"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22" name="Line 38"/>
              <p:cNvSpPr>
                <a:spLocks noChangeShapeType="1"/>
              </p:cNvSpPr>
              <p:nvPr/>
            </p:nvSpPr>
            <p:spPr bwMode="auto">
              <a:xfrm flipH="1">
                <a:off x="96" y="384"/>
                <a:ext cx="288"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23" name="Line 39"/>
              <p:cNvSpPr>
                <a:spLocks noChangeShapeType="1"/>
              </p:cNvSpPr>
              <p:nvPr/>
            </p:nvSpPr>
            <p:spPr bwMode="auto">
              <a:xfrm flipH="1">
                <a:off x="144" y="336"/>
                <a:ext cx="240"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24" name="Line 40"/>
              <p:cNvSpPr>
                <a:spLocks noChangeShapeType="1"/>
              </p:cNvSpPr>
              <p:nvPr/>
            </p:nvSpPr>
            <p:spPr bwMode="auto">
              <a:xfrm flipH="1">
                <a:off x="240" y="288"/>
                <a:ext cx="144"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pSp>
        <p:nvGrpSpPr>
          <p:cNvPr id="16425" name="Group 41"/>
          <p:cNvGrpSpPr>
            <a:grpSpLocks/>
          </p:cNvGrpSpPr>
          <p:nvPr/>
        </p:nvGrpSpPr>
        <p:grpSpPr bwMode="auto">
          <a:xfrm>
            <a:off x="7924800" y="1774825"/>
            <a:ext cx="609600" cy="696913"/>
            <a:chOff x="0" y="0"/>
            <a:chExt cx="384" cy="432"/>
          </a:xfrm>
        </p:grpSpPr>
        <p:grpSp>
          <p:nvGrpSpPr>
            <p:cNvPr id="16426" name="Group 42"/>
            <p:cNvGrpSpPr>
              <a:grpSpLocks/>
            </p:cNvGrpSpPr>
            <p:nvPr/>
          </p:nvGrpSpPr>
          <p:grpSpPr bwMode="auto">
            <a:xfrm>
              <a:off x="0" y="0"/>
              <a:ext cx="384" cy="432"/>
              <a:chOff x="0" y="0"/>
              <a:chExt cx="384" cy="432"/>
            </a:xfrm>
          </p:grpSpPr>
          <p:sp>
            <p:nvSpPr>
              <p:cNvPr id="16427" name="Line 43"/>
              <p:cNvSpPr>
                <a:spLocks noChangeShapeType="1"/>
              </p:cNvSpPr>
              <p:nvPr/>
            </p:nvSpPr>
            <p:spPr bwMode="auto">
              <a:xfrm rot="10800000">
                <a:off x="0" y="0"/>
                <a:ext cx="384"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28" name="Line 44"/>
              <p:cNvSpPr>
                <a:spLocks noChangeShapeType="1"/>
              </p:cNvSpPr>
              <p:nvPr/>
            </p:nvSpPr>
            <p:spPr bwMode="auto">
              <a:xfrm rot="10800000" flipH="1">
                <a:off x="0" y="432"/>
                <a:ext cx="384"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29" name="Line 45"/>
              <p:cNvSpPr>
                <a:spLocks noChangeShapeType="1"/>
              </p:cNvSpPr>
              <p:nvPr/>
            </p:nvSpPr>
            <p:spPr bwMode="auto">
              <a:xfrm rot="10800000">
                <a:off x="0" y="48"/>
                <a:ext cx="240"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30" name="Line 46"/>
              <p:cNvSpPr>
                <a:spLocks noChangeShapeType="1"/>
              </p:cNvSpPr>
              <p:nvPr/>
            </p:nvSpPr>
            <p:spPr bwMode="auto">
              <a:xfrm rot="10800000">
                <a:off x="0" y="96"/>
                <a:ext cx="144"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31" name="Line 47"/>
              <p:cNvSpPr>
                <a:spLocks noChangeShapeType="1"/>
              </p:cNvSpPr>
              <p:nvPr/>
            </p:nvSpPr>
            <p:spPr bwMode="auto">
              <a:xfrm rot="10800000" flipH="1">
                <a:off x="0" y="384"/>
                <a:ext cx="288"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32" name="Line 48"/>
              <p:cNvSpPr>
                <a:spLocks noChangeShapeType="1"/>
              </p:cNvSpPr>
              <p:nvPr/>
            </p:nvSpPr>
            <p:spPr bwMode="auto">
              <a:xfrm rot="10800000" flipH="1">
                <a:off x="0" y="336"/>
                <a:ext cx="240"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33" name="Line 49"/>
              <p:cNvSpPr>
                <a:spLocks noChangeShapeType="1"/>
              </p:cNvSpPr>
              <p:nvPr/>
            </p:nvSpPr>
            <p:spPr bwMode="auto">
              <a:xfrm rot="10800000" flipH="1">
                <a:off x="0" y="288"/>
                <a:ext cx="144"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6434" name="Line 50"/>
            <p:cNvSpPr>
              <a:spLocks noChangeShapeType="1"/>
            </p:cNvSpPr>
            <p:nvPr/>
          </p:nvSpPr>
          <p:spPr bwMode="auto">
            <a:xfrm flipH="1">
              <a:off x="0" y="0"/>
              <a:ext cx="384" cy="192"/>
            </a:xfrm>
            <a:prstGeom prst="line">
              <a:avLst/>
            </a:prstGeom>
            <a:noFill/>
            <a:ln w="12700" cap="sq"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35" name="Line 51"/>
            <p:cNvSpPr>
              <a:spLocks noChangeShapeType="1"/>
            </p:cNvSpPr>
            <p:nvPr/>
          </p:nvSpPr>
          <p:spPr bwMode="auto">
            <a:xfrm flipH="1" flipV="1">
              <a:off x="0" y="192"/>
              <a:ext cx="384" cy="240"/>
            </a:xfrm>
            <a:prstGeom prst="line">
              <a:avLst/>
            </a:prstGeom>
            <a:noFill/>
            <a:ln w="12700" cap="sq"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36" name="Group 52"/>
          <p:cNvGrpSpPr>
            <a:grpSpLocks/>
          </p:cNvGrpSpPr>
          <p:nvPr/>
        </p:nvGrpSpPr>
        <p:grpSpPr bwMode="auto">
          <a:xfrm>
            <a:off x="4648200" y="1308100"/>
            <a:ext cx="4343400" cy="1152525"/>
            <a:chOff x="0" y="0"/>
            <a:chExt cx="2736" cy="713"/>
          </a:xfrm>
        </p:grpSpPr>
        <p:sp>
          <p:nvSpPr>
            <p:cNvPr id="16437" name="Freeform 53"/>
            <p:cNvSpPr>
              <a:spLocks/>
            </p:cNvSpPr>
            <p:nvPr/>
          </p:nvSpPr>
          <p:spPr bwMode="auto">
            <a:xfrm>
              <a:off x="190" y="288"/>
              <a:ext cx="146" cy="379"/>
            </a:xfrm>
            <a:custGeom>
              <a:avLst/>
              <a:gdLst>
                <a:gd name="T0" fmla="*/ 146 w 146"/>
                <a:gd name="T1" fmla="*/ 0 h 379"/>
                <a:gd name="T2" fmla="*/ 50 w 146"/>
                <a:gd name="T3" fmla="*/ 48 h 379"/>
                <a:gd name="T4" fmla="*/ 2 w 146"/>
                <a:gd name="T5" fmla="*/ 192 h 379"/>
                <a:gd name="T6" fmla="*/ 36 w 146"/>
                <a:gd name="T7" fmla="*/ 315 h 379"/>
                <a:gd name="T8" fmla="*/ 128 w 146"/>
                <a:gd name="T9" fmla="*/ 379 h 379"/>
              </a:gdLst>
              <a:ahLst/>
              <a:cxnLst>
                <a:cxn ang="0">
                  <a:pos x="T0" y="T1"/>
                </a:cxn>
                <a:cxn ang="0">
                  <a:pos x="T2" y="T3"/>
                </a:cxn>
                <a:cxn ang="0">
                  <a:pos x="T4" y="T5"/>
                </a:cxn>
                <a:cxn ang="0">
                  <a:pos x="T6" y="T7"/>
                </a:cxn>
                <a:cxn ang="0">
                  <a:pos x="T8" y="T9"/>
                </a:cxn>
              </a:cxnLst>
              <a:rect l="0" t="0" r="r" b="b"/>
              <a:pathLst>
                <a:path w="146" h="379">
                  <a:moveTo>
                    <a:pt x="146" y="0"/>
                  </a:moveTo>
                  <a:cubicBezTo>
                    <a:pt x="110" y="8"/>
                    <a:pt x="74" y="16"/>
                    <a:pt x="50" y="48"/>
                  </a:cubicBezTo>
                  <a:cubicBezTo>
                    <a:pt x="26" y="80"/>
                    <a:pt x="4" y="148"/>
                    <a:pt x="2" y="192"/>
                  </a:cubicBezTo>
                  <a:cubicBezTo>
                    <a:pt x="0" y="236"/>
                    <a:pt x="15" y="284"/>
                    <a:pt x="36" y="315"/>
                  </a:cubicBezTo>
                  <a:cubicBezTo>
                    <a:pt x="57" y="346"/>
                    <a:pt x="109" y="366"/>
                    <a:pt x="128" y="379"/>
                  </a:cubicBezTo>
                </a:path>
              </a:pathLst>
            </a:custGeom>
            <a:noFill/>
            <a:ln w="28575" cap="sq" cmpd="sng">
              <a:solidFill>
                <a:srgbClr val="FF0000"/>
              </a:solidFill>
              <a:round/>
              <a:headEnd type="triangl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38" name="Freeform 54"/>
            <p:cNvSpPr>
              <a:spLocks/>
            </p:cNvSpPr>
            <p:nvPr/>
          </p:nvSpPr>
          <p:spPr bwMode="auto">
            <a:xfrm>
              <a:off x="2357" y="283"/>
              <a:ext cx="173" cy="430"/>
            </a:xfrm>
            <a:custGeom>
              <a:avLst/>
              <a:gdLst>
                <a:gd name="T0" fmla="*/ 27 w 173"/>
                <a:gd name="T1" fmla="*/ 430 h 430"/>
                <a:gd name="T2" fmla="*/ 128 w 173"/>
                <a:gd name="T3" fmla="*/ 357 h 430"/>
                <a:gd name="T4" fmla="*/ 173 w 173"/>
                <a:gd name="T5" fmla="*/ 220 h 430"/>
                <a:gd name="T6" fmla="*/ 128 w 173"/>
                <a:gd name="T7" fmla="*/ 110 h 430"/>
                <a:gd name="T8" fmla="*/ 0 w 173"/>
                <a:gd name="T9" fmla="*/ 0 h 430"/>
              </a:gdLst>
              <a:ahLst/>
              <a:cxnLst>
                <a:cxn ang="0">
                  <a:pos x="T0" y="T1"/>
                </a:cxn>
                <a:cxn ang="0">
                  <a:pos x="T2" y="T3"/>
                </a:cxn>
                <a:cxn ang="0">
                  <a:pos x="T4" y="T5"/>
                </a:cxn>
                <a:cxn ang="0">
                  <a:pos x="T6" y="T7"/>
                </a:cxn>
                <a:cxn ang="0">
                  <a:pos x="T8" y="T9"/>
                </a:cxn>
              </a:cxnLst>
              <a:rect l="0" t="0" r="r" b="b"/>
              <a:pathLst>
                <a:path w="173" h="430">
                  <a:moveTo>
                    <a:pt x="27" y="430"/>
                  </a:moveTo>
                  <a:cubicBezTo>
                    <a:pt x="44" y="418"/>
                    <a:pt x="104" y="392"/>
                    <a:pt x="128" y="357"/>
                  </a:cubicBezTo>
                  <a:cubicBezTo>
                    <a:pt x="152" y="322"/>
                    <a:pt x="173" y="261"/>
                    <a:pt x="173" y="220"/>
                  </a:cubicBezTo>
                  <a:cubicBezTo>
                    <a:pt x="173" y="179"/>
                    <a:pt x="157" y="147"/>
                    <a:pt x="128" y="110"/>
                  </a:cubicBezTo>
                  <a:cubicBezTo>
                    <a:pt x="99" y="73"/>
                    <a:pt x="27" y="23"/>
                    <a:pt x="0" y="0"/>
                  </a:cubicBezTo>
                </a:path>
              </a:pathLst>
            </a:custGeom>
            <a:noFill/>
            <a:ln w="28575" cap="sq" cmpd="sng">
              <a:solidFill>
                <a:srgbClr val="FF0000"/>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39" name="Text Box 55"/>
            <p:cNvSpPr txBox="1">
              <a:spLocks noChangeArrowheads="1"/>
            </p:cNvSpPr>
            <p:nvPr/>
          </p:nvSpPr>
          <p:spPr bwMode="auto">
            <a:xfrm>
              <a:off x="0" y="0"/>
              <a:ext cx="288"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M</a:t>
              </a:r>
            </a:p>
          </p:txBody>
        </p:sp>
        <p:sp>
          <p:nvSpPr>
            <p:cNvPr id="16440" name="Text Box 56"/>
            <p:cNvSpPr txBox="1">
              <a:spLocks noChangeArrowheads="1"/>
            </p:cNvSpPr>
            <p:nvPr/>
          </p:nvSpPr>
          <p:spPr bwMode="auto">
            <a:xfrm>
              <a:off x="2448" y="96"/>
              <a:ext cx="288"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M</a:t>
              </a:r>
            </a:p>
          </p:txBody>
        </p:sp>
      </p:grpSp>
      <p:graphicFrame>
        <p:nvGraphicFramePr>
          <p:cNvPr id="16441" name="Object 57"/>
          <p:cNvGraphicFramePr>
            <a:graphicFrameLocks noChangeAspect="1"/>
          </p:cNvGraphicFramePr>
          <p:nvPr/>
        </p:nvGraphicFramePr>
        <p:xfrm>
          <a:off x="5105400" y="1385888"/>
          <a:ext cx="1266825" cy="360362"/>
        </p:xfrm>
        <a:graphic>
          <a:graphicData uri="http://schemas.openxmlformats.org/presentationml/2006/ole">
            <mc:AlternateContent xmlns:mc="http://schemas.openxmlformats.org/markup-compatibility/2006">
              <mc:Choice xmlns:v="urn:schemas-microsoft-com:vml" Requires="v">
                <p:oleObj spid="_x0000_s170068" r:id="rId7" imgW="774010" imgH="215936" progId="">
                  <p:embed/>
                </p:oleObj>
              </mc:Choice>
              <mc:Fallback>
                <p:oleObj r:id="rId7" imgW="774010" imgH="215936" progId="">
                  <p:embed/>
                  <p:pic>
                    <p:nvPicPr>
                      <p:cNvPr id="16441" name="Object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1385888"/>
                        <a:ext cx="1266825"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42" name="Object 58"/>
          <p:cNvGraphicFramePr>
            <a:graphicFrameLocks noChangeAspect="1"/>
          </p:cNvGraphicFramePr>
          <p:nvPr/>
        </p:nvGraphicFramePr>
        <p:xfrm>
          <a:off x="5181600" y="2549525"/>
          <a:ext cx="1143000" cy="381000"/>
        </p:xfrm>
        <a:graphic>
          <a:graphicData uri="http://schemas.openxmlformats.org/presentationml/2006/ole">
            <mc:AlternateContent xmlns:mc="http://schemas.openxmlformats.org/markup-compatibility/2006">
              <mc:Choice xmlns:v="urn:schemas-microsoft-com:vml" Requires="v">
                <p:oleObj spid="_x0000_s170069" r:id="rId9" imgW="698817" imgH="228917" progId="">
                  <p:embed/>
                </p:oleObj>
              </mc:Choice>
              <mc:Fallback>
                <p:oleObj r:id="rId9" imgW="698817" imgH="228917" progId="">
                  <p:embed/>
                  <p:pic>
                    <p:nvPicPr>
                      <p:cNvPr id="16442" name="Object 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1600" y="2549525"/>
                        <a:ext cx="1143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43" name="Text Box 59"/>
          <p:cNvSpPr txBox="1">
            <a:spLocks noChangeArrowheads="1"/>
          </p:cNvSpPr>
          <p:nvPr/>
        </p:nvSpPr>
        <p:spPr bwMode="auto">
          <a:xfrm>
            <a:off x="228600" y="228600"/>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solidFill>
                  <a:schemeClr val="accent2"/>
                </a:solidFill>
                <a:latin typeface="Times New Roman" panose="02020603050405020304" pitchFamily="18" charset="0"/>
                <a:ea typeface="楷体_GB2312" pitchFamily="1" charset="-122"/>
              </a:rPr>
              <a:t>说明：</a:t>
            </a:r>
          </a:p>
        </p:txBody>
      </p:sp>
      <p:sp>
        <p:nvSpPr>
          <p:cNvPr id="16444" name="Text Box 60"/>
          <p:cNvSpPr txBox="1">
            <a:spLocks noChangeArrowheads="1"/>
          </p:cNvSpPr>
          <p:nvPr/>
        </p:nvSpPr>
        <p:spPr bwMode="auto">
          <a:xfrm>
            <a:off x="250825" y="9080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(1)</a:t>
            </a:r>
          </a:p>
        </p:txBody>
      </p:sp>
      <p:sp>
        <p:nvSpPr>
          <p:cNvPr id="16445" name="Text Box 61"/>
          <p:cNvSpPr txBox="1">
            <a:spLocks noChangeArrowheads="1"/>
          </p:cNvSpPr>
          <p:nvPr/>
        </p:nvSpPr>
        <p:spPr bwMode="auto">
          <a:xfrm>
            <a:off x="755650" y="836613"/>
            <a:ext cx="39497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组成梁端力偶 </a:t>
            </a:r>
            <a:r>
              <a:rPr lang="zh-CN" altLang="zh-CN" sz="2400" b="1" i="1">
                <a:solidFill>
                  <a:schemeClr val="accent2"/>
                </a:solidFill>
                <a:latin typeface="宋体" panose="02010600030101010101" pitchFamily="2" charset="-122"/>
              </a:rPr>
              <a:t>M </a:t>
            </a:r>
            <a:r>
              <a:rPr lang="zh-CN" altLang="zh-CN" sz="2400" b="1">
                <a:latin typeface="宋体" panose="02010600030101010101" pitchFamily="2" charset="-122"/>
              </a:rPr>
              <a:t>的面力</a:t>
            </a:r>
            <a:r>
              <a:rPr lang="zh-CN" altLang="zh-CN" sz="2400" b="1">
                <a:solidFill>
                  <a:schemeClr val="accent2"/>
                </a:solidFill>
                <a:latin typeface="宋体" panose="02010600030101010101" pitchFamily="2" charset="-122"/>
              </a:rPr>
              <a:t>须线性分布</a:t>
            </a:r>
            <a:r>
              <a:rPr lang="zh-CN" altLang="zh-CN" sz="2400" b="1">
                <a:latin typeface="宋体" panose="02010600030101010101" pitchFamily="2" charset="-122"/>
              </a:rPr>
              <a:t>，且中心处为零，结果才是</a:t>
            </a:r>
            <a:r>
              <a:rPr lang="zh-CN" altLang="zh-CN" sz="2400" b="1">
                <a:solidFill>
                  <a:schemeClr val="accent2"/>
                </a:solidFill>
                <a:latin typeface="宋体" panose="02010600030101010101" pitchFamily="2" charset="-122"/>
              </a:rPr>
              <a:t>精确的</a:t>
            </a:r>
            <a:r>
              <a:rPr lang="zh-CN" altLang="zh-CN" sz="2400" b="1">
                <a:latin typeface="宋体" panose="02010600030101010101" pitchFamily="2" charset="-122"/>
              </a:rPr>
              <a:t>。</a:t>
            </a:r>
          </a:p>
        </p:txBody>
      </p:sp>
      <p:sp>
        <p:nvSpPr>
          <p:cNvPr id="16446" name="Text Box 62"/>
          <p:cNvSpPr txBox="1">
            <a:spLocks noChangeArrowheads="1"/>
          </p:cNvSpPr>
          <p:nvPr/>
        </p:nvSpPr>
        <p:spPr bwMode="auto">
          <a:xfrm>
            <a:off x="179388" y="23495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(2)</a:t>
            </a:r>
          </a:p>
        </p:txBody>
      </p:sp>
      <p:sp>
        <p:nvSpPr>
          <p:cNvPr id="16447" name="Text Box 63"/>
          <p:cNvSpPr txBox="1">
            <a:spLocks noChangeArrowheads="1"/>
          </p:cNvSpPr>
          <p:nvPr/>
        </p:nvSpPr>
        <p:spPr bwMode="auto">
          <a:xfrm>
            <a:off x="684213" y="2420938"/>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若按其它形式分布，如：</a:t>
            </a:r>
          </a:p>
        </p:txBody>
      </p:sp>
      <p:grpSp>
        <p:nvGrpSpPr>
          <p:cNvPr id="16448" name="Group 64"/>
          <p:cNvGrpSpPr>
            <a:grpSpLocks/>
          </p:cNvGrpSpPr>
          <p:nvPr/>
        </p:nvGrpSpPr>
        <p:grpSpPr bwMode="auto">
          <a:xfrm>
            <a:off x="4427538" y="3068638"/>
            <a:ext cx="722312" cy="693737"/>
            <a:chOff x="0" y="0"/>
            <a:chExt cx="455" cy="437"/>
          </a:xfrm>
        </p:grpSpPr>
        <p:sp>
          <p:nvSpPr>
            <p:cNvPr id="16449" name="Line 65"/>
            <p:cNvSpPr>
              <a:spLocks noChangeShapeType="1"/>
            </p:cNvSpPr>
            <p:nvPr/>
          </p:nvSpPr>
          <p:spPr bwMode="auto">
            <a:xfrm>
              <a:off x="215" y="0"/>
              <a:ext cx="0" cy="43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50" name="Line 66"/>
            <p:cNvSpPr>
              <a:spLocks noChangeShapeType="1"/>
            </p:cNvSpPr>
            <p:nvPr/>
          </p:nvSpPr>
          <p:spPr bwMode="auto">
            <a:xfrm>
              <a:off x="215" y="0"/>
              <a:ext cx="240"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51" name="Line 67"/>
            <p:cNvSpPr>
              <a:spLocks noChangeShapeType="1"/>
            </p:cNvSpPr>
            <p:nvPr/>
          </p:nvSpPr>
          <p:spPr bwMode="auto">
            <a:xfrm>
              <a:off x="215" y="48"/>
              <a:ext cx="240"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52" name="Line 68"/>
            <p:cNvSpPr>
              <a:spLocks noChangeShapeType="1"/>
            </p:cNvSpPr>
            <p:nvPr/>
          </p:nvSpPr>
          <p:spPr bwMode="auto">
            <a:xfrm>
              <a:off x="215" y="96"/>
              <a:ext cx="240"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53" name="Line 69"/>
            <p:cNvSpPr>
              <a:spLocks noChangeShapeType="1"/>
            </p:cNvSpPr>
            <p:nvPr/>
          </p:nvSpPr>
          <p:spPr bwMode="auto">
            <a:xfrm>
              <a:off x="215" y="144"/>
              <a:ext cx="240"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54" name="Line 70"/>
            <p:cNvSpPr>
              <a:spLocks noChangeShapeType="1"/>
            </p:cNvSpPr>
            <p:nvPr/>
          </p:nvSpPr>
          <p:spPr bwMode="auto">
            <a:xfrm>
              <a:off x="215" y="192"/>
              <a:ext cx="240" cy="0"/>
            </a:xfrm>
            <a:prstGeom prst="line">
              <a:avLst/>
            </a:prstGeom>
            <a:noFill/>
            <a:ln w="19050" cap="sq" cmpd="sng">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55" name="Line 71"/>
            <p:cNvSpPr>
              <a:spLocks noChangeShapeType="1"/>
            </p:cNvSpPr>
            <p:nvPr/>
          </p:nvSpPr>
          <p:spPr bwMode="auto">
            <a:xfrm flipH="1">
              <a:off x="0" y="432"/>
              <a:ext cx="215" cy="0"/>
            </a:xfrm>
            <a:prstGeom prst="line">
              <a:avLst/>
            </a:prstGeom>
            <a:noFill/>
            <a:ln w="19050" cap="sq" cmpd="sng">
              <a:solidFill>
                <a:srgbClr val="00FF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56" name="Line 72"/>
            <p:cNvSpPr>
              <a:spLocks noChangeShapeType="1"/>
            </p:cNvSpPr>
            <p:nvPr/>
          </p:nvSpPr>
          <p:spPr bwMode="auto">
            <a:xfrm flipH="1">
              <a:off x="0" y="384"/>
              <a:ext cx="215" cy="0"/>
            </a:xfrm>
            <a:prstGeom prst="line">
              <a:avLst/>
            </a:prstGeom>
            <a:noFill/>
            <a:ln w="19050" cap="sq" cmpd="sng">
              <a:solidFill>
                <a:srgbClr val="00FF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57" name="Line 73"/>
            <p:cNvSpPr>
              <a:spLocks noChangeShapeType="1"/>
            </p:cNvSpPr>
            <p:nvPr/>
          </p:nvSpPr>
          <p:spPr bwMode="auto">
            <a:xfrm flipH="1">
              <a:off x="0" y="336"/>
              <a:ext cx="215" cy="0"/>
            </a:xfrm>
            <a:prstGeom prst="line">
              <a:avLst/>
            </a:prstGeom>
            <a:noFill/>
            <a:ln w="19050" cap="sq" cmpd="sng">
              <a:solidFill>
                <a:srgbClr val="00FF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58" name="Line 74"/>
            <p:cNvSpPr>
              <a:spLocks noChangeShapeType="1"/>
            </p:cNvSpPr>
            <p:nvPr/>
          </p:nvSpPr>
          <p:spPr bwMode="auto">
            <a:xfrm flipH="1">
              <a:off x="0" y="288"/>
              <a:ext cx="215" cy="0"/>
            </a:xfrm>
            <a:prstGeom prst="line">
              <a:avLst/>
            </a:prstGeom>
            <a:noFill/>
            <a:ln w="19050" cap="sq" cmpd="sng">
              <a:solidFill>
                <a:srgbClr val="00FF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59" name="Line 75"/>
            <p:cNvSpPr>
              <a:spLocks noChangeShapeType="1"/>
            </p:cNvSpPr>
            <p:nvPr/>
          </p:nvSpPr>
          <p:spPr bwMode="auto">
            <a:xfrm flipH="1">
              <a:off x="0" y="240"/>
              <a:ext cx="215" cy="0"/>
            </a:xfrm>
            <a:prstGeom prst="line">
              <a:avLst/>
            </a:prstGeom>
            <a:noFill/>
            <a:ln w="19050" cap="sq" cmpd="sng">
              <a:solidFill>
                <a:srgbClr val="00FF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60" name="Line 76"/>
            <p:cNvSpPr>
              <a:spLocks noChangeShapeType="1"/>
            </p:cNvSpPr>
            <p:nvPr/>
          </p:nvSpPr>
          <p:spPr bwMode="auto">
            <a:xfrm>
              <a:off x="0" y="245"/>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61" name="Line 77"/>
            <p:cNvSpPr>
              <a:spLocks noChangeShapeType="1"/>
            </p:cNvSpPr>
            <p:nvPr/>
          </p:nvSpPr>
          <p:spPr bwMode="auto">
            <a:xfrm>
              <a:off x="455" y="0"/>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6462" name="Text Box 78"/>
          <p:cNvSpPr txBox="1">
            <a:spLocks noChangeArrowheads="1"/>
          </p:cNvSpPr>
          <p:nvPr/>
        </p:nvSpPr>
        <p:spPr bwMode="auto">
          <a:xfrm>
            <a:off x="395288" y="3068638"/>
            <a:ext cx="3505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则此结果不精确，有误差；</a:t>
            </a:r>
          </a:p>
        </p:txBody>
      </p:sp>
      <p:sp>
        <p:nvSpPr>
          <p:cNvPr id="16463" name="Text Box 79"/>
          <p:cNvSpPr txBox="1">
            <a:spLocks noChangeArrowheads="1"/>
          </p:cNvSpPr>
          <p:nvPr/>
        </p:nvSpPr>
        <p:spPr bwMode="auto">
          <a:xfrm>
            <a:off x="250825" y="5157788"/>
            <a:ext cx="566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(3)</a:t>
            </a:r>
          </a:p>
        </p:txBody>
      </p:sp>
      <p:sp>
        <p:nvSpPr>
          <p:cNvPr id="16464" name="Text Box 80"/>
          <p:cNvSpPr txBox="1">
            <a:spLocks noChangeArrowheads="1"/>
          </p:cNvSpPr>
          <p:nvPr/>
        </p:nvSpPr>
        <p:spPr bwMode="auto">
          <a:xfrm>
            <a:off x="827088" y="5229225"/>
            <a:ext cx="782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当  </a:t>
            </a:r>
            <a:r>
              <a:rPr lang="zh-CN" altLang="zh-CN" sz="2400" i="1">
                <a:solidFill>
                  <a:schemeClr val="accent2"/>
                </a:solidFill>
                <a:latin typeface="Times New Roman" panose="02020603050405020304" pitchFamily="18" charset="0"/>
              </a:rPr>
              <a:t>l</a:t>
            </a:r>
            <a:r>
              <a:rPr lang="zh-CN" altLang="zh-CN" sz="2400" i="1">
                <a:solidFill>
                  <a:srgbClr val="FFFF00"/>
                </a:solidFill>
                <a:latin typeface="Times New Roman" panose="02020603050405020304" pitchFamily="18" charset="0"/>
              </a:rPr>
              <a:t> </a:t>
            </a:r>
            <a:r>
              <a:rPr lang="zh-CN" altLang="zh-CN" sz="2400" i="1">
                <a:latin typeface="宋体" panose="02010600030101010101" pitchFamily="2" charset="-122"/>
              </a:rPr>
              <a:t> </a:t>
            </a:r>
            <a:r>
              <a:rPr lang="zh-CN" altLang="zh-CN" sz="2400" b="1">
                <a:latin typeface="宋体" panose="02010600030101010101" pitchFamily="2" charset="-122"/>
              </a:rPr>
              <a:t>远大于 </a:t>
            </a:r>
            <a:r>
              <a:rPr lang="zh-CN" altLang="zh-CN" sz="2400" i="1">
                <a:solidFill>
                  <a:schemeClr val="accent2"/>
                </a:solidFill>
                <a:latin typeface="Times New Roman" panose="02020603050405020304" pitchFamily="18" charset="0"/>
              </a:rPr>
              <a:t>h</a:t>
            </a:r>
            <a:r>
              <a:rPr lang="zh-CN" altLang="zh-CN" sz="2400" i="1">
                <a:latin typeface="宋体" panose="02010600030101010101" pitchFamily="2" charset="-122"/>
              </a:rPr>
              <a:t> </a:t>
            </a:r>
            <a:r>
              <a:rPr lang="zh-CN" altLang="zh-CN" sz="2400" b="1">
                <a:latin typeface="宋体" panose="02010600030101010101" pitchFamily="2" charset="-122"/>
              </a:rPr>
              <a:t>时，误差较小；反之误差较大。</a:t>
            </a:r>
          </a:p>
        </p:txBody>
      </p:sp>
    </p:spTree>
    <p:extLst>
      <p:ext uri="{BB962C8B-B14F-4D97-AF65-F5344CB8AC3E}">
        <p14:creationId xmlns:p14="http://schemas.microsoft.com/office/powerpoint/2010/main" val="2461449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4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4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4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44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44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46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38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646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6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443" grpId="0" autoUpdateAnimBg="0"/>
      <p:bldP spid="16444" grpId="0" autoUpdateAnimBg="0"/>
      <p:bldP spid="16445" grpId="0" autoUpdateAnimBg="0"/>
      <p:bldP spid="16446" grpId="0" autoUpdateAnimBg="0"/>
      <p:bldP spid="16447" grpId="0" autoUpdateAnimBg="0"/>
      <p:bldP spid="16462" grpId="0" autoUpdateAnimBg="0"/>
      <p:bldP spid="16463" grpId="0" autoUpdateAnimBg="0"/>
      <p:bldP spid="16464"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331913" y="1557338"/>
            <a:ext cx="5976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检验</a:t>
            </a:r>
            <a:r>
              <a:rPr lang="zh-CN" altLang="zh-CN" sz="2400" i="1">
                <a:latin typeface="宋体" panose="02010600030101010101" pitchFamily="2" charset="-122"/>
              </a:rPr>
              <a:t>φ</a:t>
            </a:r>
            <a:r>
              <a:rPr lang="zh-CN" altLang="zh-CN" sz="2400" b="1">
                <a:latin typeface="宋体" panose="02010600030101010101" pitchFamily="2" charset="-122"/>
              </a:rPr>
              <a:t>(</a:t>
            </a:r>
            <a:r>
              <a:rPr lang="zh-CN" altLang="zh-CN" sz="2400" i="1">
                <a:latin typeface="宋体" panose="02010600030101010101" pitchFamily="2" charset="-122"/>
              </a:rPr>
              <a:t>x</a:t>
            </a:r>
            <a:r>
              <a:rPr lang="zh-CN" altLang="zh-CN" sz="2400" b="1">
                <a:latin typeface="宋体" panose="02010600030101010101" pitchFamily="2" charset="-122"/>
              </a:rPr>
              <a:t>,</a:t>
            </a:r>
            <a:r>
              <a:rPr lang="zh-CN" altLang="zh-CN" sz="2400" i="1">
                <a:latin typeface="宋体" panose="02010600030101010101" pitchFamily="2" charset="-122"/>
              </a:rPr>
              <a:t>y</a:t>
            </a:r>
            <a:r>
              <a:rPr lang="zh-CN" altLang="zh-CN" sz="2400" b="1">
                <a:latin typeface="宋体" panose="02010600030101010101" pitchFamily="2" charset="-122"/>
              </a:rPr>
              <a:t>) 是否满足双调和方程</a:t>
            </a:r>
          </a:p>
        </p:txBody>
      </p:sp>
      <p:sp>
        <p:nvSpPr>
          <p:cNvPr id="17411" name="Text Box 3"/>
          <p:cNvSpPr txBox="1">
            <a:spLocks noChangeArrowheads="1"/>
          </p:cNvSpPr>
          <p:nvPr/>
        </p:nvSpPr>
        <p:spPr bwMode="auto">
          <a:xfrm>
            <a:off x="0" y="1628775"/>
            <a:ext cx="1116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2</a:t>
            </a:r>
            <a:endParaRPr lang="zh-CN" altLang="zh-CN" sz="2400" b="1" i="1">
              <a:latin typeface="Times New Roman" panose="02020603050405020304" pitchFamily="18" charset="0"/>
              <a:ea typeface="楷体_GB2312" pitchFamily="1" charset="-122"/>
            </a:endParaRPr>
          </a:p>
        </p:txBody>
      </p:sp>
      <p:graphicFrame>
        <p:nvGraphicFramePr>
          <p:cNvPr id="17412" name="Object 4"/>
          <p:cNvGraphicFramePr>
            <a:graphicFrameLocks noChangeAspect="1"/>
          </p:cNvGraphicFramePr>
          <p:nvPr/>
        </p:nvGraphicFramePr>
        <p:xfrm>
          <a:off x="2268538" y="2205038"/>
          <a:ext cx="1597025" cy="873125"/>
        </p:xfrm>
        <a:graphic>
          <a:graphicData uri="http://schemas.openxmlformats.org/presentationml/2006/ole">
            <mc:AlternateContent xmlns:mc="http://schemas.openxmlformats.org/markup-compatibility/2006">
              <mc:Choice xmlns:v="urn:schemas-microsoft-com:vml" Requires="v">
                <p:oleObj spid="_x0000_s171199" r:id="rId3" imgW="812764" imgH="444624" progId="">
                  <p:embed/>
                </p:oleObj>
              </mc:Choice>
              <mc:Fallback>
                <p:oleObj r:id="rId3" imgW="812764" imgH="444624" progId="">
                  <p:embed/>
                  <p:pic>
                    <p:nvPicPr>
                      <p:cNvPr id="17412" name="Object 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268538" y="2205038"/>
                        <a:ext cx="1597025"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5"/>
          <p:cNvGraphicFramePr>
            <a:graphicFrameLocks noChangeAspect="1"/>
          </p:cNvGraphicFramePr>
          <p:nvPr/>
        </p:nvGraphicFramePr>
        <p:xfrm>
          <a:off x="611188" y="2205038"/>
          <a:ext cx="1371600" cy="822325"/>
        </p:xfrm>
        <a:graphic>
          <a:graphicData uri="http://schemas.openxmlformats.org/presentationml/2006/ole">
            <mc:AlternateContent xmlns:mc="http://schemas.openxmlformats.org/markup-compatibility/2006">
              <mc:Choice xmlns:v="urn:schemas-microsoft-com:vml" Requires="v">
                <p:oleObj spid="_x0000_s171200" r:id="rId5" imgW="698817" imgH="419417" progId="">
                  <p:embed/>
                </p:oleObj>
              </mc:Choice>
              <mc:Fallback>
                <p:oleObj r:id="rId5" imgW="698817" imgH="419417" progId="">
                  <p:embed/>
                  <p:pic>
                    <p:nvPicPr>
                      <p:cNvPr id="17413" name="Object 5"/>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611188" y="2205038"/>
                        <a:ext cx="13716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4" name="Object 6"/>
          <p:cNvGraphicFramePr>
            <a:graphicFrameLocks noChangeAspect="1"/>
          </p:cNvGraphicFramePr>
          <p:nvPr/>
        </p:nvGraphicFramePr>
        <p:xfrm>
          <a:off x="4284663" y="2205038"/>
          <a:ext cx="1322387" cy="873125"/>
        </p:xfrm>
        <a:graphic>
          <a:graphicData uri="http://schemas.openxmlformats.org/presentationml/2006/ole">
            <mc:AlternateContent xmlns:mc="http://schemas.openxmlformats.org/markup-compatibility/2006">
              <mc:Choice xmlns:v="urn:schemas-microsoft-com:vml" Requires="v">
                <p:oleObj spid="_x0000_s171201" r:id="rId7" imgW="673125" imgH="444624" progId="">
                  <p:embed/>
                </p:oleObj>
              </mc:Choice>
              <mc:Fallback>
                <p:oleObj r:id="rId7" imgW="673125" imgH="444624" progId="">
                  <p:embed/>
                  <p:pic>
                    <p:nvPicPr>
                      <p:cNvPr id="17414" name="Object 6"/>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4284663" y="2205038"/>
                        <a:ext cx="1322387"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5" name="AutoShape 7"/>
          <p:cNvSpPr>
            <a:spLocks noChangeArrowheads="1"/>
          </p:cNvSpPr>
          <p:nvPr/>
        </p:nvSpPr>
        <p:spPr bwMode="auto">
          <a:xfrm>
            <a:off x="5795963" y="2565400"/>
            <a:ext cx="685800" cy="152400"/>
          </a:xfrm>
          <a:prstGeom prst="rightArrow">
            <a:avLst>
              <a:gd name="adj1" fmla="val 50000"/>
              <a:gd name="adj2" fmla="val 112500"/>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416" name="Text Box 8"/>
          <p:cNvSpPr txBox="1">
            <a:spLocks noChangeArrowheads="1"/>
          </p:cNvSpPr>
          <p:nvPr/>
        </p:nvSpPr>
        <p:spPr bwMode="auto">
          <a:xfrm>
            <a:off x="6443663" y="242093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rPr>
              <a:t>代入：</a:t>
            </a:r>
          </a:p>
        </p:txBody>
      </p:sp>
      <p:graphicFrame>
        <p:nvGraphicFramePr>
          <p:cNvPr id="17417" name="Object 9"/>
          <p:cNvGraphicFramePr>
            <a:graphicFrameLocks noChangeAspect="1"/>
          </p:cNvGraphicFramePr>
          <p:nvPr/>
        </p:nvGraphicFramePr>
        <p:xfrm>
          <a:off x="7740650" y="2276475"/>
          <a:ext cx="1143000" cy="490538"/>
        </p:xfrm>
        <a:graphic>
          <a:graphicData uri="http://schemas.openxmlformats.org/presentationml/2006/ole">
            <mc:AlternateContent xmlns:mc="http://schemas.openxmlformats.org/markup-compatibility/2006">
              <mc:Choice xmlns:v="urn:schemas-microsoft-com:vml" Requires="v">
                <p:oleObj spid="_x0000_s171202" r:id="rId9" imgW="533486" imgH="228818" progId="">
                  <p:embed/>
                </p:oleObj>
              </mc:Choice>
              <mc:Fallback>
                <p:oleObj r:id="rId9" imgW="533486" imgH="228818" progId="">
                  <p:embed/>
                  <p:pic>
                    <p:nvPicPr>
                      <p:cNvPr id="17417" name="Object 9"/>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7740650" y="2276475"/>
                        <a:ext cx="114300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8" name="Text Box 10"/>
          <p:cNvSpPr txBox="1">
            <a:spLocks noChangeArrowheads="1"/>
          </p:cNvSpPr>
          <p:nvPr/>
        </p:nvSpPr>
        <p:spPr bwMode="auto">
          <a:xfrm>
            <a:off x="611188" y="350043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得</a:t>
            </a:r>
          </a:p>
        </p:txBody>
      </p:sp>
      <p:graphicFrame>
        <p:nvGraphicFramePr>
          <p:cNvPr id="17419" name="Object 11"/>
          <p:cNvGraphicFramePr>
            <a:graphicFrameLocks noChangeAspect="1"/>
          </p:cNvGraphicFramePr>
          <p:nvPr/>
        </p:nvGraphicFramePr>
        <p:xfrm>
          <a:off x="5292725" y="3429000"/>
          <a:ext cx="2103438" cy="415925"/>
        </p:xfrm>
        <a:graphic>
          <a:graphicData uri="http://schemas.openxmlformats.org/presentationml/2006/ole">
            <mc:AlternateContent xmlns:mc="http://schemas.openxmlformats.org/markup-compatibility/2006">
              <mc:Choice xmlns:v="urn:schemas-microsoft-com:vml" Requires="v">
                <p:oleObj spid="_x0000_s171203" r:id="rId11" imgW="900454" imgH="177809" progId="">
                  <p:embed/>
                </p:oleObj>
              </mc:Choice>
              <mc:Fallback>
                <p:oleObj r:id="rId11" imgW="900454" imgH="177809" progId="">
                  <p:embed/>
                  <p:pic>
                    <p:nvPicPr>
                      <p:cNvPr id="17419" name="Object 11"/>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5292725" y="3429000"/>
                        <a:ext cx="2103438"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0" name="AutoShape 12"/>
          <p:cNvSpPr>
            <a:spLocks noChangeArrowheads="1"/>
          </p:cNvSpPr>
          <p:nvPr/>
        </p:nvSpPr>
        <p:spPr bwMode="auto">
          <a:xfrm>
            <a:off x="4211638" y="3573463"/>
            <a:ext cx="685800" cy="152400"/>
          </a:xfrm>
          <a:prstGeom prst="rightArrow">
            <a:avLst>
              <a:gd name="adj1" fmla="val 50000"/>
              <a:gd name="adj2" fmla="val 112500"/>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7421" name="Object 13"/>
          <p:cNvGraphicFramePr>
            <a:graphicFrameLocks noChangeAspect="1"/>
          </p:cNvGraphicFramePr>
          <p:nvPr/>
        </p:nvGraphicFramePr>
        <p:xfrm>
          <a:off x="1403350" y="3429000"/>
          <a:ext cx="2667000" cy="415925"/>
        </p:xfrm>
        <a:graphic>
          <a:graphicData uri="http://schemas.openxmlformats.org/presentationml/2006/ole">
            <mc:AlternateContent xmlns:mc="http://schemas.openxmlformats.org/markup-compatibility/2006">
              <mc:Choice xmlns:v="urn:schemas-microsoft-com:vml" Requires="v">
                <p:oleObj spid="_x0000_s171204" r:id="rId13" imgW="1141336" imgH="177809" progId="">
                  <p:embed/>
                </p:oleObj>
              </mc:Choice>
              <mc:Fallback>
                <p:oleObj r:id="rId13" imgW="1141336" imgH="177809" progId="">
                  <p:embed/>
                  <p:pic>
                    <p:nvPicPr>
                      <p:cNvPr id="17421" name="Object 13"/>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1403350" y="3429000"/>
                        <a:ext cx="266700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2" name="Object 14"/>
          <p:cNvGraphicFramePr>
            <a:graphicFrameLocks noChangeAspect="1"/>
          </p:cNvGraphicFramePr>
          <p:nvPr/>
        </p:nvGraphicFramePr>
        <p:xfrm>
          <a:off x="900113" y="4724400"/>
          <a:ext cx="4953000" cy="522288"/>
        </p:xfrm>
        <a:graphic>
          <a:graphicData uri="http://schemas.openxmlformats.org/presentationml/2006/ole">
            <mc:AlternateContent xmlns:mc="http://schemas.openxmlformats.org/markup-compatibility/2006">
              <mc:Choice xmlns:v="urn:schemas-microsoft-com:vml" Requires="v">
                <p:oleObj spid="_x0000_s171205" r:id="rId15" imgW="2159317" imgH="228917" progId="">
                  <p:embed/>
                </p:oleObj>
              </mc:Choice>
              <mc:Fallback>
                <p:oleObj r:id="rId15" imgW="2159317" imgH="228917" progId="">
                  <p:embed/>
                  <p:pic>
                    <p:nvPicPr>
                      <p:cNvPr id="17422" name="Object 14"/>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900113" y="4724400"/>
                        <a:ext cx="49530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3" name="Text Box 15"/>
          <p:cNvSpPr txBox="1">
            <a:spLocks noChangeArrowheads="1"/>
          </p:cNvSpPr>
          <p:nvPr/>
        </p:nvSpPr>
        <p:spPr bwMode="auto">
          <a:xfrm>
            <a:off x="179388" y="40767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可见，对于函数：</a:t>
            </a:r>
          </a:p>
        </p:txBody>
      </p:sp>
      <p:graphicFrame>
        <p:nvGraphicFramePr>
          <p:cNvPr id="17424" name="Object 16"/>
          <p:cNvGraphicFramePr>
            <a:graphicFrameLocks noChangeAspect="1"/>
          </p:cNvGraphicFramePr>
          <p:nvPr/>
        </p:nvGraphicFramePr>
        <p:xfrm>
          <a:off x="2700338" y="6165850"/>
          <a:ext cx="2103437" cy="415925"/>
        </p:xfrm>
        <a:graphic>
          <a:graphicData uri="http://schemas.openxmlformats.org/presentationml/2006/ole">
            <mc:AlternateContent xmlns:mc="http://schemas.openxmlformats.org/markup-compatibility/2006">
              <mc:Choice xmlns:v="urn:schemas-microsoft-com:vml" Requires="v">
                <p:oleObj spid="_x0000_s171206" r:id="rId17" imgW="900454" imgH="177809" progId="">
                  <p:embed/>
                </p:oleObj>
              </mc:Choice>
              <mc:Fallback>
                <p:oleObj r:id="rId17" imgW="900454" imgH="177809" progId="">
                  <p:embed/>
                  <p:pic>
                    <p:nvPicPr>
                      <p:cNvPr id="17424" name="Object 16"/>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2700338" y="6165850"/>
                        <a:ext cx="2103437"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5" name="Text Box 17"/>
          <p:cNvSpPr txBox="1">
            <a:spLocks noChangeArrowheads="1"/>
          </p:cNvSpPr>
          <p:nvPr/>
        </p:nvSpPr>
        <p:spPr bwMode="auto">
          <a:xfrm>
            <a:off x="0" y="5373688"/>
            <a:ext cx="763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其待定系数，须满足下述关系才能作为应力函数：</a:t>
            </a:r>
          </a:p>
        </p:txBody>
      </p:sp>
      <p:sp>
        <p:nvSpPr>
          <p:cNvPr id="17426" name="Text Box 18"/>
          <p:cNvSpPr txBox="1">
            <a:spLocks noChangeArrowheads="1"/>
          </p:cNvSpPr>
          <p:nvPr/>
        </p:nvSpPr>
        <p:spPr bwMode="auto">
          <a:xfrm>
            <a:off x="166354" y="142875"/>
            <a:ext cx="2900696" cy="519113"/>
          </a:xfrm>
          <a:prstGeom prst="rect">
            <a:avLst/>
          </a:prstGeom>
          <a:noFill/>
          <a:ln w="25400">
            <a:solidFill>
              <a:srgbClr val="267CB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zh-CN" sz="2800" b="1" dirty="0">
                <a:latin typeface="Times New Roman" panose="02020603050405020304" pitchFamily="18" charset="0"/>
                <a:ea typeface="楷体_GB2312" pitchFamily="1" charset="-122"/>
              </a:rPr>
              <a:t>四、</a:t>
            </a:r>
            <a:r>
              <a:rPr lang="zh-CN" altLang="zh-CN" sz="2800" b="1" dirty="0">
                <a:latin typeface="楷体_GB2312" pitchFamily="1" charset="-122"/>
                <a:ea typeface="楷体_GB2312" pitchFamily="1" charset="-122"/>
              </a:rPr>
              <a:t>四次多项式</a:t>
            </a:r>
          </a:p>
        </p:txBody>
      </p:sp>
      <p:graphicFrame>
        <p:nvGraphicFramePr>
          <p:cNvPr id="17427" name="Object 19"/>
          <p:cNvGraphicFramePr>
            <a:graphicFrameLocks noChangeAspect="1"/>
          </p:cNvGraphicFramePr>
          <p:nvPr/>
        </p:nvGraphicFramePr>
        <p:xfrm>
          <a:off x="1403350" y="765175"/>
          <a:ext cx="5616575" cy="592138"/>
        </p:xfrm>
        <a:graphic>
          <a:graphicData uri="http://schemas.openxmlformats.org/presentationml/2006/ole">
            <mc:AlternateContent xmlns:mc="http://schemas.openxmlformats.org/markup-compatibility/2006">
              <mc:Choice xmlns:v="urn:schemas-microsoft-com:vml" Requires="v">
                <p:oleObj spid="_x0000_s171207" r:id="rId19" imgW="2159317" imgH="228917" progId="">
                  <p:embed/>
                </p:oleObj>
              </mc:Choice>
              <mc:Fallback>
                <p:oleObj r:id="rId19" imgW="2159317" imgH="228917" progId="">
                  <p:embed/>
                  <p:pic>
                    <p:nvPicPr>
                      <p:cNvPr id="17427" name="Object 19"/>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1403350" y="765175"/>
                        <a:ext cx="5616575"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8" name="Text Box 20"/>
          <p:cNvSpPr txBox="1">
            <a:spLocks noChangeArrowheads="1"/>
          </p:cNvSpPr>
          <p:nvPr/>
        </p:nvSpPr>
        <p:spPr bwMode="auto">
          <a:xfrm>
            <a:off x="0" y="908050"/>
            <a:ext cx="104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1</a:t>
            </a:r>
            <a:endParaRPr lang="zh-CN" altLang="zh-CN" sz="2400" b="1" i="1">
              <a:latin typeface="Times New Roman" panose="02020603050405020304" pitchFamily="18" charset="0"/>
              <a:ea typeface="楷体_GB2312" pitchFamily="1" charset="-122"/>
            </a:endParaRPr>
          </a:p>
        </p:txBody>
      </p:sp>
    </p:spTree>
    <p:extLst>
      <p:ext uri="{BB962C8B-B14F-4D97-AF65-F5344CB8AC3E}">
        <p14:creationId xmlns:p14="http://schemas.microsoft.com/office/powerpoint/2010/main" val="31769419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304800" y="1143000"/>
            <a:ext cx="548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endParaRPr lang="zh-CN" altLang="zh-CN" sz="2000" b="1">
              <a:latin typeface="Times New Roman" panose="02020603050405020304" pitchFamily="18" charset="0"/>
              <a:ea typeface="楷体_GB2312" pitchFamily="1" charset="-122"/>
            </a:endParaRPr>
          </a:p>
        </p:txBody>
      </p:sp>
      <p:sp>
        <p:nvSpPr>
          <p:cNvPr id="18435" name="Text Box 3"/>
          <p:cNvSpPr txBox="1">
            <a:spLocks noChangeArrowheads="1"/>
          </p:cNvSpPr>
          <p:nvPr/>
        </p:nvSpPr>
        <p:spPr bwMode="auto">
          <a:xfrm>
            <a:off x="228600" y="457200"/>
            <a:ext cx="887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Times New Roman" panose="02020603050405020304" pitchFamily="18" charset="0"/>
                <a:ea typeface="楷体_GB2312" pitchFamily="1" charset="-122"/>
              </a:rPr>
              <a:t>3</a:t>
            </a:r>
            <a:endParaRPr lang="zh-CN" altLang="zh-CN" sz="2400" b="1" i="1">
              <a:latin typeface="Times New Roman" panose="02020603050405020304" pitchFamily="18" charset="0"/>
              <a:ea typeface="楷体_GB2312" pitchFamily="1" charset="-122"/>
            </a:endParaRPr>
          </a:p>
        </p:txBody>
      </p:sp>
      <p:sp>
        <p:nvSpPr>
          <p:cNvPr id="18436" name="Text Box 4"/>
          <p:cNvSpPr txBox="1">
            <a:spLocks noChangeArrowheads="1"/>
          </p:cNvSpPr>
          <p:nvPr/>
        </p:nvSpPr>
        <p:spPr bwMode="auto">
          <a:xfrm>
            <a:off x="914400" y="457200"/>
            <a:ext cx="3802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应力分量：</a:t>
            </a:r>
          </a:p>
        </p:txBody>
      </p:sp>
      <p:graphicFrame>
        <p:nvGraphicFramePr>
          <p:cNvPr id="18437" name="Object 5"/>
          <p:cNvGraphicFramePr>
            <a:graphicFrameLocks noChangeAspect="1"/>
          </p:cNvGraphicFramePr>
          <p:nvPr/>
        </p:nvGraphicFramePr>
        <p:xfrm>
          <a:off x="1036638" y="2622550"/>
          <a:ext cx="1735137" cy="981075"/>
        </p:xfrm>
        <a:graphic>
          <a:graphicData uri="http://schemas.openxmlformats.org/presentationml/2006/ole">
            <mc:AlternateContent xmlns:mc="http://schemas.openxmlformats.org/markup-compatibility/2006">
              <mc:Choice xmlns:v="urn:schemas-microsoft-com:vml" Requires="v">
                <p:oleObj spid="_x0000_s172234" r:id="rId3" imgW="787375" imgH="444624" progId="">
                  <p:embed/>
                </p:oleObj>
              </mc:Choice>
              <mc:Fallback>
                <p:oleObj r:id="rId3" imgW="787375" imgH="444624" progId="">
                  <p:embed/>
                  <p:pic>
                    <p:nvPicPr>
                      <p:cNvPr id="1843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638" y="2622550"/>
                        <a:ext cx="1735137" cy="9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8" name="Object 6"/>
          <p:cNvGraphicFramePr>
            <a:graphicFrameLocks noChangeAspect="1"/>
          </p:cNvGraphicFramePr>
          <p:nvPr/>
        </p:nvGraphicFramePr>
        <p:xfrm>
          <a:off x="2789238" y="2790825"/>
          <a:ext cx="3078162" cy="517525"/>
        </p:xfrm>
        <a:graphic>
          <a:graphicData uri="http://schemas.openxmlformats.org/presentationml/2006/ole">
            <mc:AlternateContent xmlns:mc="http://schemas.openxmlformats.org/markup-compatibility/2006">
              <mc:Choice xmlns:v="urn:schemas-microsoft-com:vml" Requires="v">
                <p:oleObj spid="_x0000_s172235" r:id="rId5" imgW="1359217" imgH="228917" progId="">
                  <p:embed/>
                </p:oleObj>
              </mc:Choice>
              <mc:Fallback>
                <p:oleObj r:id="rId5" imgW="1359217" imgH="228917" progId="">
                  <p:embed/>
                  <p:pic>
                    <p:nvPicPr>
                      <p:cNvPr id="1843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9238" y="2790825"/>
                        <a:ext cx="30781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9" name="Object 7"/>
          <p:cNvGraphicFramePr>
            <a:graphicFrameLocks noChangeAspect="1"/>
          </p:cNvGraphicFramePr>
          <p:nvPr/>
        </p:nvGraphicFramePr>
        <p:xfrm>
          <a:off x="1066800" y="777875"/>
          <a:ext cx="1371600" cy="979488"/>
        </p:xfrm>
        <a:graphic>
          <a:graphicData uri="http://schemas.openxmlformats.org/presentationml/2006/ole">
            <mc:AlternateContent xmlns:mc="http://schemas.openxmlformats.org/markup-compatibility/2006">
              <mc:Choice xmlns:v="urn:schemas-microsoft-com:vml" Requires="v">
                <p:oleObj spid="_x0000_s172236" r:id="rId7" imgW="622347" imgH="444624" progId="">
                  <p:embed/>
                </p:oleObj>
              </mc:Choice>
              <mc:Fallback>
                <p:oleObj r:id="rId7" imgW="622347" imgH="444624" progId="">
                  <p:embed/>
                  <p:pic>
                    <p:nvPicPr>
                      <p:cNvPr id="1843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777875"/>
                        <a:ext cx="137160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8"/>
          <p:cNvGraphicFramePr>
            <a:graphicFrameLocks noChangeAspect="1"/>
          </p:cNvGraphicFramePr>
          <p:nvPr/>
        </p:nvGraphicFramePr>
        <p:xfrm>
          <a:off x="1066800" y="1784350"/>
          <a:ext cx="1371600" cy="923925"/>
        </p:xfrm>
        <a:graphic>
          <a:graphicData uri="http://schemas.openxmlformats.org/presentationml/2006/ole">
            <mc:AlternateContent xmlns:mc="http://schemas.openxmlformats.org/markup-compatibility/2006">
              <mc:Choice xmlns:v="urn:schemas-microsoft-com:vml" Requires="v">
                <p:oleObj spid="_x0000_s172237" r:id="rId9" imgW="622347" imgH="419235" progId="">
                  <p:embed/>
                </p:oleObj>
              </mc:Choice>
              <mc:Fallback>
                <p:oleObj r:id="rId9" imgW="622347" imgH="419235" progId="">
                  <p:embed/>
                  <p:pic>
                    <p:nvPicPr>
                      <p:cNvPr id="1844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800" y="1784350"/>
                        <a:ext cx="137160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1" name="Object 9"/>
          <p:cNvGraphicFramePr>
            <a:graphicFrameLocks noChangeAspect="1"/>
          </p:cNvGraphicFramePr>
          <p:nvPr/>
        </p:nvGraphicFramePr>
        <p:xfrm>
          <a:off x="2438400" y="1098550"/>
          <a:ext cx="3048000" cy="517525"/>
        </p:xfrm>
        <a:graphic>
          <a:graphicData uri="http://schemas.openxmlformats.org/presentationml/2006/ole">
            <mc:AlternateContent xmlns:mc="http://schemas.openxmlformats.org/markup-compatibility/2006">
              <mc:Choice xmlns:v="urn:schemas-microsoft-com:vml" Requires="v">
                <p:oleObj spid="_x0000_s172238" r:id="rId11" imgW="1346517" imgH="228917" progId="">
                  <p:embed/>
                </p:oleObj>
              </mc:Choice>
              <mc:Fallback>
                <p:oleObj r:id="rId11" imgW="1346517" imgH="228917" progId="">
                  <p:embed/>
                  <p:pic>
                    <p:nvPicPr>
                      <p:cNvPr id="18441"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8400" y="1098550"/>
                        <a:ext cx="304800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2" name="Object 10"/>
          <p:cNvGraphicFramePr>
            <a:graphicFrameLocks noChangeAspect="1"/>
          </p:cNvGraphicFramePr>
          <p:nvPr/>
        </p:nvGraphicFramePr>
        <p:xfrm>
          <a:off x="2438400" y="2012950"/>
          <a:ext cx="3048000" cy="517525"/>
        </p:xfrm>
        <a:graphic>
          <a:graphicData uri="http://schemas.openxmlformats.org/presentationml/2006/ole">
            <mc:AlternateContent xmlns:mc="http://schemas.openxmlformats.org/markup-compatibility/2006">
              <mc:Choice xmlns:v="urn:schemas-microsoft-com:vml" Requires="v">
                <p:oleObj spid="_x0000_s172239" r:id="rId13" imgW="1346517" imgH="228917" progId="">
                  <p:embed/>
                </p:oleObj>
              </mc:Choice>
              <mc:Fallback>
                <p:oleObj r:id="rId13" imgW="1346517" imgH="228917" progId="">
                  <p:embed/>
                  <p:pic>
                    <p:nvPicPr>
                      <p:cNvPr id="18442"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8400" y="2012950"/>
                        <a:ext cx="304800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3" name="AutoShape 11"/>
          <p:cNvSpPr>
            <a:spLocks/>
          </p:cNvSpPr>
          <p:nvPr/>
        </p:nvSpPr>
        <p:spPr bwMode="auto">
          <a:xfrm>
            <a:off x="838200" y="1250950"/>
            <a:ext cx="152400" cy="1981200"/>
          </a:xfrm>
          <a:prstGeom prst="leftBrace">
            <a:avLst>
              <a:gd name="adj1" fmla="val 108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444" name="Text Box 12"/>
          <p:cNvSpPr txBox="1">
            <a:spLocks noChangeArrowheads="1"/>
          </p:cNvSpPr>
          <p:nvPr/>
        </p:nvSpPr>
        <p:spPr bwMode="auto">
          <a:xfrm>
            <a:off x="5867400" y="1784350"/>
            <a:ext cx="3276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577850" indent="-577850">
              <a:defRPr>
                <a:solidFill>
                  <a:schemeClr val="tx1"/>
                </a:solidFill>
                <a:latin typeface="Arial" panose="020B0604020202020204" pitchFamily="34" charset="0"/>
                <a:ea typeface="宋体" panose="02010600030101010101" pitchFamily="2" charset="-122"/>
              </a:defRPr>
            </a:lvl1pPr>
            <a:lvl2pPr marL="768350">
              <a:defRPr>
                <a:solidFill>
                  <a:schemeClr val="tx1"/>
                </a:solidFill>
                <a:latin typeface="Arial" panose="020B0604020202020204" pitchFamily="34" charset="0"/>
                <a:ea typeface="宋体" panose="02010600030101010101" pitchFamily="2" charset="-122"/>
              </a:defRPr>
            </a:lvl2pPr>
            <a:lvl3pPr marL="95885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  应力分量为 </a:t>
            </a:r>
            <a:r>
              <a:rPr lang="zh-CN" altLang="zh-CN" sz="2400" i="1">
                <a:latin typeface="宋体" panose="02010600030101010101" pitchFamily="2" charset="-122"/>
              </a:rPr>
              <a:t>x、y </a:t>
            </a:r>
            <a:r>
              <a:rPr lang="zh-CN" altLang="zh-CN" sz="2400" b="1">
                <a:latin typeface="宋体" panose="02010600030101010101" pitchFamily="2" charset="-122"/>
              </a:rPr>
              <a:t>的二次函数。</a:t>
            </a:r>
          </a:p>
        </p:txBody>
      </p:sp>
      <p:sp>
        <p:nvSpPr>
          <p:cNvPr id="18445" name="Text Box 13"/>
          <p:cNvSpPr txBox="1">
            <a:spLocks noChangeArrowheads="1"/>
          </p:cNvSpPr>
          <p:nvPr/>
        </p:nvSpPr>
        <p:spPr bwMode="auto">
          <a:xfrm>
            <a:off x="323850" y="3716338"/>
            <a:ext cx="882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a:latin typeface="宋体" panose="02010600030101010101" pitchFamily="2" charset="-122"/>
              </a:rPr>
              <a:t>4</a:t>
            </a:r>
            <a:endParaRPr lang="zh-CN" altLang="zh-CN" sz="2400" b="1" i="1">
              <a:latin typeface="宋体" panose="02010600030101010101" pitchFamily="2" charset="-122"/>
            </a:endParaRPr>
          </a:p>
        </p:txBody>
      </p:sp>
      <p:sp>
        <p:nvSpPr>
          <p:cNvPr id="18446" name="Text Box 14"/>
          <p:cNvSpPr txBox="1">
            <a:spLocks noChangeArrowheads="1"/>
          </p:cNvSpPr>
          <p:nvPr/>
        </p:nvSpPr>
        <p:spPr bwMode="auto">
          <a:xfrm>
            <a:off x="971550" y="3692525"/>
            <a:ext cx="1925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特例：</a:t>
            </a:r>
          </a:p>
        </p:txBody>
      </p:sp>
      <p:graphicFrame>
        <p:nvGraphicFramePr>
          <p:cNvPr id="18447" name="Object 15"/>
          <p:cNvGraphicFramePr>
            <a:graphicFrameLocks noChangeAspect="1"/>
          </p:cNvGraphicFramePr>
          <p:nvPr/>
        </p:nvGraphicFramePr>
        <p:xfrm>
          <a:off x="1219200" y="4130675"/>
          <a:ext cx="1981200" cy="539750"/>
        </p:xfrm>
        <a:graphic>
          <a:graphicData uri="http://schemas.openxmlformats.org/presentationml/2006/ole">
            <mc:AlternateContent xmlns:mc="http://schemas.openxmlformats.org/markup-compatibility/2006">
              <mc:Choice xmlns:v="urn:schemas-microsoft-com:vml" Requires="v">
                <p:oleObj spid="_x0000_s172240" r:id="rId15" imgW="838517" imgH="228917" progId="">
                  <p:embed/>
                </p:oleObj>
              </mc:Choice>
              <mc:Fallback>
                <p:oleObj r:id="rId15" imgW="838517" imgH="228917" progId="">
                  <p:embed/>
                  <p:pic>
                    <p:nvPicPr>
                      <p:cNvPr id="18447"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9200" y="4130675"/>
                        <a:ext cx="198120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8" name="Object 16"/>
          <p:cNvGraphicFramePr>
            <a:graphicFrameLocks noChangeAspect="1"/>
          </p:cNvGraphicFramePr>
          <p:nvPr/>
        </p:nvGraphicFramePr>
        <p:xfrm>
          <a:off x="1524000" y="5121275"/>
          <a:ext cx="1371600" cy="473075"/>
        </p:xfrm>
        <a:graphic>
          <a:graphicData uri="http://schemas.openxmlformats.org/presentationml/2006/ole">
            <mc:AlternateContent xmlns:mc="http://schemas.openxmlformats.org/markup-compatibility/2006">
              <mc:Choice xmlns:v="urn:schemas-microsoft-com:vml" Requires="v">
                <p:oleObj spid="_x0000_s172241" r:id="rId17" imgW="698514" imgH="241512" progId="">
                  <p:embed/>
                </p:oleObj>
              </mc:Choice>
              <mc:Fallback>
                <p:oleObj r:id="rId17" imgW="698514" imgH="241512" progId="">
                  <p:embed/>
                  <p:pic>
                    <p:nvPicPr>
                      <p:cNvPr id="18448"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4000" y="5121275"/>
                        <a:ext cx="137160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9" name="Object 17"/>
          <p:cNvGraphicFramePr>
            <a:graphicFrameLocks noChangeAspect="1"/>
          </p:cNvGraphicFramePr>
          <p:nvPr/>
        </p:nvGraphicFramePr>
        <p:xfrm>
          <a:off x="1565275" y="5638800"/>
          <a:ext cx="873125" cy="473075"/>
        </p:xfrm>
        <a:graphic>
          <a:graphicData uri="http://schemas.openxmlformats.org/presentationml/2006/ole">
            <mc:AlternateContent xmlns:mc="http://schemas.openxmlformats.org/markup-compatibility/2006">
              <mc:Choice xmlns:v="urn:schemas-microsoft-com:vml" Requires="v">
                <p:oleObj spid="_x0000_s172242" r:id="rId19" imgW="444624" imgH="241512" progId="">
                  <p:embed/>
                </p:oleObj>
              </mc:Choice>
              <mc:Fallback>
                <p:oleObj r:id="rId19" imgW="444624" imgH="241512" progId="">
                  <p:embed/>
                  <p:pic>
                    <p:nvPicPr>
                      <p:cNvPr id="18449"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65275" y="5638800"/>
                        <a:ext cx="8731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0" name="Object 18"/>
          <p:cNvGraphicFramePr>
            <a:graphicFrameLocks noChangeAspect="1"/>
          </p:cNvGraphicFramePr>
          <p:nvPr/>
        </p:nvGraphicFramePr>
        <p:xfrm>
          <a:off x="1524000" y="4664075"/>
          <a:ext cx="1397000" cy="498475"/>
        </p:xfrm>
        <a:graphic>
          <a:graphicData uri="http://schemas.openxmlformats.org/presentationml/2006/ole">
            <mc:AlternateContent xmlns:mc="http://schemas.openxmlformats.org/markup-compatibility/2006">
              <mc:Choice xmlns:v="urn:schemas-microsoft-com:vml" Requires="v">
                <p:oleObj spid="_x0000_s172243" r:id="rId21" imgW="710900" imgH="254097" progId="">
                  <p:embed/>
                </p:oleObj>
              </mc:Choice>
              <mc:Fallback>
                <p:oleObj r:id="rId21" imgW="710900" imgH="254097" progId="">
                  <p:embed/>
                  <p:pic>
                    <p:nvPicPr>
                      <p:cNvPr id="18450"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24000" y="4664075"/>
                        <a:ext cx="139700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1" name="AutoShape 19"/>
          <p:cNvSpPr>
            <a:spLocks/>
          </p:cNvSpPr>
          <p:nvPr/>
        </p:nvSpPr>
        <p:spPr bwMode="auto">
          <a:xfrm>
            <a:off x="1295400" y="4816475"/>
            <a:ext cx="76200" cy="1295400"/>
          </a:xfrm>
          <a:prstGeom prst="leftBrace">
            <a:avLst>
              <a:gd name="adj1" fmla="val 141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452" name="Text Box 20"/>
          <p:cNvSpPr txBox="1">
            <a:spLocks noChangeArrowheads="1"/>
          </p:cNvSpPr>
          <p:nvPr/>
        </p:nvSpPr>
        <p:spPr bwMode="auto">
          <a:xfrm>
            <a:off x="3851275" y="5013325"/>
            <a:ext cx="4251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（须满足：</a:t>
            </a:r>
            <a:r>
              <a:rPr lang="zh-CN" altLang="zh-CN" sz="2400" i="1">
                <a:solidFill>
                  <a:schemeClr val="accent2"/>
                </a:solidFill>
                <a:latin typeface="Times New Roman" panose="02020603050405020304" pitchFamily="18" charset="0"/>
                <a:ea typeface="楷体_GB2312" pitchFamily="1" charset="-122"/>
              </a:rPr>
              <a:t>a </a:t>
            </a:r>
            <a:r>
              <a:rPr lang="zh-CN" altLang="zh-CN" sz="2400" b="1">
                <a:solidFill>
                  <a:schemeClr val="accent2"/>
                </a:solidFill>
                <a:latin typeface="Times New Roman" panose="02020603050405020304" pitchFamily="18" charset="0"/>
                <a:ea typeface="楷体_GB2312" pitchFamily="1" charset="-122"/>
              </a:rPr>
              <a:t>+ </a:t>
            </a:r>
            <a:r>
              <a:rPr lang="zh-CN" altLang="zh-CN" sz="2400" i="1">
                <a:solidFill>
                  <a:schemeClr val="accent2"/>
                </a:solidFill>
                <a:latin typeface="Times New Roman" panose="02020603050405020304" pitchFamily="18" charset="0"/>
                <a:ea typeface="楷体_GB2312" pitchFamily="1" charset="-122"/>
              </a:rPr>
              <a:t>e </a:t>
            </a:r>
            <a:r>
              <a:rPr lang="zh-CN" altLang="zh-CN" sz="2400" b="1">
                <a:solidFill>
                  <a:schemeClr val="accent2"/>
                </a:solidFill>
                <a:latin typeface="Times New Roman" panose="02020603050405020304" pitchFamily="18" charset="0"/>
                <a:ea typeface="楷体_GB2312" pitchFamily="1" charset="-122"/>
              </a:rPr>
              <a:t>=0</a:t>
            </a:r>
            <a:r>
              <a:rPr lang="zh-CN" altLang="zh-CN" sz="2400" b="1">
                <a:latin typeface="Times New Roman" panose="02020603050405020304" pitchFamily="18" charset="0"/>
                <a:ea typeface="楷体_GB2312" pitchFamily="1" charset="-122"/>
              </a:rPr>
              <a:t>）</a:t>
            </a:r>
          </a:p>
        </p:txBody>
      </p:sp>
    </p:spTree>
    <p:extLst>
      <p:ext uri="{BB962C8B-B14F-4D97-AF65-F5344CB8AC3E}">
        <p14:creationId xmlns:p14="http://schemas.microsoft.com/office/powerpoint/2010/main" val="1548858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04800" y="152400"/>
            <a:ext cx="1243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solidFill>
                  <a:schemeClr val="accent2"/>
                </a:solidFill>
                <a:latin typeface="Times New Roman" panose="02020603050405020304" pitchFamily="18" charset="0"/>
                <a:ea typeface="楷体_GB2312" pitchFamily="1" charset="-122"/>
              </a:rPr>
              <a:t>总结</a:t>
            </a:r>
            <a:r>
              <a:rPr lang="zh-CN" altLang="zh-CN" sz="2400" b="1">
                <a:solidFill>
                  <a:srgbClr val="FFFF00"/>
                </a:solidFill>
                <a:latin typeface="Times New Roman" panose="02020603050405020304" pitchFamily="18" charset="0"/>
                <a:ea typeface="楷体_GB2312" pitchFamily="1" charset="-122"/>
              </a:rPr>
              <a:t>：</a:t>
            </a:r>
          </a:p>
        </p:txBody>
      </p:sp>
      <p:sp>
        <p:nvSpPr>
          <p:cNvPr id="19459" name="Text Box 3"/>
          <p:cNvSpPr txBox="1">
            <a:spLocks noChangeArrowheads="1"/>
          </p:cNvSpPr>
          <p:nvPr/>
        </p:nvSpPr>
        <p:spPr bwMode="auto">
          <a:xfrm>
            <a:off x="990600" y="228600"/>
            <a:ext cx="3868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（多项式应力函数</a:t>
            </a:r>
            <a:r>
              <a:rPr lang="zh-CN" altLang="zh-CN" sz="2000" b="1">
                <a:solidFill>
                  <a:schemeClr val="accent2"/>
                </a:solidFill>
                <a:latin typeface="Times New Roman" panose="02020603050405020304" pitchFamily="18" charset="0"/>
                <a:ea typeface="楷体_GB2312" pitchFamily="1" charset="-122"/>
              </a:rPr>
              <a:t>      </a:t>
            </a:r>
            <a:r>
              <a:rPr lang="zh-CN" altLang="zh-CN" sz="2000" b="1">
                <a:latin typeface="Times New Roman" panose="02020603050405020304" pitchFamily="18" charset="0"/>
                <a:ea typeface="楷体_GB2312" pitchFamily="1" charset="-122"/>
              </a:rPr>
              <a:t>的性质） </a:t>
            </a:r>
          </a:p>
        </p:txBody>
      </p:sp>
      <p:graphicFrame>
        <p:nvGraphicFramePr>
          <p:cNvPr id="19460" name="Object 4"/>
          <p:cNvGraphicFramePr>
            <a:graphicFrameLocks noChangeAspect="1"/>
          </p:cNvGraphicFramePr>
          <p:nvPr/>
        </p:nvGraphicFramePr>
        <p:xfrm>
          <a:off x="3124200" y="228600"/>
          <a:ext cx="327025" cy="387350"/>
        </p:xfrm>
        <a:graphic>
          <a:graphicData uri="http://schemas.openxmlformats.org/presentationml/2006/ole">
            <mc:AlternateContent xmlns:mc="http://schemas.openxmlformats.org/markup-compatibility/2006">
              <mc:Choice xmlns:v="urn:schemas-microsoft-com:vml" Requires="v">
                <p:oleObj spid="_x0000_s173178" r:id="rId3" imgW="139835" imgH="165202" progId="">
                  <p:embed/>
                </p:oleObj>
              </mc:Choice>
              <mc:Fallback>
                <p:oleObj r:id="rId3" imgW="139835" imgH="165202" progId="">
                  <p:embed/>
                  <p:pic>
                    <p:nvPicPr>
                      <p:cNvPr id="194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28600"/>
                        <a:ext cx="32702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1" name="Text Box 5"/>
          <p:cNvSpPr txBox="1">
            <a:spLocks noChangeArrowheads="1"/>
          </p:cNvSpPr>
          <p:nvPr/>
        </p:nvSpPr>
        <p:spPr bwMode="auto">
          <a:xfrm>
            <a:off x="228600" y="762000"/>
            <a:ext cx="887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000" b="1">
                <a:latin typeface="Times New Roman" panose="02020603050405020304" pitchFamily="18" charset="0"/>
                <a:ea typeface="楷体_GB2312" pitchFamily="1" charset="-122"/>
              </a:rPr>
              <a:t>（1）  </a:t>
            </a:r>
            <a:endParaRPr lang="zh-CN" altLang="zh-CN" sz="2400" b="1" i="1">
              <a:latin typeface="Times New Roman" panose="02020603050405020304" pitchFamily="18" charset="0"/>
              <a:ea typeface="楷体_GB2312" pitchFamily="1" charset="-122"/>
            </a:endParaRPr>
          </a:p>
        </p:txBody>
      </p:sp>
      <p:sp>
        <p:nvSpPr>
          <p:cNvPr id="19462" name="Text Box 6"/>
          <p:cNvSpPr txBox="1">
            <a:spLocks noChangeArrowheads="1"/>
          </p:cNvSpPr>
          <p:nvPr/>
        </p:nvSpPr>
        <p:spPr bwMode="auto">
          <a:xfrm>
            <a:off x="990600" y="6858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多项式次数  </a:t>
            </a:r>
            <a:r>
              <a:rPr lang="zh-CN" altLang="zh-CN" sz="2400" i="1">
                <a:solidFill>
                  <a:schemeClr val="accent2"/>
                </a:solidFill>
                <a:latin typeface="Times New Roman" panose="02020603050405020304" pitchFamily="18" charset="0"/>
                <a:ea typeface="楷体_GB2312" pitchFamily="1" charset="-122"/>
              </a:rPr>
              <a:t>n</a:t>
            </a:r>
            <a:r>
              <a:rPr lang="zh-CN" altLang="zh-CN" sz="2000" i="1">
                <a:solidFill>
                  <a:schemeClr val="accent2"/>
                </a:solidFill>
                <a:latin typeface="Times New Roman" panose="02020603050405020304" pitchFamily="18" charset="0"/>
                <a:ea typeface="楷体_GB2312" pitchFamily="1" charset="-122"/>
              </a:rPr>
              <a:t> </a:t>
            </a:r>
            <a:r>
              <a:rPr lang="zh-CN" altLang="zh-CN" sz="2000" b="1">
                <a:solidFill>
                  <a:schemeClr val="accent2"/>
                </a:solidFill>
                <a:latin typeface="Times New Roman" panose="02020603050405020304" pitchFamily="18" charset="0"/>
                <a:ea typeface="楷体_GB2312" pitchFamily="1" charset="-122"/>
              </a:rPr>
              <a:t>&lt; </a:t>
            </a:r>
            <a:r>
              <a:rPr lang="zh-CN" altLang="zh-CN" sz="2000">
                <a:solidFill>
                  <a:schemeClr val="accent2"/>
                </a:solidFill>
                <a:latin typeface="Times New Roman" panose="02020603050405020304" pitchFamily="18" charset="0"/>
                <a:ea typeface="楷体_GB2312" pitchFamily="1" charset="-122"/>
              </a:rPr>
              <a:t>4</a:t>
            </a:r>
            <a:r>
              <a:rPr lang="zh-CN" altLang="zh-CN" sz="2000">
                <a:solidFill>
                  <a:srgbClr val="FFFF00"/>
                </a:solidFill>
                <a:latin typeface="Times New Roman" panose="02020603050405020304" pitchFamily="18" charset="0"/>
                <a:ea typeface="楷体_GB2312" pitchFamily="1" charset="-122"/>
              </a:rPr>
              <a:t> </a:t>
            </a:r>
            <a:r>
              <a:rPr lang="zh-CN" altLang="zh-CN" sz="2000" b="1">
                <a:latin typeface="Times New Roman" panose="02020603050405020304" pitchFamily="18" charset="0"/>
                <a:ea typeface="楷体_GB2312" pitchFamily="1" charset="-122"/>
              </a:rPr>
              <a:t>时，则系数可以任意选取，总可满足                  。</a:t>
            </a:r>
          </a:p>
        </p:txBody>
      </p:sp>
      <p:graphicFrame>
        <p:nvGraphicFramePr>
          <p:cNvPr id="19463" name="Object 7"/>
          <p:cNvGraphicFramePr>
            <a:graphicFrameLocks noChangeAspect="1"/>
          </p:cNvGraphicFramePr>
          <p:nvPr/>
        </p:nvGraphicFramePr>
        <p:xfrm>
          <a:off x="7162800" y="685800"/>
          <a:ext cx="1104900" cy="474663"/>
        </p:xfrm>
        <a:graphic>
          <a:graphicData uri="http://schemas.openxmlformats.org/presentationml/2006/ole">
            <mc:AlternateContent xmlns:mc="http://schemas.openxmlformats.org/markup-compatibility/2006">
              <mc:Choice xmlns:v="urn:schemas-microsoft-com:vml" Requires="v">
                <p:oleObj spid="_x0000_s173179" r:id="rId5" imgW="533486" imgH="228818" progId="">
                  <p:embed/>
                </p:oleObj>
              </mc:Choice>
              <mc:Fallback>
                <p:oleObj r:id="rId5" imgW="533486" imgH="228818" progId="">
                  <p:embed/>
                  <p:pic>
                    <p:nvPicPr>
                      <p:cNvPr id="1946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685800"/>
                        <a:ext cx="1104900"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4" name="Text Box 8"/>
          <p:cNvSpPr txBox="1">
            <a:spLocks noChangeArrowheads="1"/>
          </p:cNvSpPr>
          <p:nvPr/>
        </p:nvSpPr>
        <p:spPr bwMode="auto">
          <a:xfrm>
            <a:off x="990600" y="12192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多项式次数  </a:t>
            </a:r>
            <a:r>
              <a:rPr lang="zh-CN" altLang="zh-CN" sz="2400" i="1">
                <a:solidFill>
                  <a:schemeClr val="accent2"/>
                </a:solidFill>
                <a:latin typeface="Times New Roman" panose="02020603050405020304" pitchFamily="18" charset="0"/>
                <a:ea typeface="楷体_GB2312" pitchFamily="1" charset="-122"/>
              </a:rPr>
              <a:t>n</a:t>
            </a:r>
            <a:r>
              <a:rPr lang="zh-CN" altLang="zh-CN" sz="2000" i="1">
                <a:solidFill>
                  <a:schemeClr val="accent2"/>
                </a:solidFill>
                <a:latin typeface="Times New Roman" panose="02020603050405020304" pitchFamily="18" charset="0"/>
                <a:ea typeface="楷体_GB2312" pitchFamily="1" charset="-122"/>
              </a:rPr>
              <a:t> </a:t>
            </a:r>
            <a:r>
              <a:rPr lang="zh-CN" altLang="zh-CN" sz="2000" b="1">
                <a:solidFill>
                  <a:schemeClr val="accent2"/>
                </a:solidFill>
                <a:latin typeface="Times New Roman" panose="02020603050405020304" pitchFamily="18" charset="0"/>
                <a:ea typeface="楷体_GB2312" pitchFamily="1" charset="-122"/>
              </a:rPr>
              <a:t>≥ </a:t>
            </a:r>
            <a:r>
              <a:rPr lang="zh-CN" altLang="zh-CN" sz="2000">
                <a:solidFill>
                  <a:schemeClr val="accent2"/>
                </a:solidFill>
                <a:latin typeface="Times New Roman" panose="02020603050405020304" pitchFamily="18" charset="0"/>
                <a:ea typeface="楷体_GB2312" pitchFamily="1" charset="-122"/>
              </a:rPr>
              <a:t>4</a:t>
            </a:r>
            <a:r>
              <a:rPr lang="zh-CN" altLang="zh-CN" sz="2000">
                <a:solidFill>
                  <a:srgbClr val="FFFF00"/>
                </a:solidFill>
                <a:latin typeface="Times New Roman" panose="02020603050405020304" pitchFamily="18" charset="0"/>
                <a:ea typeface="楷体_GB2312" pitchFamily="1" charset="-122"/>
              </a:rPr>
              <a:t> </a:t>
            </a:r>
            <a:r>
              <a:rPr lang="zh-CN" altLang="zh-CN" sz="2000" b="1">
                <a:latin typeface="Times New Roman" panose="02020603050405020304" pitchFamily="18" charset="0"/>
                <a:ea typeface="楷体_GB2312" pitchFamily="1" charset="-122"/>
              </a:rPr>
              <a:t>时，则系数</a:t>
            </a:r>
            <a:r>
              <a:rPr lang="zh-CN" altLang="zh-CN" sz="2000" b="1">
                <a:solidFill>
                  <a:schemeClr val="accent2"/>
                </a:solidFill>
                <a:latin typeface="Times New Roman" panose="02020603050405020304" pitchFamily="18" charset="0"/>
                <a:ea typeface="楷体_GB2312" pitchFamily="1" charset="-122"/>
              </a:rPr>
              <a:t>须满足</a:t>
            </a:r>
            <a:r>
              <a:rPr lang="zh-CN" altLang="zh-CN" sz="2000" b="1">
                <a:latin typeface="Times New Roman" panose="02020603050405020304" pitchFamily="18" charset="0"/>
                <a:ea typeface="楷体_GB2312" pitchFamily="1" charset="-122"/>
              </a:rPr>
              <a:t>一定条件，才能满足                  。</a:t>
            </a:r>
          </a:p>
        </p:txBody>
      </p:sp>
      <p:graphicFrame>
        <p:nvGraphicFramePr>
          <p:cNvPr id="19465" name="Object 9"/>
          <p:cNvGraphicFramePr>
            <a:graphicFrameLocks noChangeAspect="1"/>
          </p:cNvGraphicFramePr>
          <p:nvPr/>
        </p:nvGraphicFramePr>
        <p:xfrm>
          <a:off x="7543800" y="1201738"/>
          <a:ext cx="1104900" cy="474662"/>
        </p:xfrm>
        <a:graphic>
          <a:graphicData uri="http://schemas.openxmlformats.org/presentationml/2006/ole">
            <mc:AlternateContent xmlns:mc="http://schemas.openxmlformats.org/markup-compatibility/2006">
              <mc:Choice xmlns:v="urn:schemas-microsoft-com:vml" Requires="v">
                <p:oleObj spid="_x0000_s173180" r:id="rId7" imgW="533486" imgH="228818" progId="">
                  <p:embed/>
                </p:oleObj>
              </mc:Choice>
              <mc:Fallback>
                <p:oleObj r:id="rId7" imgW="533486" imgH="228818" progId="">
                  <p:embed/>
                  <p:pic>
                    <p:nvPicPr>
                      <p:cNvPr id="1946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800" y="1201738"/>
                        <a:ext cx="1104900"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6" name="Text Box 10"/>
          <p:cNvSpPr txBox="1">
            <a:spLocks noChangeArrowheads="1"/>
          </p:cNvSpPr>
          <p:nvPr/>
        </p:nvSpPr>
        <p:spPr bwMode="auto">
          <a:xfrm>
            <a:off x="990600" y="1676400"/>
            <a:ext cx="5886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多项式次数  </a:t>
            </a:r>
            <a:r>
              <a:rPr lang="zh-CN" altLang="zh-CN" sz="2400" i="1">
                <a:solidFill>
                  <a:schemeClr val="accent2"/>
                </a:solidFill>
                <a:latin typeface="Times New Roman" panose="02020603050405020304" pitchFamily="18" charset="0"/>
                <a:ea typeface="楷体_GB2312" pitchFamily="1" charset="-122"/>
              </a:rPr>
              <a:t>n</a:t>
            </a:r>
            <a:r>
              <a:rPr lang="zh-CN" altLang="zh-CN" sz="2000" i="1">
                <a:solidFill>
                  <a:schemeClr val="accent2"/>
                </a:solidFill>
                <a:latin typeface="Times New Roman" panose="02020603050405020304" pitchFamily="18" charset="0"/>
                <a:ea typeface="楷体_GB2312" pitchFamily="1" charset="-122"/>
              </a:rPr>
              <a:t> </a:t>
            </a:r>
            <a:r>
              <a:rPr lang="zh-CN" altLang="zh-CN" sz="2000" b="1">
                <a:latin typeface="Times New Roman" panose="02020603050405020304" pitchFamily="18" charset="0"/>
                <a:ea typeface="楷体_GB2312" pitchFamily="1" charset="-122"/>
              </a:rPr>
              <a:t>越高，则系数间需满足的条件越多。</a:t>
            </a:r>
          </a:p>
        </p:txBody>
      </p:sp>
      <p:sp>
        <p:nvSpPr>
          <p:cNvPr id="19467" name="AutoShape 11"/>
          <p:cNvSpPr>
            <a:spLocks/>
          </p:cNvSpPr>
          <p:nvPr/>
        </p:nvSpPr>
        <p:spPr bwMode="auto">
          <a:xfrm>
            <a:off x="914400" y="838200"/>
            <a:ext cx="76200" cy="1219200"/>
          </a:xfrm>
          <a:prstGeom prst="leftBrace">
            <a:avLst>
              <a:gd name="adj1" fmla="val 13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68" name="Text Box 12"/>
          <p:cNvSpPr txBox="1">
            <a:spLocks noChangeArrowheads="1"/>
          </p:cNvSpPr>
          <p:nvPr/>
        </p:nvSpPr>
        <p:spPr bwMode="auto">
          <a:xfrm>
            <a:off x="179388" y="2276475"/>
            <a:ext cx="8874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000" b="1">
                <a:latin typeface="Times New Roman" panose="02020603050405020304" pitchFamily="18" charset="0"/>
                <a:ea typeface="楷体_GB2312" pitchFamily="1" charset="-122"/>
              </a:rPr>
              <a:t>（2）  </a:t>
            </a:r>
            <a:endParaRPr lang="zh-CN" altLang="zh-CN" sz="2400" b="1" i="1">
              <a:latin typeface="Times New Roman" panose="02020603050405020304" pitchFamily="18" charset="0"/>
              <a:ea typeface="楷体_GB2312" pitchFamily="1" charset="-122"/>
            </a:endParaRPr>
          </a:p>
        </p:txBody>
      </p:sp>
      <p:sp>
        <p:nvSpPr>
          <p:cNvPr id="19469" name="Text Box 13"/>
          <p:cNvSpPr txBox="1">
            <a:spLocks noChangeArrowheads="1"/>
          </p:cNvSpPr>
          <p:nvPr/>
        </p:nvSpPr>
        <p:spPr bwMode="auto">
          <a:xfrm>
            <a:off x="914400" y="2209800"/>
            <a:ext cx="7848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000" b="1">
                <a:latin typeface="Times New Roman" panose="02020603050405020304" pitchFamily="18" charset="0"/>
                <a:ea typeface="楷体_GB2312" pitchFamily="1" charset="-122"/>
              </a:rPr>
              <a:t>一次多项式，对应于</a:t>
            </a:r>
            <a:r>
              <a:rPr lang="zh-CN" altLang="zh-CN" sz="2000" b="1">
                <a:solidFill>
                  <a:schemeClr val="accent2"/>
                </a:solidFill>
                <a:latin typeface="Times New Roman" panose="02020603050405020304" pitchFamily="18" charset="0"/>
                <a:ea typeface="楷体_GB2312" pitchFamily="1" charset="-122"/>
              </a:rPr>
              <a:t>无体力和无应力状态；</a:t>
            </a:r>
            <a:r>
              <a:rPr lang="zh-CN" altLang="zh-CN" sz="2000" b="1">
                <a:latin typeface="Times New Roman" panose="02020603050405020304" pitchFamily="18" charset="0"/>
                <a:ea typeface="楷体_GB2312" pitchFamily="1" charset="-122"/>
              </a:rPr>
              <a:t>任意应力函数</a:t>
            </a:r>
            <a:r>
              <a:rPr lang="zh-CN" altLang="zh-CN" sz="2400" i="1">
                <a:solidFill>
                  <a:schemeClr val="accent2"/>
                </a:solidFill>
                <a:latin typeface="Times New Roman" panose="02020603050405020304" pitchFamily="18" charset="0"/>
                <a:ea typeface="楷体_GB2312" pitchFamily="1" charset="-122"/>
              </a:rPr>
              <a:t>φ</a:t>
            </a:r>
            <a:r>
              <a:rPr lang="zh-CN" altLang="zh-CN" sz="2000" b="1">
                <a:solidFill>
                  <a:schemeClr val="accent2"/>
                </a:solidFill>
                <a:latin typeface="Times New Roman" panose="02020603050405020304" pitchFamily="18" charset="0"/>
                <a:ea typeface="楷体_GB2312" pitchFamily="1" charset="-122"/>
              </a:rPr>
              <a:t>(</a:t>
            </a:r>
            <a:r>
              <a:rPr lang="zh-CN" altLang="zh-CN" sz="2000" i="1">
                <a:solidFill>
                  <a:schemeClr val="accent2"/>
                </a:solidFill>
                <a:latin typeface="Times New Roman" panose="02020603050405020304" pitchFamily="18" charset="0"/>
                <a:ea typeface="楷体_GB2312" pitchFamily="1" charset="-122"/>
              </a:rPr>
              <a:t>x</a:t>
            </a:r>
            <a:r>
              <a:rPr lang="zh-CN" altLang="zh-CN" sz="2000" b="1">
                <a:solidFill>
                  <a:schemeClr val="accent2"/>
                </a:solidFill>
                <a:latin typeface="Times New Roman" panose="02020603050405020304" pitchFamily="18" charset="0"/>
                <a:ea typeface="楷体_GB2312" pitchFamily="1" charset="-122"/>
              </a:rPr>
              <a:t>,</a:t>
            </a:r>
            <a:r>
              <a:rPr lang="zh-CN" altLang="zh-CN" sz="2000" i="1">
                <a:solidFill>
                  <a:schemeClr val="accent2"/>
                </a:solidFill>
                <a:latin typeface="Times New Roman" panose="02020603050405020304" pitchFamily="18" charset="0"/>
                <a:ea typeface="楷体_GB2312" pitchFamily="1" charset="-122"/>
              </a:rPr>
              <a:t>y</a:t>
            </a:r>
            <a:r>
              <a:rPr lang="zh-CN" altLang="zh-CN" sz="2000" b="1">
                <a:solidFill>
                  <a:schemeClr val="accent2"/>
                </a:solidFill>
                <a:latin typeface="Times New Roman" panose="02020603050405020304" pitchFamily="18" charset="0"/>
                <a:ea typeface="楷体_GB2312" pitchFamily="1" charset="-122"/>
              </a:rPr>
              <a:t>)</a:t>
            </a:r>
            <a:r>
              <a:rPr lang="zh-CN" altLang="zh-CN" sz="2000" b="1">
                <a:latin typeface="Times New Roman" panose="02020603050405020304" pitchFamily="18" charset="0"/>
                <a:ea typeface="楷体_GB2312" pitchFamily="1" charset="-122"/>
              </a:rPr>
              <a:t>上加上或减去一个</a:t>
            </a:r>
            <a:r>
              <a:rPr lang="zh-CN" altLang="zh-CN" sz="2000" b="1">
                <a:solidFill>
                  <a:schemeClr val="accent2"/>
                </a:solidFill>
                <a:latin typeface="Times New Roman" panose="02020603050405020304" pitchFamily="18" charset="0"/>
                <a:ea typeface="楷体_GB2312" pitchFamily="1" charset="-122"/>
              </a:rPr>
              <a:t>一次多项式</a:t>
            </a:r>
            <a:r>
              <a:rPr lang="zh-CN" altLang="zh-CN" sz="2000" b="1">
                <a:latin typeface="Times New Roman" panose="02020603050405020304" pitchFamily="18" charset="0"/>
                <a:ea typeface="楷体_GB2312" pitchFamily="1" charset="-122"/>
              </a:rPr>
              <a:t>，对应力无影响。</a:t>
            </a:r>
          </a:p>
        </p:txBody>
      </p:sp>
      <p:sp>
        <p:nvSpPr>
          <p:cNvPr id="19470" name="Text Box 14"/>
          <p:cNvSpPr txBox="1">
            <a:spLocks noChangeArrowheads="1"/>
          </p:cNvSpPr>
          <p:nvPr/>
        </p:nvSpPr>
        <p:spPr bwMode="auto">
          <a:xfrm>
            <a:off x="990600" y="3124200"/>
            <a:ext cx="7924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000" b="1">
                <a:solidFill>
                  <a:schemeClr val="accent2"/>
                </a:solidFill>
                <a:latin typeface="Times New Roman" panose="02020603050405020304" pitchFamily="18" charset="0"/>
                <a:ea typeface="楷体_GB2312" pitchFamily="1" charset="-122"/>
              </a:rPr>
              <a:t>二次多项式</a:t>
            </a:r>
            <a:r>
              <a:rPr lang="zh-CN" altLang="zh-CN" sz="2000" b="1">
                <a:latin typeface="Times New Roman" panose="02020603050405020304" pitchFamily="18" charset="0"/>
                <a:ea typeface="楷体_GB2312" pitchFamily="1" charset="-122"/>
              </a:rPr>
              <a:t>，对应</a:t>
            </a:r>
            <a:r>
              <a:rPr lang="zh-CN" altLang="zh-CN" sz="2000" b="1">
                <a:solidFill>
                  <a:schemeClr val="accent2"/>
                </a:solidFill>
                <a:latin typeface="Times New Roman" panose="02020603050405020304" pitchFamily="18" charset="0"/>
                <a:ea typeface="楷体_GB2312" pitchFamily="1" charset="-122"/>
              </a:rPr>
              <a:t>均匀应力</a:t>
            </a:r>
            <a:r>
              <a:rPr lang="zh-CN" altLang="zh-CN" sz="2000" b="1">
                <a:latin typeface="Times New Roman" panose="02020603050405020304" pitchFamily="18" charset="0"/>
                <a:ea typeface="楷体_GB2312" pitchFamily="1" charset="-122"/>
              </a:rPr>
              <a:t>状态，即全部应力为常量；</a:t>
            </a:r>
            <a:r>
              <a:rPr lang="zh-CN" altLang="zh-CN" sz="2000" b="1">
                <a:solidFill>
                  <a:schemeClr val="accent2"/>
                </a:solidFill>
                <a:latin typeface="Times New Roman" panose="02020603050405020304" pitchFamily="18" charset="0"/>
                <a:ea typeface="楷体_GB2312" pitchFamily="1" charset="-122"/>
              </a:rPr>
              <a:t>三次多项式</a:t>
            </a:r>
            <a:r>
              <a:rPr lang="zh-CN" altLang="zh-CN" sz="2000" b="1">
                <a:latin typeface="Times New Roman" panose="02020603050405020304" pitchFamily="18" charset="0"/>
                <a:ea typeface="楷体_GB2312" pitchFamily="1" charset="-122"/>
              </a:rPr>
              <a:t>，对应于</a:t>
            </a:r>
            <a:r>
              <a:rPr lang="zh-CN" altLang="zh-CN" sz="2000" b="1">
                <a:solidFill>
                  <a:schemeClr val="accent2"/>
                </a:solidFill>
                <a:latin typeface="Times New Roman" panose="02020603050405020304" pitchFamily="18" charset="0"/>
                <a:ea typeface="楷体_GB2312" pitchFamily="1" charset="-122"/>
              </a:rPr>
              <a:t>线性分布应力</a:t>
            </a:r>
            <a:r>
              <a:rPr lang="zh-CN" altLang="zh-CN" sz="2000" b="1">
                <a:latin typeface="Times New Roman" panose="02020603050405020304" pitchFamily="18" charset="0"/>
                <a:ea typeface="楷体_GB2312" pitchFamily="1" charset="-122"/>
              </a:rPr>
              <a:t>。</a:t>
            </a:r>
            <a:endParaRPr lang="zh-CN" altLang="zh-CN" sz="2000" b="1">
              <a:solidFill>
                <a:srgbClr val="FFFF00"/>
              </a:solidFill>
              <a:latin typeface="Times New Roman" panose="02020603050405020304" pitchFamily="18" charset="0"/>
              <a:ea typeface="楷体_GB2312" pitchFamily="1" charset="-122"/>
            </a:endParaRPr>
          </a:p>
        </p:txBody>
      </p:sp>
      <p:sp>
        <p:nvSpPr>
          <p:cNvPr id="19471" name="Text Box 15"/>
          <p:cNvSpPr txBox="1">
            <a:spLocks noChangeArrowheads="1"/>
          </p:cNvSpPr>
          <p:nvPr/>
        </p:nvSpPr>
        <p:spPr bwMode="auto">
          <a:xfrm>
            <a:off x="228600" y="3108325"/>
            <a:ext cx="887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000" b="1">
                <a:latin typeface="Times New Roman" panose="02020603050405020304" pitchFamily="18" charset="0"/>
                <a:ea typeface="楷体_GB2312" pitchFamily="1" charset="-122"/>
              </a:rPr>
              <a:t>（3）  </a:t>
            </a:r>
            <a:endParaRPr lang="zh-CN" altLang="zh-CN" sz="2400" b="1" i="1">
              <a:latin typeface="Times New Roman" panose="02020603050405020304" pitchFamily="18" charset="0"/>
              <a:ea typeface="楷体_GB2312" pitchFamily="1" charset="-122"/>
            </a:endParaRPr>
          </a:p>
        </p:txBody>
      </p:sp>
      <p:sp>
        <p:nvSpPr>
          <p:cNvPr id="19472" name="Text Box 16"/>
          <p:cNvSpPr txBox="1">
            <a:spLocks noChangeArrowheads="1"/>
          </p:cNvSpPr>
          <p:nvPr/>
        </p:nvSpPr>
        <p:spPr bwMode="auto">
          <a:xfrm>
            <a:off x="228600" y="4038600"/>
            <a:ext cx="887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000" b="1">
                <a:latin typeface="Times New Roman" panose="02020603050405020304" pitchFamily="18" charset="0"/>
                <a:ea typeface="楷体_GB2312" pitchFamily="1" charset="-122"/>
              </a:rPr>
              <a:t>（4）  </a:t>
            </a:r>
            <a:endParaRPr lang="zh-CN" altLang="zh-CN" sz="2400" b="1" i="1">
              <a:latin typeface="Times New Roman" panose="02020603050405020304" pitchFamily="18" charset="0"/>
              <a:ea typeface="楷体_GB2312" pitchFamily="1" charset="-122"/>
            </a:endParaRPr>
          </a:p>
        </p:txBody>
      </p:sp>
      <p:sp>
        <p:nvSpPr>
          <p:cNvPr id="19473" name="Text Box 17"/>
          <p:cNvSpPr txBox="1">
            <a:spLocks noChangeArrowheads="1"/>
          </p:cNvSpPr>
          <p:nvPr/>
        </p:nvSpPr>
        <p:spPr bwMode="auto">
          <a:xfrm>
            <a:off x="990600" y="3962400"/>
            <a:ext cx="7696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Times New Roman" panose="02020603050405020304" pitchFamily="18" charset="0"/>
                <a:ea typeface="楷体_GB2312" pitchFamily="1" charset="-122"/>
              </a:rPr>
              <a:t>用多项式构造应力函数</a:t>
            </a:r>
            <a:r>
              <a:rPr lang="zh-CN" altLang="zh-CN" sz="2400" i="1">
                <a:solidFill>
                  <a:schemeClr val="accent2"/>
                </a:solidFill>
                <a:latin typeface="Times New Roman" panose="02020603050405020304" pitchFamily="18" charset="0"/>
                <a:ea typeface="楷体_GB2312" pitchFamily="1" charset="-122"/>
              </a:rPr>
              <a:t>φ</a:t>
            </a:r>
            <a:r>
              <a:rPr lang="zh-CN" altLang="zh-CN" sz="2000" b="1">
                <a:solidFill>
                  <a:schemeClr val="accent2"/>
                </a:solidFill>
                <a:latin typeface="Times New Roman" panose="02020603050405020304" pitchFamily="18" charset="0"/>
                <a:ea typeface="楷体_GB2312" pitchFamily="1" charset="-122"/>
              </a:rPr>
              <a:t>(</a:t>
            </a:r>
            <a:r>
              <a:rPr lang="zh-CN" altLang="zh-CN" sz="2000" i="1">
                <a:solidFill>
                  <a:schemeClr val="accent2"/>
                </a:solidFill>
                <a:latin typeface="Times New Roman" panose="02020603050405020304" pitchFamily="18" charset="0"/>
                <a:ea typeface="楷体_GB2312" pitchFamily="1" charset="-122"/>
              </a:rPr>
              <a:t>x</a:t>
            </a:r>
            <a:r>
              <a:rPr lang="zh-CN" altLang="zh-CN" sz="2000" b="1">
                <a:solidFill>
                  <a:schemeClr val="accent2"/>
                </a:solidFill>
                <a:latin typeface="Times New Roman" panose="02020603050405020304" pitchFamily="18" charset="0"/>
                <a:ea typeface="楷体_GB2312" pitchFamily="1" charset="-122"/>
              </a:rPr>
              <a:t>,</a:t>
            </a:r>
            <a:r>
              <a:rPr lang="zh-CN" altLang="zh-CN" sz="2000" i="1">
                <a:solidFill>
                  <a:schemeClr val="accent2"/>
                </a:solidFill>
                <a:latin typeface="Times New Roman" panose="02020603050405020304" pitchFamily="18" charset="0"/>
                <a:ea typeface="楷体_GB2312" pitchFamily="1" charset="-122"/>
              </a:rPr>
              <a:t>y</a:t>
            </a:r>
            <a:r>
              <a:rPr lang="zh-CN" altLang="zh-CN" sz="2000" b="1">
                <a:solidFill>
                  <a:schemeClr val="accent2"/>
                </a:solidFill>
                <a:latin typeface="Times New Roman" panose="02020603050405020304" pitchFamily="18" charset="0"/>
                <a:ea typeface="楷体_GB2312" pitchFamily="1" charset="-122"/>
              </a:rPr>
              <a:t>)</a:t>
            </a:r>
            <a:r>
              <a:rPr lang="zh-CN" altLang="zh-CN" sz="2000" b="1">
                <a:latin typeface="Times New Roman" panose="02020603050405020304" pitchFamily="18" charset="0"/>
                <a:ea typeface="楷体_GB2312" pitchFamily="1" charset="-122"/>
              </a:rPr>
              <a:t> 的方法 —— 逆解法（只能解决简单</a:t>
            </a:r>
            <a:r>
              <a:rPr lang="zh-CN" altLang="zh-CN" sz="2000" b="1">
                <a:solidFill>
                  <a:schemeClr val="accent2"/>
                </a:solidFill>
                <a:latin typeface="Times New Roman" panose="02020603050405020304" pitchFamily="18" charset="0"/>
                <a:ea typeface="楷体_GB2312" pitchFamily="1" charset="-122"/>
              </a:rPr>
              <a:t>直线应力边界</a:t>
            </a:r>
            <a:r>
              <a:rPr lang="zh-CN" altLang="zh-CN" sz="2000" b="1">
                <a:latin typeface="Times New Roman" panose="02020603050405020304" pitchFamily="18" charset="0"/>
                <a:ea typeface="楷体_GB2312" pitchFamily="1" charset="-122"/>
              </a:rPr>
              <a:t>问题）。</a:t>
            </a:r>
          </a:p>
        </p:txBody>
      </p:sp>
      <p:sp>
        <p:nvSpPr>
          <p:cNvPr id="19474" name="Text Box 18"/>
          <p:cNvSpPr txBox="1">
            <a:spLocks noChangeArrowheads="1"/>
          </p:cNvSpPr>
          <p:nvPr/>
        </p:nvSpPr>
        <p:spPr bwMode="auto">
          <a:xfrm>
            <a:off x="990600" y="5105400"/>
            <a:ext cx="7696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30000"/>
              </a:lnSpc>
              <a:spcBef>
                <a:spcPct val="50000"/>
              </a:spcBef>
            </a:pPr>
            <a:r>
              <a:rPr lang="zh-CN" altLang="zh-CN" sz="2000" b="1">
                <a:latin typeface="Times New Roman" panose="02020603050405020304" pitchFamily="18" charset="0"/>
                <a:ea typeface="楷体_GB2312" pitchFamily="1" charset="-122"/>
              </a:rPr>
              <a:t>按应力求解平面问题，其基本未知量为：                        ，本节说明如何由                         求出形变分量、位移分量？</a:t>
            </a:r>
          </a:p>
        </p:txBody>
      </p:sp>
      <p:graphicFrame>
        <p:nvGraphicFramePr>
          <p:cNvPr id="19475" name="Object 19"/>
          <p:cNvGraphicFramePr>
            <a:graphicFrameLocks noChangeAspect="1"/>
          </p:cNvGraphicFramePr>
          <p:nvPr/>
        </p:nvGraphicFramePr>
        <p:xfrm>
          <a:off x="5638800" y="5029200"/>
          <a:ext cx="1543050" cy="576263"/>
        </p:xfrm>
        <a:graphic>
          <a:graphicData uri="http://schemas.openxmlformats.org/presentationml/2006/ole">
            <mc:AlternateContent xmlns:mc="http://schemas.openxmlformats.org/markup-compatibility/2006">
              <mc:Choice xmlns:v="urn:schemas-microsoft-com:vml" Requires="v">
                <p:oleObj spid="_x0000_s173181" r:id="rId9" imgW="647736" imgH="241512" progId="">
                  <p:embed/>
                </p:oleObj>
              </mc:Choice>
              <mc:Fallback>
                <p:oleObj r:id="rId9" imgW="647736" imgH="241512" progId="">
                  <p:embed/>
                  <p:pic>
                    <p:nvPicPr>
                      <p:cNvPr id="19475"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8800" y="5029200"/>
                        <a:ext cx="154305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6" name="Object 20"/>
          <p:cNvGraphicFramePr>
            <a:graphicFrameLocks noChangeAspect="1"/>
          </p:cNvGraphicFramePr>
          <p:nvPr/>
        </p:nvGraphicFramePr>
        <p:xfrm>
          <a:off x="1905000" y="5486400"/>
          <a:ext cx="1447800" cy="541338"/>
        </p:xfrm>
        <a:graphic>
          <a:graphicData uri="http://schemas.openxmlformats.org/presentationml/2006/ole">
            <mc:AlternateContent xmlns:mc="http://schemas.openxmlformats.org/markup-compatibility/2006">
              <mc:Choice xmlns:v="urn:schemas-microsoft-com:vml" Requires="v">
                <p:oleObj spid="_x0000_s173182" r:id="rId11" imgW="647736" imgH="241512" progId="">
                  <p:embed/>
                </p:oleObj>
              </mc:Choice>
              <mc:Fallback>
                <p:oleObj r:id="rId11" imgW="647736" imgH="241512" progId="">
                  <p:embed/>
                  <p:pic>
                    <p:nvPicPr>
                      <p:cNvPr id="19476"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5486400"/>
                        <a:ext cx="144780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7" name="Text Box 21"/>
          <p:cNvSpPr txBox="1">
            <a:spLocks noChangeArrowheads="1"/>
          </p:cNvSpPr>
          <p:nvPr/>
        </p:nvSpPr>
        <p:spPr bwMode="auto">
          <a:xfrm>
            <a:off x="0" y="4797425"/>
            <a:ext cx="1166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solidFill>
                  <a:schemeClr val="accent1"/>
                </a:solidFill>
                <a:latin typeface="Times New Roman" panose="02020603050405020304" pitchFamily="18" charset="0"/>
                <a:ea typeface="楷体_GB2312" pitchFamily="1" charset="-122"/>
              </a:rPr>
              <a:t>问题：</a:t>
            </a:r>
          </a:p>
        </p:txBody>
      </p:sp>
      <p:sp>
        <p:nvSpPr>
          <p:cNvPr id="19478" name="Text Box 22"/>
          <p:cNvSpPr txBox="1">
            <a:spLocks noChangeArrowheads="1"/>
          </p:cNvSpPr>
          <p:nvPr/>
        </p:nvSpPr>
        <p:spPr bwMode="auto">
          <a:xfrm>
            <a:off x="885825" y="6092825"/>
            <a:ext cx="82581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30000"/>
              </a:lnSpc>
              <a:spcBef>
                <a:spcPct val="50000"/>
              </a:spcBef>
            </a:pPr>
            <a:r>
              <a:rPr lang="zh-CN" altLang="zh-CN" sz="2000" b="1">
                <a:latin typeface="Times New Roman" panose="02020603050405020304" pitchFamily="18" charset="0"/>
                <a:ea typeface="楷体_GB2312" pitchFamily="1" charset="-122"/>
              </a:rPr>
              <a:t>以纯弯曲梁为例，说明如何由                         求出形变分量、位移分量？</a:t>
            </a:r>
          </a:p>
        </p:txBody>
      </p:sp>
      <p:graphicFrame>
        <p:nvGraphicFramePr>
          <p:cNvPr id="19479" name="Object 23"/>
          <p:cNvGraphicFramePr>
            <a:graphicFrameLocks noChangeAspect="1"/>
          </p:cNvGraphicFramePr>
          <p:nvPr/>
        </p:nvGraphicFramePr>
        <p:xfrm>
          <a:off x="4356100" y="6092825"/>
          <a:ext cx="1543050" cy="576263"/>
        </p:xfrm>
        <a:graphic>
          <a:graphicData uri="http://schemas.openxmlformats.org/presentationml/2006/ole">
            <mc:AlternateContent xmlns:mc="http://schemas.openxmlformats.org/markup-compatibility/2006">
              <mc:Choice xmlns:v="urn:schemas-microsoft-com:vml" Requires="v">
                <p:oleObj spid="_x0000_s173183" r:id="rId13" imgW="647736" imgH="241512" progId="">
                  <p:embed/>
                </p:oleObj>
              </mc:Choice>
              <mc:Fallback>
                <p:oleObj r:id="rId13" imgW="647736" imgH="241512" progId="">
                  <p:embed/>
                  <p:pic>
                    <p:nvPicPr>
                      <p:cNvPr id="19479"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6100" y="6092825"/>
                        <a:ext cx="154305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681082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0" y="152400"/>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solidFill>
                  <a:srgbClr val="FF0000"/>
                </a:solidFill>
                <a:latin typeface="Times New Roman" panose="02020603050405020304" pitchFamily="18" charset="0"/>
              </a:rPr>
              <a:t>例：</a:t>
            </a:r>
          </a:p>
        </p:txBody>
      </p:sp>
      <p:sp>
        <p:nvSpPr>
          <p:cNvPr id="20483" name="Text Box 3"/>
          <p:cNvSpPr txBox="1">
            <a:spLocks noChangeArrowheads="1"/>
          </p:cNvSpPr>
          <p:nvPr/>
        </p:nvSpPr>
        <p:spPr bwMode="auto">
          <a:xfrm>
            <a:off x="533400" y="212725"/>
            <a:ext cx="80708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图示矩形板，长为 </a:t>
            </a:r>
            <a:r>
              <a:rPr lang="zh-CN" altLang="zh-CN" sz="2400" i="1">
                <a:solidFill>
                  <a:srgbClr val="3333FF"/>
                </a:solidFill>
                <a:latin typeface="Times New Roman" panose="02020603050405020304" pitchFamily="18" charset="0"/>
              </a:rPr>
              <a:t>l </a:t>
            </a:r>
            <a:r>
              <a:rPr lang="zh-CN" altLang="zh-CN" sz="2400" b="1">
                <a:latin typeface="宋体" panose="02010600030101010101" pitchFamily="2" charset="-122"/>
              </a:rPr>
              <a:t>，高为 </a:t>
            </a:r>
            <a:r>
              <a:rPr lang="zh-CN" altLang="zh-CN" sz="2400" i="1">
                <a:solidFill>
                  <a:srgbClr val="3333FF"/>
                </a:solidFill>
                <a:latin typeface="Times New Roman" panose="02020603050405020304" pitchFamily="18" charset="0"/>
              </a:rPr>
              <a:t>h</a:t>
            </a:r>
            <a:r>
              <a:rPr lang="zh-CN" altLang="zh-CN" sz="2400" i="1">
                <a:solidFill>
                  <a:srgbClr val="FFFF00"/>
                </a:solidFill>
                <a:latin typeface="Times New Roman" panose="02020603050405020304" pitchFamily="18" charset="0"/>
              </a:rPr>
              <a:t> </a:t>
            </a:r>
            <a:r>
              <a:rPr lang="zh-CN" altLang="zh-CN" sz="2400" b="1">
                <a:latin typeface="宋体" panose="02010600030101010101" pitchFamily="2" charset="-122"/>
              </a:rPr>
              <a:t>，体力不计，试证以下函数是应力函数，并指出能解决什么问题。式中</a:t>
            </a:r>
            <a:r>
              <a:rPr lang="zh-CN" altLang="zh-CN" sz="2400" i="1">
                <a:solidFill>
                  <a:srgbClr val="3333FF"/>
                </a:solidFill>
                <a:latin typeface="Times New Roman" panose="02020603050405020304" pitchFamily="18" charset="0"/>
              </a:rPr>
              <a:t>k</a:t>
            </a:r>
            <a:r>
              <a:rPr lang="zh-CN" altLang="zh-CN" sz="2400" b="1">
                <a:latin typeface="宋体" panose="02010600030101010101" pitchFamily="2" charset="-122"/>
              </a:rPr>
              <a:t>为常数。</a:t>
            </a:r>
          </a:p>
        </p:txBody>
      </p:sp>
      <p:grpSp>
        <p:nvGrpSpPr>
          <p:cNvPr id="20484" name="Group 4"/>
          <p:cNvGrpSpPr>
            <a:grpSpLocks/>
          </p:cNvGrpSpPr>
          <p:nvPr/>
        </p:nvGrpSpPr>
        <p:grpSpPr bwMode="auto">
          <a:xfrm>
            <a:off x="5940425" y="1196975"/>
            <a:ext cx="2971800" cy="1355725"/>
            <a:chOff x="0" y="0"/>
            <a:chExt cx="1872" cy="854"/>
          </a:xfrm>
        </p:grpSpPr>
        <p:sp>
          <p:nvSpPr>
            <p:cNvPr id="20485" name="Rectangle 5"/>
            <p:cNvSpPr>
              <a:spLocks noChangeArrowheads="1"/>
            </p:cNvSpPr>
            <p:nvPr/>
          </p:nvSpPr>
          <p:spPr bwMode="auto">
            <a:xfrm>
              <a:off x="240" y="0"/>
              <a:ext cx="1152" cy="384"/>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486" name="Line 6"/>
            <p:cNvSpPr>
              <a:spLocks noChangeShapeType="1"/>
            </p:cNvSpPr>
            <p:nvPr/>
          </p:nvSpPr>
          <p:spPr bwMode="auto">
            <a:xfrm>
              <a:off x="240" y="192"/>
              <a:ext cx="1152" cy="0"/>
            </a:xfrm>
            <a:prstGeom prst="line">
              <a:avLst/>
            </a:prstGeom>
            <a:noFill/>
            <a:ln w="12700"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0487" name="Group 7"/>
            <p:cNvGrpSpPr>
              <a:grpSpLocks/>
            </p:cNvGrpSpPr>
            <p:nvPr/>
          </p:nvGrpSpPr>
          <p:grpSpPr bwMode="auto">
            <a:xfrm>
              <a:off x="0" y="96"/>
              <a:ext cx="1872" cy="758"/>
              <a:chOff x="0" y="0"/>
              <a:chExt cx="1872" cy="758"/>
            </a:xfrm>
          </p:grpSpPr>
          <p:sp>
            <p:nvSpPr>
              <p:cNvPr id="20488" name="Line 8"/>
              <p:cNvSpPr>
                <a:spLocks noChangeShapeType="1"/>
              </p:cNvSpPr>
              <p:nvPr/>
            </p:nvSpPr>
            <p:spPr bwMode="auto">
              <a:xfrm>
                <a:off x="1392" y="96"/>
                <a:ext cx="384"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489" name="Line 9"/>
              <p:cNvSpPr>
                <a:spLocks noChangeShapeType="1"/>
              </p:cNvSpPr>
              <p:nvPr/>
            </p:nvSpPr>
            <p:spPr bwMode="auto">
              <a:xfrm>
                <a:off x="240" y="288"/>
                <a:ext cx="0" cy="38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490" name="Text Box 10"/>
              <p:cNvSpPr txBox="1">
                <a:spLocks noChangeArrowheads="1"/>
              </p:cNvSpPr>
              <p:nvPr/>
            </p:nvSpPr>
            <p:spPr bwMode="auto">
              <a:xfrm>
                <a:off x="1776" y="144"/>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20491" name="Text Box 11"/>
              <p:cNvSpPr txBox="1">
                <a:spLocks noChangeArrowheads="1"/>
              </p:cNvSpPr>
              <p:nvPr/>
            </p:nvSpPr>
            <p:spPr bwMode="auto">
              <a:xfrm>
                <a:off x="96" y="528"/>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20492" name="Text Box 12"/>
              <p:cNvSpPr txBox="1">
                <a:spLocks noChangeArrowheads="1"/>
              </p:cNvSpPr>
              <p:nvPr/>
            </p:nvSpPr>
            <p:spPr bwMode="auto">
              <a:xfrm flipH="1">
                <a:off x="0" y="0"/>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O</a:t>
                </a:r>
              </a:p>
            </p:txBody>
          </p:sp>
        </p:grpSp>
        <p:sp>
          <p:nvSpPr>
            <p:cNvPr id="20493" name="Line 13"/>
            <p:cNvSpPr>
              <a:spLocks noChangeShapeType="1"/>
            </p:cNvSpPr>
            <p:nvPr/>
          </p:nvSpPr>
          <p:spPr bwMode="auto">
            <a:xfrm>
              <a:off x="1392" y="480"/>
              <a:ext cx="0" cy="144"/>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494" name="Line 14"/>
            <p:cNvSpPr>
              <a:spLocks noChangeShapeType="1"/>
            </p:cNvSpPr>
            <p:nvPr/>
          </p:nvSpPr>
          <p:spPr bwMode="auto">
            <a:xfrm>
              <a:off x="240" y="576"/>
              <a:ext cx="115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495" name="Text Box 15"/>
            <p:cNvSpPr txBox="1">
              <a:spLocks noChangeArrowheads="1"/>
            </p:cNvSpPr>
            <p:nvPr/>
          </p:nvSpPr>
          <p:spPr bwMode="auto">
            <a:xfrm>
              <a:off x="720" y="37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l</a:t>
              </a:r>
            </a:p>
          </p:txBody>
        </p:sp>
        <p:sp>
          <p:nvSpPr>
            <p:cNvPr id="20496" name="Line 16"/>
            <p:cNvSpPr>
              <a:spLocks noChangeShapeType="1"/>
            </p:cNvSpPr>
            <p:nvPr/>
          </p:nvSpPr>
          <p:spPr bwMode="auto">
            <a:xfrm>
              <a:off x="1008" y="0"/>
              <a:ext cx="0" cy="384"/>
            </a:xfrm>
            <a:prstGeom prst="line">
              <a:avLst/>
            </a:prstGeom>
            <a:noFill/>
            <a:ln w="12700" cap="sq" cmpd="sng">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497" name="Text Box 17"/>
            <p:cNvSpPr txBox="1">
              <a:spLocks noChangeArrowheads="1"/>
            </p:cNvSpPr>
            <p:nvPr/>
          </p:nvSpPr>
          <p:spPr bwMode="auto">
            <a:xfrm>
              <a:off x="816" y="0"/>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p>
          </p:txBody>
        </p:sp>
      </p:grpSp>
      <p:graphicFrame>
        <p:nvGraphicFramePr>
          <p:cNvPr id="20498" name="Object 18"/>
          <p:cNvGraphicFramePr>
            <a:graphicFrameLocks noChangeAspect="1"/>
          </p:cNvGraphicFramePr>
          <p:nvPr/>
        </p:nvGraphicFramePr>
        <p:xfrm>
          <a:off x="827088" y="981075"/>
          <a:ext cx="2438400" cy="925513"/>
        </p:xfrm>
        <a:graphic>
          <a:graphicData uri="http://schemas.openxmlformats.org/presentationml/2006/ole">
            <mc:AlternateContent xmlns:mc="http://schemas.openxmlformats.org/markup-compatibility/2006">
              <mc:Choice xmlns:v="urn:schemas-microsoft-com:vml" Requires="v">
                <p:oleObj spid="_x0000_s174202" r:id="rId3" imgW="1105217" imgH="419417" progId="">
                  <p:embed/>
                </p:oleObj>
              </mc:Choice>
              <mc:Fallback>
                <p:oleObj r:id="rId3" imgW="1105217" imgH="419417" progId="">
                  <p:embed/>
                  <p:pic>
                    <p:nvPicPr>
                      <p:cNvPr id="20498"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981075"/>
                        <a:ext cx="2438400"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9" name="Text Box 19"/>
          <p:cNvSpPr txBox="1">
            <a:spLocks noChangeArrowheads="1"/>
          </p:cNvSpPr>
          <p:nvPr/>
        </p:nvSpPr>
        <p:spPr bwMode="auto">
          <a:xfrm>
            <a:off x="0" y="1773238"/>
            <a:ext cx="890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solidFill>
                  <a:srgbClr val="FF0000"/>
                </a:solidFill>
                <a:latin typeface="Times New Roman" panose="02020603050405020304" pitchFamily="18" charset="0"/>
              </a:rPr>
              <a:t>解：</a:t>
            </a:r>
          </a:p>
        </p:txBody>
      </p:sp>
      <p:sp>
        <p:nvSpPr>
          <p:cNvPr id="20500" name="Text Box 20"/>
          <p:cNvSpPr txBox="1">
            <a:spLocks noChangeArrowheads="1"/>
          </p:cNvSpPr>
          <p:nvPr/>
        </p:nvSpPr>
        <p:spPr bwMode="auto">
          <a:xfrm>
            <a:off x="611188" y="206057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(1)</a:t>
            </a:r>
          </a:p>
        </p:txBody>
      </p:sp>
      <p:sp>
        <p:nvSpPr>
          <p:cNvPr id="20501" name="Text Box 21"/>
          <p:cNvSpPr txBox="1">
            <a:spLocks noChangeArrowheads="1"/>
          </p:cNvSpPr>
          <p:nvPr/>
        </p:nvSpPr>
        <p:spPr bwMode="auto">
          <a:xfrm>
            <a:off x="1258888" y="1916113"/>
            <a:ext cx="309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应力分量：</a:t>
            </a:r>
          </a:p>
        </p:txBody>
      </p:sp>
      <p:graphicFrame>
        <p:nvGraphicFramePr>
          <p:cNvPr id="20502" name="Object 22"/>
          <p:cNvGraphicFramePr>
            <a:graphicFrameLocks noChangeAspect="1"/>
          </p:cNvGraphicFramePr>
          <p:nvPr/>
        </p:nvGraphicFramePr>
        <p:xfrm>
          <a:off x="611188" y="2565400"/>
          <a:ext cx="2605087" cy="981075"/>
        </p:xfrm>
        <a:graphic>
          <a:graphicData uri="http://schemas.openxmlformats.org/presentationml/2006/ole">
            <mc:AlternateContent xmlns:mc="http://schemas.openxmlformats.org/markup-compatibility/2006">
              <mc:Choice xmlns:v="urn:schemas-microsoft-com:vml" Requires="v">
                <p:oleObj spid="_x0000_s174203" r:id="rId5" imgW="1180905" imgH="444624" progId="">
                  <p:embed/>
                </p:oleObj>
              </mc:Choice>
              <mc:Fallback>
                <p:oleObj r:id="rId5" imgW="1180905" imgH="444624" progId="">
                  <p:embed/>
                  <p:pic>
                    <p:nvPicPr>
                      <p:cNvPr id="20502"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2565400"/>
                        <a:ext cx="2605087" cy="9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3" name="Object 23"/>
          <p:cNvGraphicFramePr>
            <a:graphicFrameLocks noChangeAspect="1"/>
          </p:cNvGraphicFramePr>
          <p:nvPr/>
        </p:nvGraphicFramePr>
        <p:xfrm>
          <a:off x="539750" y="3644900"/>
          <a:ext cx="1876425" cy="923925"/>
        </p:xfrm>
        <a:graphic>
          <a:graphicData uri="http://schemas.openxmlformats.org/presentationml/2006/ole">
            <mc:AlternateContent xmlns:mc="http://schemas.openxmlformats.org/markup-compatibility/2006">
              <mc:Choice xmlns:v="urn:schemas-microsoft-com:vml" Requires="v">
                <p:oleObj spid="_x0000_s174204" r:id="rId7" imgW="850848" imgH="419235" progId="">
                  <p:embed/>
                </p:oleObj>
              </mc:Choice>
              <mc:Fallback>
                <p:oleObj r:id="rId7" imgW="850848" imgH="419235" progId="">
                  <p:embed/>
                  <p:pic>
                    <p:nvPicPr>
                      <p:cNvPr id="20503"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3644900"/>
                        <a:ext cx="1876425"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4" name="Object 24"/>
          <p:cNvGraphicFramePr>
            <a:graphicFrameLocks noChangeAspect="1"/>
          </p:cNvGraphicFramePr>
          <p:nvPr/>
        </p:nvGraphicFramePr>
        <p:xfrm>
          <a:off x="468313" y="4724400"/>
          <a:ext cx="3698875" cy="981075"/>
        </p:xfrm>
        <a:graphic>
          <a:graphicData uri="http://schemas.openxmlformats.org/presentationml/2006/ole">
            <mc:AlternateContent xmlns:mc="http://schemas.openxmlformats.org/markup-compatibility/2006">
              <mc:Choice xmlns:v="urn:schemas-microsoft-com:vml" Requires="v">
                <p:oleObj spid="_x0000_s174205" r:id="rId9" imgW="1675990" imgH="444624" progId="">
                  <p:embed/>
                </p:oleObj>
              </mc:Choice>
              <mc:Fallback>
                <p:oleObj r:id="rId9" imgW="1675990" imgH="444624" progId="">
                  <p:embed/>
                  <p:pic>
                    <p:nvPicPr>
                      <p:cNvPr id="20504"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4724400"/>
                        <a:ext cx="3698875" cy="9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5" name="Text Box 25"/>
          <p:cNvSpPr txBox="1">
            <a:spLocks noChangeArrowheads="1"/>
          </p:cNvSpPr>
          <p:nvPr/>
        </p:nvSpPr>
        <p:spPr bwMode="auto">
          <a:xfrm>
            <a:off x="1258888" y="6021388"/>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边界条件：</a:t>
            </a:r>
          </a:p>
        </p:txBody>
      </p:sp>
      <p:graphicFrame>
        <p:nvGraphicFramePr>
          <p:cNvPr id="20506" name="Object 26"/>
          <p:cNvGraphicFramePr>
            <a:graphicFrameLocks noChangeAspect="1"/>
          </p:cNvGraphicFramePr>
          <p:nvPr/>
        </p:nvGraphicFramePr>
        <p:xfrm>
          <a:off x="4876800" y="3962400"/>
          <a:ext cx="4064000" cy="1455738"/>
        </p:xfrm>
        <a:graphic>
          <a:graphicData uri="http://schemas.openxmlformats.org/presentationml/2006/ole">
            <mc:AlternateContent xmlns:mc="http://schemas.openxmlformats.org/markup-compatibility/2006">
              <mc:Choice xmlns:v="urn:schemas-microsoft-com:vml" Requires="v">
                <p:oleObj spid="_x0000_s174206" r:id="rId11" imgW="1841018" imgH="660430" progId="">
                  <p:embed/>
                </p:oleObj>
              </mc:Choice>
              <mc:Fallback>
                <p:oleObj r:id="rId11" imgW="1841018" imgH="660430" progId="">
                  <p:embed/>
                  <p:pic>
                    <p:nvPicPr>
                      <p:cNvPr id="20506"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6800" y="3962400"/>
                        <a:ext cx="4064000" cy="145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7" name="Object 27"/>
          <p:cNvGraphicFramePr>
            <a:graphicFrameLocks noChangeAspect="1"/>
          </p:cNvGraphicFramePr>
          <p:nvPr/>
        </p:nvGraphicFramePr>
        <p:xfrm>
          <a:off x="4876800" y="3581400"/>
          <a:ext cx="1709738" cy="700088"/>
        </p:xfrm>
        <a:graphic>
          <a:graphicData uri="http://schemas.openxmlformats.org/presentationml/2006/ole">
            <mc:AlternateContent xmlns:mc="http://schemas.openxmlformats.org/markup-compatibility/2006">
              <mc:Choice xmlns:v="urn:schemas-microsoft-com:vml" Requires="v">
                <p:oleObj spid="_x0000_s174207" r:id="rId13" imgW="774345" imgH="317542" progId="">
                  <p:embed/>
                </p:oleObj>
              </mc:Choice>
              <mc:Fallback>
                <p:oleObj r:id="rId13" imgW="774345" imgH="317542" progId="">
                  <p:embed/>
                  <p:pic>
                    <p:nvPicPr>
                      <p:cNvPr id="20507"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6800" y="3581400"/>
                        <a:ext cx="1709738"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8" name="AutoShape 28"/>
          <p:cNvSpPr>
            <a:spLocks/>
          </p:cNvSpPr>
          <p:nvPr/>
        </p:nvSpPr>
        <p:spPr bwMode="auto">
          <a:xfrm>
            <a:off x="4724400" y="4038600"/>
            <a:ext cx="76200" cy="838200"/>
          </a:xfrm>
          <a:prstGeom prst="leftBrace">
            <a:avLst>
              <a:gd name="adj1" fmla="val 91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509" name="Text Box 29"/>
          <p:cNvSpPr txBox="1">
            <a:spLocks noChangeArrowheads="1"/>
          </p:cNvSpPr>
          <p:nvPr/>
        </p:nvSpPr>
        <p:spPr bwMode="auto">
          <a:xfrm>
            <a:off x="4716463" y="5949950"/>
            <a:ext cx="4211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显然，上下边界无面力作用。</a:t>
            </a:r>
          </a:p>
        </p:txBody>
      </p:sp>
      <p:sp>
        <p:nvSpPr>
          <p:cNvPr id="20510" name="Text Box 30"/>
          <p:cNvSpPr txBox="1">
            <a:spLocks noChangeArrowheads="1"/>
          </p:cNvSpPr>
          <p:nvPr/>
        </p:nvSpPr>
        <p:spPr bwMode="auto">
          <a:xfrm>
            <a:off x="4787900" y="27813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上下边界</a:t>
            </a:r>
          </a:p>
        </p:txBody>
      </p:sp>
      <p:sp>
        <p:nvSpPr>
          <p:cNvPr id="20511" name="Text Box 31"/>
          <p:cNvSpPr txBox="1">
            <a:spLocks noChangeArrowheads="1"/>
          </p:cNvSpPr>
          <p:nvPr/>
        </p:nvSpPr>
        <p:spPr bwMode="auto">
          <a:xfrm>
            <a:off x="395288" y="594995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(2)</a:t>
            </a:r>
          </a:p>
        </p:txBody>
      </p:sp>
    </p:spTree>
    <p:extLst>
      <p:ext uri="{BB962C8B-B14F-4D97-AF65-F5344CB8AC3E}">
        <p14:creationId xmlns:p14="http://schemas.microsoft.com/office/powerpoint/2010/main" val="1888004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502"/>
                                        </p:tgtEl>
                                        <p:attrNameLst>
                                          <p:attrName>style.visibility</p:attrName>
                                        </p:attrNameLst>
                                      </p:cBhvr>
                                      <p:to>
                                        <p:strVal val="visible"/>
                                      </p:to>
                                    </p:set>
                                    <p:anim calcmode="lin" valueType="num">
                                      <p:cBhvr additive="base">
                                        <p:cTn id="7" dur="500" fill="hold"/>
                                        <p:tgtEl>
                                          <p:spTgt spid="20502"/>
                                        </p:tgtEl>
                                        <p:attrNameLst>
                                          <p:attrName>ppt_x</p:attrName>
                                        </p:attrNameLst>
                                      </p:cBhvr>
                                      <p:tavLst>
                                        <p:tav tm="0">
                                          <p:val>
                                            <p:strVal val="#ppt_x"/>
                                          </p:val>
                                        </p:tav>
                                        <p:tav tm="100000">
                                          <p:val>
                                            <p:strVal val="#ppt_x"/>
                                          </p:val>
                                        </p:tav>
                                      </p:tavLst>
                                    </p:anim>
                                    <p:anim calcmode="lin" valueType="num">
                                      <p:cBhvr additive="base">
                                        <p:cTn id="8" dur="500" fill="hold"/>
                                        <p:tgtEl>
                                          <p:spTgt spid="2050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3"/>
                                        </p:tgtEl>
                                        <p:attrNameLst>
                                          <p:attrName>style.visibility</p:attrName>
                                        </p:attrNameLst>
                                      </p:cBhvr>
                                      <p:to>
                                        <p:strVal val="visible"/>
                                      </p:to>
                                    </p:set>
                                    <p:anim calcmode="lin" valueType="num">
                                      <p:cBhvr additive="base">
                                        <p:cTn id="11" dur="500" fill="hold"/>
                                        <p:tgtEl>
                                          <p:spTgt spid="20503"/>
                                        </p:tgtEl>
                                        <p:attrNameLst>
                                          <p:attrName>ppt_x</p:attrName>
                                        </p:attrNameLst>
                                      </p:cBhvr>
                                      <p:tavLst>
                                        <p:tav tm="0">
                                          <p:val>
                                            <p:strVal val="#ppt_x"/>
                                          </p:val>
                                        </p:tav>
                                        <p:tav tm="100000">
                                          <p:val>
                                            <p:strVal val="#ppt_x"/>
                                          </p:val>
                                        </p:tav>
                                      </p:tavLst>
                                    </p:anim>
                                    <p:anim calcmode="lin" valueType="num">
                                      <p:cBhvr additive="base">
                                        <p:cTn id="12" dur="500" fill="hold"/>
                                        <p:tgtEl>
                                          <p:spTgt spid="2050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07"/>
                                        </p:tgtEl>
                                        <p:attrNameLst>
                                          <p:attrName>style.visibility</p:attrName>
                                        </p:attrNameLst>
                                      </p:cBhvr>
                                      <p:to>
                                        <p:strVal val="visible"/>
                                      </p:to>
                                    </p:set>
                                    <p:anim calcmode="lin" valueType="num">
                                      <p:cBhvr additive="base">
                                        <p:cTn id="15" dur="500" fill="hold"/>
                                        <p:tgtEl>
                                          <p:spTgt spid="20507"/>
                                        </p:tgtEl>
                                        <p:attrNameLst>
                                          <p:attrName>ppt_x</p:attrName>
                                        </p:attrNameLst>
                                      </p:cBhvr>
                                      <p:tavLst>
                                        <p:tav tm="0">
                                          <p:val>
                                            <p:strVal val="#ppt_x"/>
                                          </p:val>
                                        </p:tav>
                                        <p:tav tm="100000">
                                          <p:val>
                                            <p:strVal val="#ppt_x"/>
                                          </p:val>
                                        </p:tav>
                                      </p:tavLst>
                                    </p:anim>
                                    <p:anim calcmode="lin" valueType="num">
                                      <p:cBhvr additive="base">
                                        <p:cTn id="16" dur="500" fill="hold"/>
                                        <p:tgtEl>
                                          <p:spTgt spid="2050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510"/>
                                        </p:tgtEl>
                                        <p:attrNameLst>
                                          <p:attrName>style.visibility</p:attrName>
                                        </p:attrNameLst>
                                      </p:cBhvr>
                                      <p:to>
                                        <p:strVal val="visible"/>
                                      </p:to>
                                    </p:set>
                                    <p:anim calcmode="lin" valueType="num">
                                      <p:cBhvr additive="base">
                                        <p:cTn id="19" dur="500" fill="hold"/>
                                        <p:tgtEl>
                                          <p:spTgt spid="20510"/>
                                        </p:tgtEl>
                                        <p:attrNameLst>
                                          <p:attrName>ppt_x</p:attrName>
                                        </p:attrNameLst>
                                      </p:cBhvr>
                                      <p:tavLst>
                                        <p:tav tm="0">
                                          <p:val>
                                            <p:strVal val="#ppt_x"/>
                                          </p:val>
                                        </p:tav>
                                        <p:tav tm="100000">
                                          <p:val>
                                            <p:strVal val="#ppt_x"/>
                                          </p:val>
                                        </p:tav>
                                      </p:tavLst>
                                    </p:anim>
                                    <p:anim calcmode="lin" valueType="num">
                                      <p:cBhvr additive="base">
                                        <p:cTn id="20" dur="500" fill="hold"/>
                                        <p:tgtEl>
                                          <p:spTgt spid="205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506"/>
                                        </p:tgtEl>
                                        <p:attrNameLst>
                                          <p:attrName>style.visibility</p:attrName>
                                        </p:attrNameLst>
                                      </p:cBhvr>
                                      <p:to>
                                        <p:strVal val="visible"/>
                                      </p:to>
                                    </p:set>
                                    <p:anim calcmode="lin" valueType="num">
                                      <p:cBhvr additive="base">
                                        <p:cTn id="23" dur="500" fill="hold"/>
                                        <p:tgtEl>
                                          <p:spTgt spid="20506"/>
                                        </p:tgtEl>
                                        <p:attrNameLst>
                                          <p:attrName>ppt_x</p:attrName>
                                        </p:attrNameLst>
                                      </p:cBhvr>
                                      <p:tavLst>
                                        <p:tav tm="0">
                                          <p:val>
                                            <p:strVal val="#ppt_x"/>
                                          </p:val>
                                        </p:tav>
                                        <p:tav tm="100000">
                                          <p:val>
                                            <p:strVal val="#ppt_x"/>
                                          </p:val>
                                        </p:tav>
                                      </p:tavLst>
                                    </p:anim>
                                    <p:anim calcmode="lin" valueType="num">
                                      <p:cBhvr additive="base">
                                        <p:cTn id="24" dur="500" fill="hold"/>
                                        <p:tgtEl>
                                          <p:spTgt spid="2050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504"/>
                                        </p:tgtEl>
                                        <p:attrNameLst>
                                          <p:attrName>style.visibility</p:attrName>
                                        </p:attrNameLst>
                                      </p:cBhvr>
                                      <p:to>
                                        <p:strVal val="visible"/>
                                      </p:to>
                                    </p:set>
                                    <p:anim calcmode="lin" valueType="num">
                                      <p:cBhvr additive="base">
                                        <p:cTn id="27" dur="500" fill="hold"/>
                                        <p:tgtEl>
                                          <p:spTgt spid="20504"/>
                                        </p:tgtEl>
                                        <p:attrNameLst>
                                          <p:attrName>ppt_x</p:attrName>
                                        </p:attrNameLst>
                                      </p:cBhvr>
                                      <p:tavLst>
                                        <p:tav tm="0">
                                          <p:val>
                                            <p:strVal val="#ppt_x"/>
                                          </p:val>
                                        </p:tav>
                                        <p:tav tm="100000">
                                          <p:val>
                                            <p:strVal val="#ppt_x"/>
                                          </p:val>
                                        </p:tav>
                                      </p:tavLst>
                                    </p:anim>
                                    <p:anim calcmode="lin" valueType="num">
                                      <p:cBhvr additive="base">
                                        <p:cTn id="28" dur="500" fill="hold"/>
                                        <p:tgtEl>
                                          <p:spTgt spid="2050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501"/>
                                        </p:tgtEl>
                                        <p:attrNameLst>
                                          <p:attrName>style.visibility</p:attrName>
                                        </p:attrNameLst>
                                      </p:cBhvr>
                                      <p:to>
                                        <p:strVal val="visible"/>
                                      </p:to>
                                    </p:set>
                                    <p:anim calcmode="lin" valueType="num">
                                      <p:cBhvr additive="base">
                                        <p:cTn id="31" dur="500" fill="hold"/>
                                        <p:tgtEl>
                                          <p:spTgt spid="20501"/>
                                        </p:tgtEl>
                                        <p:attrNameLst>
                                          <p:attrName>ppt_x</p:attrName>
                                        </p:attrNameLst>
                                      </p:cBhvr>
                                      <p:tavLst>
                                        <p:tav tm="0">
                                          <p:val>
                                            <p:strVal val="#ppt_x"/>
                                          </p:val>
                                        </p:tav>
                                        <p:tav tm="100000">
                                          <p:val>
                                            <p:strVal val="#ppt_x"/>
                                          </p:val>
                                        </p:tav>
                                      </p:tavLst>
                                    </p:anim>
                                    <p:anim calcmode="lin" valueType="num">
                                      <p:cBhvr additive="base">
                                        <p:cTn id="32" dur="500" fill="hold"/>
                                        <p:tgtEl>
                                          <p:spTgt spid="2050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500"/>
                                        </p:tgtEl>
                                        <p:attrNameLst>
                                          <p:attrName>style.visibility</p:attrName>
                                        </p:attrNameLst>
                                      </p:cBhvr>
                                      <p:to>
                                        <p:strVal val="visible"/>
                                      </p:to>
                                    </p:set>
                                    <p:anim calcmode="lin" valueType="num">
                                      <p:cBhvr additive="base">
                                        <p:cTn id="35" dur="500" fill="hold"/>
                                        <p:tgtEl>
                                          <p:spTgt spid="20500"/>
                                        </p:tgtEl>
                                        <p:attrNameLst>
                                          <p:attrName>ppt_x</p:attrName>
                                        </p:attrNameLst>
                                      </p:cBhvr>
                                      <p:tavLst>
                                        <p:tav tm="0">
                                          <p:val>
                                            <p:strVal val="#ppt_x"/>
                                          </p:val>
                                        </p:tav>
                                        <p:tav tm="100000">
                                          <p:val>
                                            <p:strVal val="#ppt_x"/>
                                          </p:val>
                                        </p:tav>
                                      </p:tavLst>
                                    </p:anim>
                                    <p:anim calcmode="lin" valueType="num">
                                      <p:cBhvr additive="base">
                                        <p:cTn id="36" dur="500" fill="hold"/>
                                        <p:tgtEl>
                                          <p:spTgt spid="2050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505"/>
                                        </p:tgtEl>
                                        <p:attrNameLst>
                                          <p:attrName>style.visibility</p:attrName>
                                        </p:attrNameLst>
                                      </p:cBhvr>
                                      <p:to>
                                        <p:strVal val="visible"/>
                                      </p:to>
                                    </p:set>
                                    <p:anim calcmode="lin" valueType="num">
                                      <p:cBhvr additive="base">
                                        <p:cTn id="39" dur="500" fill="hold"/>
                                        <p:tgtEl>
                                          <p:spTgt spid="20505"/>
                                        </p:tgtEl>
                                        <p:attrNameLst>
                                          <p:attrName>ppt_x</p:attrName>
                                        </p:attrNameLst>
                                      </p:cBhvr>
                                      <p:tavLst>
                                        <p:tav tm="0">
                                          <p:val>
                                            <p:strVal val="#ppt_x"/>
                                          </p:val>
                                        </p:tav>
                                        <p:tav tm="100000">
                                          <p:val>
                                            <p:strVal val="#ppt_x"/>
                                          </p:val>
                                        </p:tav>
                                      </p:tavLst>
                                    </p:anim>
                                    <p:anim calcmode="lin" valueType="num">
                                      <p:cBhvr additive="base">
                                        <p:cTn id="40" dur="500" fill="hold"/>
                                        <p:tgtEl>
                                          <p:spTgt spid="2050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511"/>
                                        </p:tgtEl>
                                        <p:attrNameLst>
                                          <p:attrName>style.visibility</p:attrName>
                                        </p:attrNameLst>
                                      </p:cBhvr>
                                      <p:to>
                                        <p:strVal val="visible"/>
                                      </p:to>
                                    </p:set>
                                    <p:anim calcmode="lin" valueType="num">
                                      <p:cBhvr additive="base">
                                        <p:cTn id="43" dur="500" fill="hold"/>
                                        <p:tgtEl>
                                          <p:spTgt spid="20511"/>
                                        </p:tgtEl>
                                        <p:attrNameLst>
                                          <p:attrName>ppt_x</p:attrName>
                                        </p:attrNameLst>
                                      </p:cBhvr>
                                      <p:tavLst>
                                        <p:tav tm="0">
                                          <p:val>
                                            <p:strVal val="#ppt_x"/>
                                          </p:val>
                                        </p:tav>
                                        <p:tav tm="100000">
                                          <p:val>
                                            <p:strVal val="#ppt_x"/>
                                          </p:val>
                                        </p:tav>
                                      </p:tavLst>
                                    </p:anim>
                                    <p:anim calcmode="lin" valueType="num">
                                      <p:cBhvr additive="base">
                                        <p:cTn id="44" dur="500" fill="hold"/>
                                        <p:tgtEl>
                                          <p:spTgt spid="205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509"/>
                                        </p:tgtEl>
                                        <p:attrNameLst>
                                          <p:attrName>style.visibility</p:attrName>
                                        </p:attrNameLst>
                                      </p:cBhvr>
                                      <p:to>
                                        <p:strVal val="visible"/>
                                      </p:to>
                                    </p:set>
                                    <p:anim calcmode="lin" valueType="num">
                                      <p:cBhvr additive="base">
                                        <p:cTn id="47" dur="500" fill="hold"/>
                                        <p:tgtEl>
                                          <p:spTgt spid="20509"/>
                                        </p:tgtEl>
                                        <p:attrNameLst>
                                          <p:attrName>ppt_x</p:attrName>
                                        </p:attrNameLst>
                                      </p:cBhvr>
                                      <p:tavLst>
                                        <p:tav tm="0">
                                          <p:val>
                                            <p:strVal val="#ppt_x"/>
                                          </p:val>
                                        </p:tav>
                                        <p:tav tm="100000">
                                          <p:val>
                                            <p:strVal val="#ppt_x"/>
                                          </p:val>
                                        </p:tav>
                                      </p:tavLst>
                                    </p:anim>
                                    <p:anim calcmode="lin" valueType="num">
                                      <p:cBhvr additive="base">
                                        <p:cTn id="48" dur="500" fill="hold"/>
                                        <p:tgtEl>
                                          <p:spTgt spid="205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0" grpId="0" autoUpdateAnimBg="0"/>
      <p:bldP spid="20501" grpId="0" autoUpdateAnimBg="0"/>
      <p:bldP spid="20505" grpId="0" autoUpdateAnimBg="0"/>
      <p:bldP spid="20509" grpId="0" autoUpdateAnimBg="0"/>
      <p:bldP spid="20510" grpId="0" autoUpdateAnimBg="0"/>
      <p:bldP spid="20511"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p:cNvGrpSpPr>
            <a:grpSpLocks/>
          </p:cNvGrpSpPr>
          <p:nvPr/>
        </p:nvGrpSpPr>
        <p:grpSpPr bwMode="auto">
          <a:xfrm>
            <a:off x="6172200" y="381000"/>
            <a:ext cx="2971800" cy="1355725"/>
            <a:chOff x="0" y="0"/>
            <a:chExt cx="1872" cy="854"/>
          </a:xfrm>
        </p:grpSpPr>
        <p:sp>
          <p:nvSpPr>
            <p:cNvPr id="21507" name="Rectangle 3"/>
            <p:cNvSpPr>
              <a:spLocks noChangeArrowheads="1"/>
            </p:cNvSpPr>
            <p:nvPr/>
          </p:nvSpPr>
          <p:spPr bwMode="auto">
            <a:xfrm>
              <a:off x="240" y="0"/>
              <a:ext cx="1152" cy="384"/>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508" name="Line 4"/>
            <p:cNvSpPr>
              <a:spLocks noChangeShapeType="1"/>
            </p:cNvSpPr>
            <p:nvPr/>
          </p:nvSpPr>
          <p:spPr bwMode="auto">
            <a:xfrm>
              <a:off x="240" y="192"/>
              <a:ext cx="1152" cy="0"/>
            </a:xfrm>
            <a:prstGeom prst="line">
              <a:avLst/>
            </a:prstGeom>
            <a:noFill/>
            <a:ln w="12700"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1509" name="Group 5"/>
            <p:cNvGrpSpPr>
              <a:grpSpLocks/>
            </p:cNvGrpSpPr>
            <p:nvPr/>
          </p:nvGrpSpPr>
          <p:grpSpPr bwMode="auto">
            <a:xfrm>
              <a:off x="0" y="96"/>
              <a:ext cx="1872" cy="758"/>
              <a:chOff x="0" y="0"/>
              <a:chExt cx="1872" cy="758"/>
            </a:xfrm>
          </p:grpSpPr>
          <p:sp>
            <p:nvSpPr>
              <p:cNvPr id="21510" name="Line 6"/>
              <p:cNvSpPr>
                <a:spLocks noChangeShapeType="1"/>
              </p:cNvSpPr>
              <p:nvPr/>
            </p:nvSpPr>
            <p:spPr bwMode="auto">
              <a:xfrm>
                <a:off x="1392" y="96"/>
                <a:ext cx="384"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511" name="Line 7"/>
              <p:cNvSpPr>
                <a:spLocks noChangeShapeType="1"/>
              </p:cNvSpPr>
              <p:nvPr/>
            </p:nvSpPr>
            <p:spPr bwMode="auto">
              <a:xfrm>
                <a:off x="240" y="288"/>
                <a:ext cx="0" cy="384"/>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512" name="Text Box 8"/>
              <p:cNvSpPr txBox="1">
                <a:spLocks noChangeArrowheads="1"/>
              </p:cNvSpPr>
              <p:nvPr/>
            </p:nvSpPr>
            <p:spPr bwMode="auto">
              <a:xfrm>
                <a:off x="1776" y="144"/>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21513" name="Text Box 9"/>
              <p:cNvSpPr txBox="1">
                <a:spLocks noChangeArrowheads="1"/>
              </p:cNvSpPr>
              <p:nvPr/>
            </p:nvSpPr>
            <p:spPr bwMode="auto">
              <a:xfrm>
                <a:off x="96" y="528"/>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sp>
            <p:nvSpPr>
              <p:cNvPr id="21514" name="Text Box 10"/>
              <p:cNvSpPr txBox="1">
                <a:spLocks noChangeArrowheads="1"/>
              </p:cNvSpPr>
              <p:nvPr/>
            </p:nvSpPr>
            <p:spPr bwMode="auto">
              <a:xfrm flipH="1">
                <a:off x="0" y="0"/>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O</a:t>
                </a:r>
              </a:p>
            </p:txBody>
          </p:sp>
        </p:grpSp>
        <p:sp>
          <p:nvSpPr>
            <p:cNvPr id="21515" name="Line 11"/>
            <p:cNvSpPr>
              <a:spLocks noChangeShapeType="1"/>
            </p:cNvSpPr>
            <p:nvPr/>
          </p:nvSpPr>
          <p:spPr bwMode="auto">
            <a:xfrm>
              <a:off x="1392" y="480"/>
              <a:ext cx="0" cy="144"/>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516" name="Line 12"/>
            <p:cNvSpPr>
              <a:spLocks noChangeShapeType="1"/>
            </p:cNvSpPr>
            <p:nvPr/>
          </p:nvSpPr>
          <p:spPr bwMode="auto">
            <a:xfrm>
              <a:off x="240" y="576"/>
              <a:ext cx="115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517" name="Text Box 13"/>
            <p:cNvSpPr txBox="1">
              <a:spLocks noChangeArrowheads="1"/>
            </p:cNvSpPr>
            <p:nvPr/>
          </p:nvSpPr>
          <p:spPr bwMode="auto">
            <a:xfrm>
              <a:off x="720" y="37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l</a:t>
              </a:r>
            </a:p>
          </p:txBody>
        </p:sp>
        <p:sp>
          <p:nvSpPr>
            <p:cNvPr id="21518" name="Line 14"/>
            <p:cNvSpPr>
              <a:spLocks noChangeShapeType="1"/>
            </p:cNvSpPr>
            <p:nvPr/>
          </p:nvSpPr>
          <p:spPr bwMode="auto">
            <a:xfrm>
              <a:off x="1008" y="0"/>
              <a:ext cx="0" cy="384"/>
            </a:xfrm>
            <a:prstGeom prst="line">
              <a:avLst/>
            </a:prstGeom>
            <a:noFill/>
            <a:ln w="12700" cap="sq" cmpd="sng">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519" name="Text Box 15"/>
            <p:cNvSpPr txBox="1">
              <a:spLocks noChangeArrowheads="1"/>
            </p:cNvSpPr>
            <p:nvPr/>
          </p:nvSpPr>
          <p:spPr bwMode="auto">
            <a:xfrm>
              <a:off x="816" y="0"/>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h</a:t>
              </a:r>
            </a:p>
          </p:txBody>
        </p:sp>
      </p:grpSp>
      <p:graphicFrame>
        <p:nvGraphicFramePr>
          <p:cNvPr id="21520" name="Object 16"/>
          <p:cNvGraphicFramePr>
            <a:graphicFrameLocks noChangeAspect="1"/>
          </p:cNvGraphicFramePr>
          <p:nvPr/>
        </p:nvGraphicFramePr>
        <p:xfrm>
          <a:off x="1258888" y="188913"/>
          <a:ext cx="896937" cy="393700"/>
        </p:xfrm>
        <a:graphic>
          <a:graphicData uri="http://schemas.openxmlformats.org/presentationml/2006/ole">
            <mc:AlternateContent xmlns:mc="http://schemas.openxmlformats.org/markup-compatibility/2006">
              <mc:Choice xmlns:v="urn:schemas-microsoft-com:vml" Requires="v">
                <p:oleObj spid="_x0000_s175358" r:id="rId3" imgW="406013" imgH="177809" progId="">
                  <p:embed/>
                </p:oleObj>
              </mc:Choice>
              <mc:Fallback>
                <p:oleObj r:id="rId3" imgW="406013" imgH="177809" progId="">
                  <p:embed/>
                  <p:pic>
                    <p:nvPicPr>
                      <p:cNvPr id="2152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88913"/>
                        <a:ext cx="896937"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1" name="Object 17"/>
          <p:cNvGraphicFramePr>
            <a:graphicFrameLocks noChangeAspect="1"/>
          </p:cNvGraphicFramePr>
          <p:nvPr/>
        </p:nvGraphicFramePr>
        <p:xfrm>
          <a:off x="684213" y="476250"/>
          <a:ext cx="3352800" cy="973138"/>
        </p:xfrm>
        <a:graphic>
          <a:graphicData uri="http://schemas.openxmlformats.org/presentationml/2006/ole">
            <mc:AlternateContent xmlns:mc="http://schemas.openxmlformats.org/markup-compatibility/2006">
              <mc:Choice xmlns:v="urn:schemas-microsoft-com:vml" Requires="v">
                <p:oleObj spid="_x0000_s175359" r:id="rId5" imgW="1575117" imgH="457517" progId="">
                  <p:embed/>
                </p:oleObj>
              </mc:Choice>
              <mc:Fallback>
                <p:oleObj r:id="rId5" imgW="1575117" imgH="457517" progId="">
                  <p:embed/>
                  <p:pic>
                    <p:nvPicPr>
                      <p:cNvPr id="21521"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476250"/>
                        <a:ext cx="3352800" cy="973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2" name="Object 18"/>
          <p:cNvGraphicFramePr>
            <a:graphicFrameLocks noChangeAspect="1"/>
          </p:cNvGraphicFramePr>
          <p:nvPr/>
        </p:nvGraphicFramePr>
        <p:xfrm>
          <a:off x="609600" y="1447800"/>
          <a:ext cx="3676650" cy="973138"/>
        </p:xfrm>
        <a:graphic>
          <a:graphicData uri="http://schemas.openxmlformats.org/presentationml/2006/ole">
            <mc:AlternateContent xmlns:mc="http://schemas.openxmlformats.org/markup-compatibility/2006">
              <mc:Choice xmlns:v="urn:schemas-microsoft-com:vml" Requires="v">
                <p:oleObj spid="_x0000_s175360" r:id="rId7" imgW="1727517" imgH="457517" progId="">
                  <p:embed/>
                </p:oleObj>
              </mc:Choice>
              <mc:Fallback>
                <p:oleObj r:id="rId7" imgW="1727517" imgH="457517" progId="">
                  <p:embed/>
                  <p:pic>
                    <p:nvPicPr>
                      <p:cNvPr id="21522"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1447800"/>
                        <a:ext cx="3676650" cy="973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23" name="Text Box 19"/>
          <p:cNvSpPr txBox="1">
            <a:spLocks noChangeArrowheads="1"/>
          </p:cNvSpPr>
          <p:nvPr/>
        </p:nvSpPr>
        <p:spPr bwMode="auto">
          <a:xfrm>
            <a:off x="0" y="762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solidFill>
                  <a:srgbClr val="3333FF"/>
                </a:solidFill>
                <a:latin typeface="Times New Roman" panose="02020603050405020304" pitchFamily="18" charset="0"/>
              </a:rPr>
              <a:t>左边界</a:t>
            </a:r>
          </a:p>
        </p:txBody>
      </p:sp>
      <p:graphicFrame>
        <p:nvGraphicFramePr>
          <p:cNvPr id="21524" name="Object 20"/>
          <p:cNvGraphicFramePr>
            <a:graphicFrameLocks noChangeAspect="1"/>
          </p:cNvGraphicFramePr>
          <p:nvPr/>
        </p:nvGraphicFramePr>
        <p:xfrm>
          <a:off x="533400" y="2438400"/>
          <a:ext cx="4000500" cy="1027113"/>
        </p:xfrm>
        <a:graphic>
          <a:graphicData uri="http://schemas.openxmlformats.org/presentationml/2006/ole">
            <mc:AlternateContent xmlns:mc="http://schemas.openxmlformats.org/markup-compatibility/2006">
              <mc:Choice xmlns:v="urn:schemas-microsoft-com:vml" Requires="v">
                <p:oleObj spid="_x0000_s175361" r:id="rId9" imgW="1879102" imgH="482708" progId="">
                  <p:embed/>
                </p:oleObj>
              </mc:Choice>
              <mc:Fallback>
                <p:oleObj r:id="rId9" imgW="1879102" imgH="482708" progId="">
                  <p:embed/>
                  <p:pic>
                    <p:nvPicPr>
                      <p:cNvPr id="21524"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2438400"/>
                        <a:ext cx="4000500" cy="1027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5" name="Object 21"/>
          <p:cNvGraphicFramePr>
            <a:graphicFrameLocks noChangeAspect="1"/>
          </p:cNvGraphicFramePr>
          <p:nvPr/>
        </p:nvGraphicFramePr>
        <p:xfrm>
          <a:off x="4511675" y="2209800"/>
          <a:ext cx="3108325" cy="1377950"/>
        </p:xfrm>
        <a:graphic>
          <a:graphicData uri="http://schemas.openxmlformats.org/presentationml/2006/ole">
            <mc:AlternateContent xmlns:mc="http://schemas.openxmlformats.org/markup-compatibility/2006">
              <mc:Choice xmlns:v="urn:schemas-microsoft-com:vml" Requires="v">
                <p:oleObj spid="_x0000_s175362" r:id="rId11" imgW="1460183" imgH="647736" progId="">
                  <p:embed/>
                </p:oleObj>
              </mc:Choice>
              <mc:Fallback>
                <p:oleObj r:id="rId11" imgW="1460183" imgH="647736" progId="">
                  <p:embed/>
                  <p:pic>
                    <p:nvPicPr>
                      <p:cNvPr id="21525"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1675" y="2209800"/>
                        <a:ext cx="3108325" cy="137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26" name="Group 22"/>
          <p:cNvGrpSpPr>
            <a:grpSpLocks/>
          </p:cNvGrpSpPr>
          <p:nvPr/>
        </p:nvGrpSpPr>
        <p:grpSpPr bwMode="auto">
          <a:xfrm>
            <a:off x="6096000" y="152400"/>
            <a:ext cx="533400" cy="914400"/>
            <a:chOff x="0" y="0"/>
            <a:chExt cx="336" cy="576"/>
          </a:xfrm>
        </p:grpSpPr>
        <p:sp>
          <p:nvSpPr>
            <p:cNvPr id="21527" name="Line 23"/>
            <p:cNvSpPr>
              <a:spLocks noChangeShapeType="1"/>
            </p:cNvSpPr>
            <p:nvPr/>
          </p:nvSpPr>
          <p:spPr bwMode="auto">
            <a:xfrm flipV="1">
              <a:off x="240" y="144"/>
              <a:ext cx="0" cy="432"/>
            </a:xfrm>
            <a:prstGeom prst="line">
              <a:avLst/>
            </a:prstGeom>
            <a:noFill/>
            <a:ln w="2857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528" name="Text Box 24"/>
            <p:cNvSpPr txBox="1">
              <a:spLocks noChangeArrowheads="1"/>
            </p:cNvSpPr>
            <p:nvPr/>
          </p:nvSpPr>
          <p:spPr bwMode="auto">
            <a:xfrm>
              <a:off x="0" y="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i="1">
                  <a:solidFill>
                    <a:srgbClr val="FF0000"/>
                  </a:solidFill>
                  <a:latin typeface="Times New Roman" panose="02020603050405020304" pitchFamily="18" charset="0"/>
                  <a:ea typeface="楷体_GB2312" pitchFamily="1" charset="-122"/>
                </a:rPr>
                <a:t>k</a:t>
              </a:r>
            </a:p>
          </p:txBody>
        </p:sp>
      </p:grpSp>
      <p:sp>
        <p:nvSpPr>
          <p:cNvPr id="21529" name="Text Box 25"/>
          <p:cNvSpPr txBox="1">
            <a:spLocks noChangeArrowheads="1"/>
          </p:cNvSpPr>
          <p:nvPr/>
        </p:nvSpPr>
        <p:spPr bwMode="auto">
          <a:xfrm>
            <a:off x="0" y="34290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solidFill>
                  <a:srgbClr val="3333FF"/>
                </a:solidFill>
                <a:latin typeface="Times New Roman" panose="02020603050405020304" pitchFamily="18" charset="0"/>
              </a:rPr>
              <a:t>右边界</a:t>
            </a:r>
          </a:p>
        </p:txBody>
      </p:sp>
      <p:graphicFrame>
        <p:nvGraphicFramePr>
          <p:cNvPr id="21530" name="Object 26"/>
          <p:cNvGraphicFramePr>
            <a:graphicFrameLocks noChangeAspect="1"/>
          </p:cNvGraphicFramePr>
          <p:nvPr/>
        </p:nvGraphicFramePr>
        <p:xfrm>
          <a:off x="1331913" y="3429000"/>
          <a:ext cx="841375" cy="393700"/>
        </p:xfrm>
        <a:graphic>
          <a:graphicData uri="http://schemas.openxmlformats.org/presentationml/2006/ole">
            <mc:AlternateContent xmlns:mc="http://schemas.openxmlformats.org/markup-compatibility/2006">
              <mc:Choice xmlns:v="urn:schemas-microsoft-com:vml" Requires="v">
                <p:oleObj spid="_x0000_s175363" r:id="rId13" imgW="380657" imgH="177809" progId="">
                  <p:embed/>
                </p:oleObj>
              </mc:Choice>
              <mc:Fallback>
                <p:oleObj r:id="rId13" imgW="380657" imgH="177809" progId="">
                  <p:embed/>
                  <p:pic>
                    <p:nvPicPr>
                      <p:cNvPr id="2153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31913" y="3429000"/>
                        <a:ext cx="841375"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1" name="Object 27"/>
          <p:cNvGraphicFramePr>
            <a:graphicFrameLocks noChangeAspect="1"/>
          </p:cNvGraphicFramePr>
          <p:nvPr/>
        </p:nvGraphicFramePr>
        <p:xfrm>
          <a:off x="533400" y="3810000"/>
          <a:ext cx="3298825" cy="973138"/>
        </p:xfrm>
        <a:graphic>
          <a:graphicData uri="http://schemas.openxmlformats.org/presentationml/2006/ole">
            <mc:AlternateContent xmlns:mc="http://schemas.openxmlformats.org/markup-compatibility/2006">
              <mc:Choice xmlns:v="urn:schemas-microsoft-com:vml" Requires="v">
                <p:oleObj spid="_x0000_s175364" r:id="rId15" imgW="1549717" imgH="457517" progId="">
                  <p:embed/>
                </p:oleObj>
              </mc:Choice>
              <mc:Fallback>
                <p:oleObj r:id="rId15" imgW="1549717" imgH="457517" progId="">
                  <p:embed/>
                  <p:pic>
                    <p:nvPicPr>
                      <p:cNvPr id="21531"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3400" y="3810000"/>
                        <a:ext cx="3298825" cy="973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2" name="Object 28"/>
          <p:cNvGraphicFramePr>
            <a:graphicFrameLocks noChangeAspect="1"/>
          </p:cNvGraphicFramePr>
          <p:nvPr/>
        </p:nvGraphicFramePr>
        <p:xfrm>
          <a:off x="457200" y="4800600"/>
          <a:ext cx="3217863" cy="973138"/>
        </p:xfrm>
        <a:graphic>
          <a:graphicData uri="http://schemas.openxmlformats.org/presentationml/2006/ole">
            <mc:AlternateContent xmlns:mc="http://schemas.openxmlformats.org/markup-compatibility/2006">
              <mc:Choice xmlns:v="urn:schemas-microsoft-com:vml" Requires="v">
                <p:oleObj spid="_x0000_s175365" r:id="rId17" imgW="1511617" imgH="457517" progId="">
                  <p:embed/>
                </p:oleObj>
              </mc:Choice>
              <mc:Fallback>
                <p:oleObj r:id="rId17" imgW="1511617" imgH="457517" progId="">
                  <p:embed/>
                  <p:pic>
                    <p:nvPicPr>
                      <p:cNvPr id="21532"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200" y="4800600"/>
                        <a:ext cx="3217863" cy="973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3" name="Object 29"/>
          <p:cNvGraphicFramePr>
            <a:graphicFrameLocks noChangeAspect="1"/>
          </p:cNvGraphicFramePr>
          <p:nvPr/>
        </p:nvGraphicFramePr>
        <p:xfrm>
          <a:off x="3657600" y="4641850"/>
          <a:ext cx="1539875" cy="1377950"/>
        </p:xfrm>
        <a:graphic>
          <a:graphicData uri="http://schemas.openxmlformats.org/presentationml/2006/ole">
            <mc:AlternateContent xmlns:mc="http://schemas.openxmlformats.org/markup-compatibility/2006">
              <mc:Choice xmlns:v="urn:schemas-microsoft-com:vml" Requires="v">
                <p:oleObj spid="_x0000_s175366" r:id="rId19" imgW="723903" imgH="647736" progId="">
                  <p:embed/>
                </p:oleObj>
              </mc:Choice>
              <mc:Fallback>
                <p:oleObj r:id="rId19" imgW="723903" imgH="647736" progId="">
                  <p:embed/>
                  <p:pic>
                    <p:nvPicPr>
                      <p:cNvPr id="21533"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57600" y="4641850"/>
                        <a:ext cx="1539875" cy="137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4" name="Object 30"/>
          <p:cNvGraphicFramePr>
            <a:graphicFrameLocks noChangeAspect="1"/>
          </p:cNvGraphicFramePr>
          <p:nvPr/>
        </p:nvGraphicFramePr>
        <p:xfrm>
          <a:off x="5029200" y="5105400"/>
          <a:ext cx="593725" cy="377825"/>
        </p:xfrm>
        <a:graphic>
          <a:graphicData uri="http://schemas.openxmlformats.org/presentationml/2006/ole">
            <mc:AlternateContent xmlns:mc="http://schemas.openxmlformats.org/markup-compatibility/2006">
              <mc:Choice xmlns:v="urn:schemas-microsoft-com:vml" Requires="v">
                <p:oleObj spid="_x0000_s175367" r:id="rId21" imgW="279233" imgH="177809" progId="">
                  <p:embed/>
                </p:oleObj>
              </mc:Choice>
              <mc:Fallback>
                <p:oleObj r:id="rId21" imgW="279233" imgH="177809" progId="">
                  <p:embed/>
                  <p:pic>
                    <p:nvPicPr>
                      <p:cNvPr id="21534"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29200" y="5105400"/>
                        <a:ext cx="593725"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5" name="Object 31"/>
          <p:cNvGraphicFramePr>
            <a:graphicFrameLocks noChangeAspect="1"/>
          </p:cNvGraphicFramePr>
          <p:nvPr/>
        </p:nvGraphicFramePr>
        <p:xfrm>
          <a:off x="457200" y="5830888"/>
          <a:ext cx="4000500" cy="1027112"/>
        </p:xfrm>
        <a:graphic>
          <a:graphicData uri="http://schemas.openxmlformats.org/presentationml/2006/ole">
            <mc:AlternateContent xmlns:mc="http://schemas.openxmlformats.org/markup-compatibility/2006">
              <mc:Choice xmlns:v="urn:schemas-microsoft-com:vml" Requires="v">
                <p:oleObj spid="_x0000_s175368" r:id="rId23" imgW="1879102" imgH="482708" progId="">
                  <p:embed/>
                </p:oleObj>
              </mc:Choice>
              <mc:Fallback>
                <p:oleObj r:id="rId23" imgW="1879102" imgH="482708" progId="">
                  <p:embed/>
                  <p:pic>
                    <p:nvPicPr>
                      <p:cNvPr id="21535" name="Object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7200" y="5830888"/>
                        <a:ext cx="4000500" cy="1027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6" name="Object 32"/>
          <p:cNvGraphicFramePr>
            <a:graphicFrameLocks noChangeAspect="1"/>
          </p:cNvGraphicFramePr>
          <p:nvPr/>
        </p:nvGraphicFramePr>
        <p:xfrm>
          <a:off x="4419600" y="5638800"/>
          <a:ext cx="2816225" cy="1249363"/>
        </p:xfrm>
        <a:graphic>
          <a:graphicData uri="http://schemas.openxmlformats.org/presentationml/2006/ole">
            <mc:AlternateContent xmlns:mc="http://schemas.openxmlformats.org/markup-compatibility/2006">
              <mc:Choice xmlns:v="urn:schemas-microsoft-com:vml" Requires="v">
                <p:oleObj spid="_x0000_s175369" r:id="rId25" imgW="1460183" imgH="647736" progId="">
                  <p:embed/>
                </p:oleObj>
              </mc:Choice>
              <mc:Fallback>
                <p:oleObj r:id="rId25" imgW="1460183" imgH="647736" progId="">
                  <p:embed/>
                  <p:pic>
                    <p:nvPicPr>
                      <p:cNvPr id="21536" name="Object 3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19600" y="5638800"/>
                        <a:ext cx="2816225" cy="1249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37" name="Group 33"/>
          <p:cNvGrpSpPr>
            <a:grpSpLocks/>
          </p:cNvGrpSpPr>
          <p:nvPr/>
        </p:nvGrpSpPr>
        <p:grpSpPr bwMode="auto">
          <a:xfrm>
            <a:off x="8534400" y="381000"/>
            <a:ext cx="533400" cy="1066800"/>
            <a:chOff x="0" y="0"/>
            <a:chExt cx="336" cy="672"/>
          </a:xfrm>
        </p:grpSpPr>
        <p:sp>
          <p:nvSpPr>
            <p:cNvPr id="21538" name="Line 34"/>
            <p:cNvSpPr>
              <a:spLocks noChangeShapeType="1"/>
            </p:cNvSpPr>
            <p:nvPr/>
          </p:nvSpPr>
          <p:spPr bwMode="auto">
            <a:xfrm rot="10800000" flipV="1">
              <a:off x="0" y="0"/>
              <a:ext cx="0" cy="432"/>
            </a:xfrm>
            <a:prstGeom prst="line">
              <a:avLst/>
            </a:prstGeom>
            <a:noFill/>
            <a:ln w="28575" cap="sq" cmpd="sng">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539" name="Text Box 35"/>
            <p:cNvSpPr txBox="1">
              <a:spLocks noChangeArrowheads="1"/>
            </p:cNvSpPr>
            <p:nvPr/>
          </p:nvSpPr>
          <p:spPr bwMode="auto">
            <a:xfrm>
              <a:off x="0" y="3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i="1">
                  <a:solidFill>
                    <a:srgbClr val="FF0000"/>
                  </a:solidFill>
                  <a:latin typeface="Times New Roman" panose="02020603050405020304" pitchFamily="18" charset="0"/>
                  <a:ea typeface="楷体_GB2312" pitchFamily="1" charset="-122"/>
                </a:rPr>
                <a:t>k</a:t>
              </a:r>
            </a:p>
          </p:txBody>
        </p:sp>
      </p:grpSp>
      <p:grpSp>
        <p:nvGrpSpPr>
          <p:cNvPr id="21540" name="Group 36"/>
          <p:cNvGrpSpPr>
            <a:grpSpLocks/>
          </p:cNvGrpSpPr>
          <p:nvPr/>
        </p:nvGrpSpPr>
        <p:grpSpPr bwMode="auto">
          <a:xfrm>
            <a:off x="8534400" y="76200"/>
            <a:ext cx="533400" cy="914400"/>
            <a:chOff x="0" y="0"/>
            <a:chExt cx="336" cy="576"/>
          </a:xfrm>
        </p:grpSpPr>
        <p:sp>
          <p:nvSpPr>
            <p:cNvPr id="21541" name="Freeform 37"/>
            <p:cNvSpPr>
              <a:spLocks/>
            </p:cNvSpPr>
            <p:nvPr/>
          </p:nvSpPr>
          <p:spPr bwMode="auto">
            <a:xfrm>
              <a:off x="48" y="240"/>
              <a:ext cx="56" cy="336"/>
            </a:xfrm>
            <a:custGeom>
              <a:avLst/>
              <a:gdLst>
                <a:gd name="T0" fmla="*/ 0 w 56"/>
                <a:gd name="T1" fmla="*/ 0 h 288"/>
                <a:gd name="T2" fmla="*/ 48 w 56"/>
                <a:gd name="T3" fmla="*/ 76 h 288"/>
                <a:gd name="T4" fmla="*/ 48 w 56"/>
                <a:gd name="T5" fmla="*/ 188 h 288"/>
                <a:gd name="T6" fmla="*/ 0 w 56"/>
                <a:gd name="T7" fmla="*/ 288 h 288"/>
              </a:gdLst>
              <a:ahLst/>
              <a:cxnLst>
                <a:cxn ang="0">
                  <a:pos x="T0" y="T1"/>
                </a:cxn>
                <a:cxn ang="0">
                  <a:pos x="T2" y="T3"/>
                </a:cxn>
                <a:cxn ang="0">
                  <a:pos x="T4" y="T5"/>
                </a:cxn>
                <a:cxn ang="0">
                  <a:pos x="T6" y="T7"/>
                </a:cxn>
              </a:cxnLst>
              <a:rect l="0" t="0" r="r" b="b"/>
              <a:pathLst>
                <a:path w="56" h="288">
                  <a:moveTo>
                    <a:pt x="0" y="0"/>
                  </a:moveTo>
                  <a:cubicBezTo>
                    <a:pt x="8" y="12"/>
                    <a:pt x="40" y="45"/>
                    <a:pt x="48" y="76"/>
                  </a:cubicBezTo>
                  <a:cubicBezTo>
                    <a:pt x="56" y="107"/>
                    <a:pt x="56" y="153"/>
                    <a:pt x="48" y="188"/>
                  </a:cubicBezTo>
                  <a:cubicBezTo>
                    <a:pt x="40" y="223"/>
                    <a:pt x="10" y="267"/>
                    <a:pt x="0" y="288"/>
                  </a:cubicBezTo>
                </a:path>
              </a:pathLst>
            </a:custGeom>
            <a:noFill/>
            <a:ln w="31750" cap="sq" cmpd="sng">
              <a:solidFill>
                <a:schemeClr val="tx1"/>
              </a:solidFill>
              <a:round/>
              <a:headEnd type="triangl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542" name="Text Box 38"/>
            <p:cNvSpPr txBox="1">
              <a:spLocks noChangeArrowheads="1"/>
            </p:cNvSpPr>
            <p:nvPr/>
          </p:nvSpPr>
          <p:spPr bwMode="auto">
            <a:xfrm>
              <a:off x="0" y="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latin typeface="Times New Roman" panose="02020603050405020304" pitchFamily="18" charset="0"/>
                  <a:ea typeface="楷体_GB2312" pitchFamily="1" charset="-122"/>
                </a:rPr>
                <a:t>kl</a:t>
              </a:r>
            </a:p>
          </p:txBody>
        </p:sp>
      </p:grpSp>
      <p:sp>
        <p:nvSpPr>
          <p:cNvPr id="21543" name="Text Box 39"/>
          <p:cNvSpPr txBox="1">
            <a:spLocks noChangeArrowheads="1"/>
          </p:cNvSpPr>
          <p:nvPr/>
        </p:nvSpPr>
        <p:spPr bwMode="auto">
          <a:xfrm>
            <a:off x="5795963" y="3789363"/>
            <a:ext cx="3048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65175" indent="-765175">
              <a:defRPr>
                <a:solidFill>
                  <a:schemeClr val="tx1"/>
                </a:solidFill>
                <a:latin typeface="Arial" panose="020B0604020202020204" pitchFamily="34" charset="0"/>
                <a:ea typeface="宋体" panose="02010600030101010101" pitchFamily="2" charset="-122"/>
              </a:defRPr>
            </a:lvl1pPr>
            <a:lvl2pPr marL="1143000">
              <a:defRPr>
                <a:solidFill>
                  <a:schemeClr val="tx1"/>
                </a:solidFill>
                <a:latin typeface="Arial" panose="020B0604020202020204" pitchFamily="34" charset="0"/>
                <a:ea typeface="宋体" panose="02010600030101010101" pitchFamily="2" charset="-122"/>
              </a:defRPr>
            </a:lvl2pPr>
            <a:lvl3pPr marL="1333500">
              <a:defRPr>
                <a:solidFill>
                  <a:schemeClr val="tx1"/>
                </a:solidFill>
                <a:latin typeface="Arial" panose="020B0604020202020204" pitchFamily="34" charset="0"/>
                <a:ea typeface="宋体" panose="02010600030101010101" pitchFamily="2" charset="-122"/>
              </a:defRPr>
            </a:lvl3pPr>
            <a:lvl4pPr marL="152400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sz="2400" b="1" dirty="0">
                <a:solidFill>
                  <a:srgbClr val="3333FF"/>
                </a:solidFill>
                <a:latin typeface="黑体" panose="02010609060101010101" pitchFamily="49" charset="-122"/>
                <a:ea typeface="黑体" panose="02010609060101010101" pitchFamily="49" charset="-122"/>
              </a:rPr>
              <a:t>结论：</a:t>
            </a:r>
            <a:r>
              <a:rPr lang="zh-CN" altLang="zh-CN" sz="2400" b="1" dirty="0">
                <a:solidFill>
                  <a:srgbClr val="0070C0"/>
                </a:solidFill>
                <a:latin typeface="黑体" panose="02010609060101010101" pitchFamily="49" charset="-122"/>
                <a:ea typeface="黑体" panose="02010609060101010101" pitchFamily="49" charset="-122"/>
              </a:rPr>
              <a:t>可解决悬臂梁左端受集中力问题。</a:t>
            </a:r>
          </a:p>
        </p:txBody>
      </p:sp>
    </p:spTree>
    <p:extLst>
      <p:ext uri="{BB962C8B-B14F-4D97-AF65-F5344CB8AC3E}">
        <p14:creationId xmlns:p14="http://schemas.microsoft.com/office/powerpoint/2010/main" val="6224065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286000" y="76200"/>
            <a:ext cx="4648200" cy="579438"/>
          </a:xfrm>
          <a:prstGeom prst="rect">
            <a:avLst/>
          </a:prstGeom>
          <a:solidFill>
            <a:schemeClr val="bg1"/>
          </a:solidFill>
          <a:ln>
            <a:noFill/>
          </a:ln>
          <a:effectLst/>
          <a:extLst/>
        </p:spPr>
        <p:txBody>
          <a:bodyPr anchor="ctr">
            <a:spAutoFit/>
          </a:bodyPr>
          <a:lstStyle>
            <a:lvl1pPr marL="2857500" indent="-2857500">
              <a:defRPr>
                <a:solidFill>
                  <a:schemeClr val="tx1"/>
                </a:solidFill>
                <a:latin typeface="Arial" panose="020B0604020202020204" pitchFamily="34" charset="0"/>
                <a:ea typeface="宋体" panose="02010600030101010101" pitchFamily="2" charset="-122"/>
              </a:defRPr>
            </a:lvl1pPr>
            <a:lvl2pPr marL="3235325">
              <a:defRPr>
                <a:solidFill>
                  <a:schemeClr val="tx1"/>
                </a:solidFill>
                <a:latin typeface="Arial" panose="020B0604020202020204" pitchFamily="34" charset="0"/>
                <a:ea typeface="宋体" panose="02010600030101010101" pitchFamily="2" charset="-122"/>
              </a:defRPr>
            </a:lvl2pPr>
            <a:lvl3pPr marL="3425825">
              <a:defRPr>
                <a:solidFill>
                  <a:schemeClr val="tx1"/>
                </a:solidFill>
                <a:latin typeface="Arial" panose="020B0604020202020204" pitchFamily="34" charset="0"/>
                <a:ea typeface="宋体" panose="02010600030101010101" pitchFamily="2" charset="-122"/>
              </a:defRPr>
            </a:lvl3pPr>
            <a:lvl4pPr marL="3616325">
              <a:defRPr>
                <a:solidFill>
                  <a:schemeClr val="tx1"/>
                </a:solidFill>
                <a:latin typeface="Arial" panose="020B0604020202020204" pitchFamily="34" charset="0"/>
                <a:ea typeface="宋体" panose="02010600030101010101" pitchFamily="2" charset="-122"/>
              </a:defRPr>
            </a:lvl4pPr>
            <a:lvl5pPr marL="3806825">
              <a:defRPr>
                <a:solidFill>
                  <a:schemeClr val="tx1"/>
                </a:solidFill>
                <a:latin typeface="Arial" panose="020B0604020202020204" pitchFamily="34" charset="0"/>
                <a:ea typeface="宋体" panose="02010600030101010101" pitchFamily="2" charset="-122"/>
              </a:defRPr>
            </a:lvl5pPr>
            <a:lvl6pPr marL="42640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47212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51784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56356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3200" b="1" dirty="0">
                <a:solidFill>
                  <a:srgbClr val="FF0000"/>
                </a:solidFill>
                <a:latin typeface="黑体" panose="02010609060101010101" pitchFamily="49" charset="-122"/>
                <a:ea typeface="黑体" panose="02010609060101010101" pitchFamily="49" charset="-122"/>
              </a:rPr>
              <a:t>§3-2  位移分量的求出</a:t>
            </a:r>
          </a:p>
        </p:txBody>
      </p:sp>
      <p:grpSp>
        <p:nvGrpSpPr>
          <p:cNvPr id="4" name="Group 3"/>
          <p:cNvGrpSpPr>
            <a:grpSpLocks/>
          </p:cNvGrpSpPr>
          <p:nvPr/>
        </p:nvGrpSpPr>
        <p:grpSpPr bwMode="auto">
          <a:xfrm>
            <a:off x="5135563" y="2420938"/>
            <a:ext cx="3124200" cy="1127125"/>
            <a:chOff x="0" y="0"/>
            <a:chExt cx="1968" cy="710"/>
          </a:xfrm>
        </p:grpSpPr>
        <p:sp>
          <p:nvSpPr>
            <p:cNvPr id="5" name="Line 4"/>
            <p:cNvSpPr>
              <a:spLocks noChangeShapeType="1"/>
            </p:cNvSpPr>
            <p:nvPr/>
          </p:nvSpPr>
          <p:spPr bwMode="auto">
            <a:xfrm>
              <a:off x="1344" y="144"/>
              <a:ext cx="480" cy="0"/>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 name="Line 5"/>
            <p:cNvSpPr>
              <a:spLocks noChangeShapeType="1"/>
            </p:cNvSpPr>
            <p:nvPr/>
          </p:nvSpPr>
          <p:spPr bwMode="auto">
            <a:xfrm>
              <a:off x="144" y="144"/>
              <a:ext cx="0" cy="528"/>
            </a:xfrm>
            <a:prstGeom prst="line">
              <a:avLst/>
            </a:prstGeom>
            <a:noFill/>
            <a:ln w="19050" cap="sq"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 name="Text Box 6"/>
            <p:cNvSpPr txBox="1">
              <a:spLocks noChangeArrowheads="1"/>
            </p:cNvSpPr>
            <p:nvPr/>
          </p:nvSpPr>
          <p:spPr bwMode="auto">
            <a:xfrm>
              <a:off x="1872" y="0"/>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x</a:t>
              </a:r>
            </a:p>
          </p:txBody>
        </p:sp>
        <p:sp>
          <p:nvSpPr>
            <p:cNvPr id="8" name="Text Box 7"/>
            <p:cNvSpPr txBox="1">
              <a:spLocks noChangeArrowheads="1"/>
            </p:cNvSpPr>
            <p:nvPr/>
          </p:nvSpPr>
          <p:spPr bwMode="auto">
            <a:xfrm>
              <a:off x="0" y="480"/>
              <a:ext cx="9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400" i="1">
                  <a:latin typeface="Times New Roman" panose="02020603050405020304" pitchFamily="18" charset="0"/>
                  <a:ea typeface="楷体_GB2312" pitchFamily="1" charset="-122"/>
                </a:rPr>
                <a:t>y</a:t>
              </a:r>
            </a:p>
          </p:txBody>
        </p:sp>
      </p:grpSp>
      <p:grpSp>
        <p:nvGrpSpPr>
          <p:cNvPr id="9" name="Group 8"/>
          <p:cNvGrpSpPr>
            <a:grpSpLocks/>
          </p:cNvGrpSpPr>
          <p:nvPr/>
        </p:nvGrpSpPr>
        <p:grpSpPr bwMode="auto">
          <a:xfrm>
            <a:off x="5364163" y="2420938"/>
            <a:ext cx="3505200" cy="1006475"/>
            <a:chOff x="0" y="0"/>
            <a:chExt cx="2208" cy="634"/>
          </a:xfrm>
        </p:grpSpPr>
        <p:sp>
          <p:nvSpPr>
            <p:cNvPr id="10" name="Line 9"/>
            <p:cNvSpPr>
              <a:spLocks noChangeShapeType="1"/>
            </p:cNvSpPr>
            <p:nvPr/>
          </p:nvSpPr>
          <p:spPr bwMode="auto">
            <a:xfrm flipV="1">
              <a:off x="1200" y="384"/>
              <a:ext cx="0" cy="192"/>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0" y="480"/>
              <a:ext cx="1200"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Text Box 11"/>
            <p:cNvSpPr txBox="1">
              <a:spLocks noChangeArrowheads="1"/>
            </p:cNvSpPr>
            <p:nvPr/>
          </p:nvSpPr>
          <p:spPr bwMode="auto">
            <a:xfrm>
              <a:off x="528" y="2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i="1">
                  <a:latin typeface="Times New Roman" panose="02020603050405020304" pitchFamily="18" charset="0"/>
                  <a:ea typeface="楷体_GB2312" pitchFamily="1" charset="-122"/>
                </a:rPr>
                <a:t>l</a:t>
              </a:r>
            </a:p>
          </p:txBody>
        </p:sp>
        <p:grpSp>
          <p:nvGrpSpPr>
            <p:cNvPr id="13" name="Group 12"/>
            <p:cNvGrpSpPr>
              <a:grpSpLocks/>
            </p:cNvGrpSpPr>
            <p:nvPr/>
          </p:nvGrpSpPr>
          <p:grpSpPr bwMode="auto">
            <a:xfrm>
              <a:off x="0" y="0"/>
              <a:ext cx="2208" cy="634"/>
              <a:chOff x="0" y="0"/>
              <a:chExt cx="2208" cy="634"/>
            </a:xfrm>
          </p:grpSpPr>
          <p:grpSp>
            <p:nvGrpSpPr>
              <p:cNvPr id="14" name="Group 13"/>
              <p:cNvGrpSpPr>
                <a:grpSpLocks/>
              </p:cNvGrpSpPr>
              <p:nvPr/>
            </p:nvGrpSpPr>
            <p:grpSpPr bwMode="auto">
              <a:xfrm>
                <a:off x="0" y="0"/>
                <a:ext cx="2016" cy="634"/>
                <a:chOff x="0" y="0"/>
                <a:chExt cx="2016" cy="634"/>
              </a:xfrm>
            </p:grpSpPr>
            <p:sp>
              <p:nvSpPr>
                <p:cNvPr id="19" name="Rectangle 14"/>
                <p:cNvSpPr>
                  <a:spLocks noChangeArrowheads="1"/>
                </p:cNvSpPr>
                <p:nvPr/>
              </p:nvSpPr>
              <p:spPr bwMode="auto">
                <a:xfrm>
                  <a:off x="0" y="0"/>
                  <a:ext cx="1200" cy="288"/>
                </a:xfrm>
                <a:prstGeom prst="rect">
                  <a:avLst/>
                </a:prstGeom>
                <a:noFill/>
                <a:ln w="28575" cap="sq"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Line 15"/>
                <p:cNvSpPr>
                  <a:spLocks noChangeShapeType="1"/>
                </p:cNvSpPr>
                <p:nvPr/>
              </p:nvSpPr>
              <p:spPr bwMode="auto">
                <a:xfrm>
                  <a:off x="0" y="144"/>
                  <a:ext cx="1200" cy="0"/>
                </a:xfrm>
                <a:prstGeom prst="line">
                  <a:avLst/>
                </a:prstGeom>
                <a:noFill/>
                <a:ln w="12700"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1872" y="0"/>
                  <a:ext cx="96" cy="288"/>
                </a:xfrm>
                <a:prstGeom prst="rect">
                  <a:avLst/>
                </a:prstGeom>
                <a:solidFill>
                  <a:schemeClr val="accent1"/>
                </a:solidFill>
                <a:ln w="1270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Line 17"/>
                <p:cNvSpPr>
                  <a:spLocks noChangeShapeType="1"/>
                </p:cNvSpPr>
                <p:nvPr/>
              </p:nvSpPr>
              <p:spPr bwMode="auto">
                <a:xfrm>
                  <a:off x="1872" y="336"/>
                  <a:ext cx="0" cy="144"/>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Line 18"/>
                <p:cNvSpPr>
                  <a:spLocks noChangeShapeType="1"/>
                </p:cNvSpPr>
                <p:nvPr/>
              </p:nvSpPr>
              <p:spPr bwMode="auto">
                <a:xfrm>
                  <a:off x="1968" y="336"/>
                  <a:ext cx="0" cy="144"/>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1824" y="384"/>
                  <a:ext cx="192"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Text Box 20"/>
                <p:cNvSpPr txBox="1">
                  <a:spLocks noChangeArrowheads="1"/>
                </p:cNvSpPr>
                <p:nvPr/>
              </p:nvSpPr>
              <p:spPr bwMode="auto">
                <a:xfrm>
                  <a:off x="1824" y="384"/>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a:latin typeface="Times New Roman" panose="02020603050405020304" pitchFamily="18" charset="0"/>
                      <a:ea typeface="楷体_GB2312" pitchFamily="1" charset="-122"/>
                    </a:rPr>
                    <a:t>1</a:t>
                  </a:r>
                </a:p>
              </p:txBody>
            </p:sp>
          </p:grpSp>
          <p:sp>
            <p:nvSpPr>
              <p:cNvPr id="15" name="Line 21"/>
              <p:cNvSpPr>
                <a:spLocks noChangeShapeType="1"/>
              </p:cNvSpPr>
              <p:nvPr/>
            </p:nvSpPr>
            <p:spPr bwMode="auto">
              <a:xfrm>
                <a:off x="2016" y="288"/>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22"/>
              <p:cNvSpPr>
                <a:spLocks noChangeShapeType="1"/>
              </p:cNvSpPr>
              <p:nvPr/>
            </p:nvSpPr>
            <p:spPr bwMode="auto">
              <a:xfrm>
                <a:off x="2016" y="0"/>
                <a:ext cx="144" cy="0"/>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Line 23"/>
              <p:cNvSpPr>
                <a:spLocks noChangeShapeType="1"/>
              </p:cNvSpPr>
              <p:nvPr/>
            </p:nvSpPr>
            <p:spPr bwMode="auto">
              <a:xfrm>
                <a:off x="2064" y="0"/>
                <a:ext cx="0" cy="288"/>
              </a:xfrm>
              <a:prstGeom prst="line">
                <a:avLst/>
              </a:prstGeom>
              <a:noFill/>
              <a:ln w="12700"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Text Box 24"/>
              <p:cNvSpPr txBox="1">
                <a:spLocks noChangeArrowheads="1"/>
              </p:cNvSpPr>
              <p:nvPr/>
            </p:nvSpPr>
            <p:spPr bwMode="auto">
              <a:xfrm>
                <a:off x="2112" y="48"/>
                <a:ext cx="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lang="zh-CN" altLang="zh-CN" sz="2000" i="1">
                    <a:latin typeface="Times New Roman" panose="02020603050405020304" pitchFamily="18" charset="0"/>
                    <a:ea typeface="楷体_GB2312" pitchFamily="1" charset="-122"/>
                  </a:rPr>
                  <a:t>h</a:t>
                </a:r>
              </a:p>
            </p:txBody>
          </p:sp>
        </p:grpSp>
      </p:grpSp>
      <p:grpSp>
        <p:nvGrpSpPr>
          <p:cNvPr id="26" name="Group 25"/>
          <p:cNvGrpSpPr>
            <a:grpSpLocks/>
          </p:cNvGrpSpPr>
          <p:nvPr/>
        </p:nvGrpSpPr>
        <p:grpSpPr bwMode="auto">
          <a:xfrm>
            <a:off x="4678363" y="1887538"/>
            <a:ext cx="3344862" cy="1131887"/>
            <a:chOff x="0" y="0"/>
            <a:chExt cx="2107" cy="713"/>
          </a:xfrm>
        </p:grpSpPr>
        <p:sp>
          <p:nvSpPr>
            <p:cNvPr id="27" name="Freeform 26"/>
            <p:cNvSpPr>
              <a:spLocks/>
            </p:cNvSpPr>
            <p:nvPr/>
          </p:nvSpPr>
          <p:spPr bwMode="auto">
            <a:xfrm>
              <a:off x="190" y="288"/>
              <a:ext cx="146" cy="379"/>
            </a:xfrm>
            <a:custGeom>
              <a:avLst/>
              <a:gdLst>
                <a:gd name="T0" fmla="*/ 146 w 146"/>
                <a:gd name="T1" fmla="*/ 0 h 379"/>
                <a:gd name="T2" fmla="*/ 50 w 146"/>
                <a:gd name="T3" fmla="*/ 48 h 379"/>
                <a:gd name="T4" fmla="*/ 2 w 146"/>
                <a:gd name="T5" fmla="*/ 192 h 379"/>
                <a:gd name="T6" fmla="*/ 36 w 146"/>
                <a:gd name="T7" fmla="*/ 315 h 379"/>
                <a:gd name="T8" fmla="*/ 128 w 146"/>
                <a:gd name="T9" fmla="*/ 379 h 379"/>
              </a:gdLst>
              <a:ahLst/>
              <a:cxnLst>
                <a:cxn ang="0">
                  <a:pos x="T0" y="T1"/>
                </a:cxn>
                <a:cxn ang="0">
                  <a:pos x="T2" y="T3"/>
                </a:cxn>
                <a:cxn ang="0">
                  <a:pos x="T4" y="T5"/>
                </a:cxn>
                <a:cxn ang="0">
                  <a:pos x="T6" y="T7"/>
                </a:cxn>
                <a:cxn ang="0">
                  <a:pos x="T8" y="T9"/>
                </a:cxn>
              </a:cxnLst>
              <a:rect l="0" t="0" r="r" b="b"/>
              <a:pathLst>
                <a:path w="146" h="379">
                  <a:moveTo>
                    <a:pt x="146" y="0"/>
                  </a:moveTo>
                  <a:cubicBezTo>
                    <a:pt x="110" y="8"/>
                    <a:pt x="74" y="16"/>
                    <a:pt x="50" y="48"/>
                  </a:cubicBezTo>
                  <a:cubicBezTo>
                    <a:pt x="26" y="80"/>
                    <a:pt x="4" y="148"/>
                    <a:pt x="2" y="192"/>
                  </a:cubicBezTo>
                  <a:cubicBezTo>
                    <a:pt x="0" y="236"/>
                    <a:pt x="15" y="284"/>
                    <a:pt x="36" y="315"/>
                  </a:cubicBezTo>
                  <a:cubicBezTo>
                    <a:pt x="57" y="346"/>
                    <a:pt x="109" y="366"/>
                    <a:pt x="128" y="379"/>
                  </a:cubicBezTo>
                </a:path>
              </a:pathLst>
            </a:custGeom>
            <a:noFill/>
            <a:ln w="28575" cap="sq" cmpd="sng">
              <a:solidFill>
                <a:srgbClr val="FF0000"/>
              </a:solidFill>
              <a:round/>
              <a:headEnd type="triangl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27"/>
            <p:cNvSpPr>
              <a:spLocks/>
            </p:cNvSpPr>
            <p:nvPr/>
          </p:nvSpPr>
          <p:spPr bwMode="auto">
            <a:xfrm>
              <a:off x="1728" y="283"/>
              <a:ext cx="173" cy="430"/>
            </a:xfrm>
            <a:custGeom>
              <a:avLst/>
              <a:gdLst>
                <a:gd name="T0" fmla="*/ 27 w 173"/>
                <a:gd name="T1" fmla="*/ 430 h 430"/>
                <a:gd name="T2" fmla="*/ 128 w 173"/>
                <a:gd name="T3" fmla="*/ 357 h 430"/>
                <a:gd name="T4" fmla="*/ 173 w 173"/>
                <a:gd name="T5" fmla="*/ 220 h 430"/>
                <a:gd name="T6" fmla="*/ 128 w 173"/>
                <a:gd name="T7" fmla="*/ 110 h 430"/>
                <a:gd name="T8" fmla="*/ 0 w 173"/>
                <a:gd name="T9" fmla="*/ 0 h 430"/>
              </a:gdLst>
              <a:ahLst/>
              <a:cxnLst>
                <a:cxn ang="0">
                  <a:pos x="T0" y="T1"/>
                </a:cxn>
                <a:cxn ang="0">
                  <a:pos x="T2" y="T3"/>
                </a:cxn>
                <a:cxn ang="0">
                  <a:pos x="T4" y="T5"/>
                </a:cxn>
                <a:cxn ang="0">
                  <a:pos x="T6" y="T7"/>
                </a:cxn>
                <a:cxn ang="0">
                  <a:pos x="T8" y="T9"/>
                </a:cxn>
              </a:cxnLst>
              <a:rect l="0" t="0" r="r" b="b"/>
              <a:pathLst>
                <a:path w="173" h="430">
                  <a:moveTo>
                    <a:pt x="27" y="430"/>
                  </a:moveTo>
                  <a:cubicBezTo>
                    <a:pt x="44" y="418"/>
                    <a:pt x="104" y="392"/>
                    <a:pt x="128" y="357"/>
                  </a:cubicBezTo>
                  <a:cubicBezTo>
                    <a:pt x="152" y="322"/>
                    <a:pt x="173" y="261"/>
                    <a:pt x="173" y="220"/>
                  </a:cubicBezTo>
                  <a:cubicBezTo>
                    <a:pt x="173" y="179"/>
                    <a:pt x="157" y="147"/>
                    <a:pt x="128" y="110"/>
                  </a:cubicBezTo>
                  <a:cubicBezTo>
                    <a:pt x="99" y="73"/>
                    <a:pt x="27" y="23"/>
                    <a:pt x="0" y="0"/>
                  </a:cubicBezTo>
                </a:path>
              </a:pathLst>
            </a:custGeom>
            <a:noFill/>
            <a:ln w="28575" cap="sq" cmpd="sng">
              <a:solidFill>
                <a:srgbClr val="FF0000"/>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Text Box 28"/>
            <p:cNvSpPr txBox="1">
              <a:spLocks noChangeArrowheads="1"/>
            </p:cNvSpPr>
            <p:nvPr/>
          </p:nvSpPr>
          <p:spPr bwMode="auto">
            <a:xfrm>
              <a:off x="0" y="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M</a:t>
              </a:r>
            </a:p>
          </p:txBody>
        </p:sp>
        <p:sp>
          <p:nvSpPr>
            <p:cNvPr id="30" name="Text Box 29"/>
            <p:cNvSpPr txBox="1">
              <a:spLocks noChangeArrowheads="1"/>
            </p:cNvSpPr>
            <p:nvPr/>
          </p:nvSpPr>
          <p:spPr bwMode="auto">
            <a:xfrm>
              <a:off x="1819" y="9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i="1">
                  <a:solidFill>
                    <a:srgbClr val="FF0000"/>
                  </a:solidFill>
                  <a:latin typeface="Times New Roman" panose="02020603050405020304" pitchFamily="18" charset="0"/>
                  <a:ea typeface="楷体_GB2312" pitchFamily="1" charset="-122"/>
                </a:rPr>
                <a:t>M</a:t>
              </a:r>
            </a:p>
          </p:txBody>
        </p:sp>
      </p:grpSp>
      <p:sp>
        <p:nvSpPr>
          <p:cNvPr id="31" name="Text Box 30"/>
          <p:cNvSpPr txBox="1">
            <a:spLocks noChangeArrowheads="1"/>
          </p:cNvSpPr>
          <p:nvPr/>
        </p:nvSpPr>
        <p:spPr bwMode="auto">
          <a:xfrm>
            <a:off x="152400" y="1143000"/>
            <a:ext cx="5499100"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zh-CN" sz="2800" b="1">
                <a:latin typeface="Times New Roman" panose="02020603050405020304" pitchFamily="18" charset="0"/>
                <a:ea typeface="楷体_GB2312" pitchFamily="1" charset="-122"/>
              </a:rPr>
              <a:t>一、</a:t>
            </a:r>
            <a:r>
              <a:rPr lang="zh-CN" altLang="zh-CN" sz="2800" b="1">
                <a:latin typeface="楷体_GB2312" pitchFamily="1" charset="-122"/>
                <a:ea typeface="楷体_GB2312" pitchFamily="1" charset="-122"/>
              </a:rPr>
              <a:t> 形变分量与位移分量</a:t>
            </a:r>
          </a:p>
        </p:txBody>
      </p:sp>
      <p:graphicFrame>
        <p:nvGraphicFramePr>
          <p:cNvPr id="32" name="Object 31"/>
          <p:cNvGraphicFramePr>
            <a:graphicFrameLocks noChangeAspect="1"/>
          </p:cNvGraphicFramePr>
          <p:nvPr>
            <p:extLst>
              <p:ext uri="{D42A27DB-BD31-4B8C-83A1-F6EECF244321}">
                <p14:modId xmlns:p14="http://schemas.microsoft.com/office/powerpoint/2010/main" val="3925494411"/>
              </p:ext>
            </p:extLst>
          </p:nvPr>
        </p:nvGraphicFramePr>
        <p:xfrm>
          <a:off x="755650" y="2205038"/>
          <a:ext cx="2590800" cy="852487"/>
        </p:xfrm>
        <a:graphic>
          <a:graphicData uri="http://schemas.openxmlformats.org/presentationml/2006/ole">
            <mc:AlternateContent xmlns:mc="http://schemas.openxmlformats.org/markup-compatibility/2006">
              <mc:Choice xmlns:v="urn:schemas-microsoft-com:vml" Requires="v">
                <p:oleObj spid="_x0000_s240687" r:id="rId3" imgW="1269766" imgH="419235" progId="">
                  <p:embed/>
                </p:oleObj>
              </mc:Choice>
              <mc:Fallback>
                <p:oleObj r:id="rId3" imgW="1269766" imgH="419235" progId="">
                  <p:embed/>
                  <p:pic>
                    <p:nvPicPr>
                      <p:cNvPr id="22559" name="Object 31"/>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755650" y="2205038"/>
                        <a:ext cx="2590800"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2379259768"/>
              </p:ext>
            </p:extLst>
          </p:nvPr>
        </p:nvGraphicFramePr>
        <p:xfrm>
          <a:off x="827088" y="3284538"/>
          <a:ext cx="990600" cy="538162"/>
        </p:xfrm>
        <a:graphic>
          <a:graphicData uri="http://schemas.openxmlformats.org/presentationml/2006/ole">
            <mc:AlternateContent xmlns:mc="http://schemas.openxmlformats.org/markup-compatibility/2006">
              <mc:Choice xmlns:v="urn:schemas-microsoft-com:vml" Requires="v">
                <p:oleObj spid="_x0000_s240688" r:id="rId5" imgW="444624" imgH="241512" progId="">
                  <p:embed/>
                </p:oleObj>
              </mc:Choice>
              <mc:Fallback>
                <p:oleObj r:id="rId5" imgW="444624" imgH="241512" progId="">
                  <p:embed/>
                  <p:pic>
                    <p:nvPicPr>
                      <p:cNvPr id="22560" name="Object 32"/>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827088" y="3284538"/>
                        <a:ext cx="990600"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94012242"/>
              </p:ext>
            </p:extLst>
          </p:nvPr>
        </p:nvGraphicFramePr>
        <p:xfrm>
          <a:off x="827088" y="2852738"/>
          <a:ext cx="990600" cy="538162"/>
        </p:xfrm>
        <a:graphic>
          <a:graphicData uri="http://schemas.openxmlformats.org/presentationml/2006/ole">
            <mc:AlternateContent xmlns:mc="http://schemas.openxmlformats.org/markup-compatibility/2006">
              <mc:Choice xmlns:v="urn:schemas-microsoft-com:vml" Requires="v">
                <p:oleObj spid="_x0000_s240689" r:id="rId7" imgW="444624" imgH="241512" progId="">
                  <p:embed/>
                </p:oleObj>
              </mc:Choice>
              <mc:Fallback>
                <p:oleObj r:id="rId7" imgW="444624" imgH="241512" progId="">
                  <p:embed/>
                  <p:pic>
                    <p:nvPicPr>
                      <p:cNvPr id="22561" name="Object 33"/>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827088" y="2852738"/>
                        <a:ext cx="990600"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AutoShape 34"/>
          <p:cNvSpPr>
            <a:spLocks/>
          </p:cNvSpPr>
          <p:nvPr/>
        </p:nvSpPr>
        <p:spPr bwMode="auto">
          <a:xfrm>
            <a:off x="611188" y="2565400"/>
            <a:ext cx="76200" cy="1066800"/>
          </a:xfrm>
          <a:prstGeom prst="leftBrace">
            <a:avLst>
              <a:gd name="adj1" fmla="val 116667"/>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Text Box 35"/>
          <p:cNvSpPr txBox="1">
            <a:spLocks noChangeArrowheads="1"/>
          </p:cNvSpPr>
          <p:nvPr/>
        </p:nvSpPr>
        <p:spPr bwMode="auto">
          <a:xfrm>
            <a:off x="179388" y="3860800"/>
            <a:ext cx="4176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rPr>
              <a:t>平面应力情况下的物理方程：</a:t>
            </a:r>
          </a:p>
        </p:txBody>
      </p:sp>
      <p:sp>
        <p:nvSpPr>
          <p:cNvPr id="37" name="Text Box 36"/>
          <p:cNvSpPr txBox="1">
            <a:spLocks noChangeArrowheads="1"/>
          </p:cNvSpPr>
          <p:nvPr/>
        </p:nvSpPr>
        <p:spPr bwMode="auto">
          <a:xfrm>
            <a:off x="228600" y="1676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宋体" panose="02010600030101010101" pitchFamily="2" charset="-122"/>
              </a:rPr>
              <a:t>1、形变分量</a:t>
            </a:r>
          </a:p>
        </p:txBody>
      </p:sp>
      <p:graphicFrame>
        <p:nvGraphicFramePr>
          <p:cNvPr id="38" name="Object 37"/>
          <p:cNvGraphicFramePr>
            <a:graphicFrameLocks noChangeAspect="1"/>
          </p:cNvGraphicFramePr>
          <p:nvPr>
            <p:extLst>
              <p:ext uri="{D42A27DB-BD31-4B8C-83A1-F6EECF244321}">
                <p14:modId xmlns:p14="http://schemas.microsoft.com/office/powerpoint/2010/main" val="296316790"/>
              </p:ext>
            </p:extLst>
          </p:nvPr>
        </p:nvGraphicFramePr>
        <p:xfrm>
          <a:off x="838200" y="5105400"/>
          <a:ext cx="2466975" cy="733425"/>
        </p:xfrm>
        <a:graphic>
          <a:graphicData uri="http://schemas.openxmlformats.org/presentationml/2006/ole">
            <mc:AlternateContent xmlns:mc="http://schemas.openxmlformats.org/markup-compatibility/2006">
              <mc:Choice xmlns:v="urn:schemas-microsoft-com:vml" Requires="v">
                <p:oleObj spid="_x0000_s240690" r:id="rId9" imgW="1155516" imgH="343068" progId="">
                  <p:embed/>
                </p:oleObj>
              </mc:Choice>
              <mc:Fallback>
                <p:oleObj r:id="rId9" imgW="1155516" imgH="343068" progId="">
                  <p:embed/>
                  <p:pic>
                    <p:nvPicPr>
                      <p:cNvPr id="22565" name="Object 37"/>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838200" y="5105400"/>
                        <a:ext cx="2466975"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258316939"/>
              </p:ext>
            </p:extLst>
          </p:nvPr>
        </p:nvGraphicFramePr>
        <p:xfrm>
          <a:off x="838200" y="4419600"/>
          <a:ext cx="2390775" cy="717550"/>
        </p:xfrm>
        <a:graphic>
          <a:graphicData uri="http://schemas.openxmlformats.org/presentationml/2006/ole">
            <mc:AlternateContent xmlns:mc="http://schemas.openxmlformats.org/markup-compatibility/2006">
              <mc:Choice xmlns:v="urn:schemas-microsoft-com:vml" Requires="v">
                <p:oleObj spid="_x0000_s240691" r:id="rId11" imgW="1142821" imgH="343068" progId="">
                  <p:embed/>
                </p:oleObj>
              </mc:Choice>
              <mc:Fallback>
                <p:oleObj r:id="rId11" imgW="1142821" imgH="343068" progId="">
                  <p:embed/>
                  <p:pic>
                    <p:nvPicPr>
                      <p:cNvPr id="22566" name="Object 38"/>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838200" y="4419600"/>
                        <a:ext cx="2390775"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10846643"/>
              </p:ext>
            </p:extLst>
          </p:nvPr>
        </p:nvGraphicFramePr>
        <p:xfrm>
          <a:off x="838200" y="5715000"/>
          <a:ext cx="1492250" cy="774700"/>
        </p:xfrm>
        <a:graphic>
          <a:graphicData uri="http://schemas.openxmlformats.org/presentationml/2006/ole">
            <mc:AlternateContent xmlns:mc="http://schemas.openxmlformats.org/markup-compatibility/2006">
              <mc:Choice xmlns:v="urn:schemas-microsoft-com:vml" Requires="v">
                <p:oleObj spid="_x0000_s240692" r:id="rId13" imgW="571569" imgH="393846" progId="">
                  <p:embed/>
                </p:oleObj>
              </mc:Choice>
              <mc:Fallback>
                <p:oleObj r:id="rId13" imgW="571569" imgH="393846" progId="">
                  <p:embed/>
                  <p:pic>
                    <p:nvPicPr>
                      <p:cNvPr id="22567" name="Object 39"/>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838200" y="5715000"/>
                        <a:ext cx="149225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Text Box 40"/>
          <p:cNvSpPr txBox="1">
            <a:spLocks noChangeArrowheads="1"/>
          </p:cNvSpPr>
          <p:nvPr/>
        </p:nvSpPr>
        <p:spPr bwMode="auto">
          <a:xfrm>
            <a:off x="3505200" y="33528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(a)</a:t>
            </a:r>
          </a:p>
        </p:txBody>
      </p:sp>
      <p:sp>
        <p:nvSpPr>
          <p:cNvPr id="42" name="Text Box 41"/>
          <p:cNvSpPr txBox="1">
            <a:spLocks noChangeArrowheads="1"/>
          </p:cNvSpPr>
          <p:nvPr/>
        </p:nvSpPr>
        <p:spPr bwMode="auto">
          <a:xfrm>
            <a:off x="4716463" y="4005263"/>
            <a:ext cx="25225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000" b="1">
                <a:latin typeface="宋体" panose="02010600030101010101" pitchFamily="2" charset="-122"/>
              </a:rPr>
              <a:t>将式（a）代入得：</a:t>
            </a:r>
          </a:p>
        </p:txBody>
      </p:sp>
      <p:graphicFrame>
        <p:nvGraphicFramePr>
          <p:cNvPr id="43" name="Object 42"/>
          <p:cNvGraphicFramePr>
            <a:graphicFrameLocks noChangeAspect="1"/>
          </p:cNvGraphicFramePr>
          <p:nvPr>
            <p:extLst>
              <p:ext uri="{D42A27DB-BD31-4B8C-83A1-F6EECF244321}">
                <p14:modId xmlns:p14="http://schemas.microsoft.com/office/powerpoint/2010/main" val="560156818"/>
              </p:ext>
            </p:extLst>
          </p:nvPr>
        </p:nvGraphicFramePr>
        <p:xfrm>
          <a:off x="6227763" y="4868863"/>
          <a:ext cx="1768475" cy="842962"/>
        </p:xfrm>
        <a:graphic>
          <a:graphicData uri="http://schemas.openxmlformats.org/presentationml/2006/ole">
            <mc:AlternateContent xmlns:mc="http://schemas.openxmlformats.org/markup-compatibility/2006">
              <mc:Choice xmlns:v="urn:schemas-microsoft-com:vml" Requires="v">
                <p:oleObj spid="_x0000_s240693" r:id="rId15" imgW="825459" imgH="393846" progId="">
                  <p:embed/>
                </p:oleObj>
              </mc:Choice>
              <mc:Fallback>
                <p:oleObj r:id="rId15" imgW="825459" imgH="393846" progId="">
                  <p:embed/>
                  <p:pic>
                    <p:nvPicPr>
                      <p:cNvPr id="22570" name="Object 42"/>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6227763" y="4868863"/>
                        <a:ext cx="1768475"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3124472220"/>
              </p:ext>
            </p:extLst>
          </p:nvPr>
        </p:nvGraphicFramePr>
        <p:xfrm>
          <a:off x="4427538" y="4868863"/>
          <a:ext cx="1524000" cy="842962"/>
        </p:xfrm>
        <a:graphic>
          <a:graphicData uri="http://schemas.openxmlformats.org/presentationml/2006/ole">
            <mc:AlternateContent xmlns:mc="http://schemas.openxmlformats.org/markup-compatibility/2006">
              <mc:Choice xmlns:v="urn:schemas-microsoft-com:vml" Requires="v">
                <p:oleObj spid="_x0000_s240694" r:id="rId17" imgW="711208" imgH="393846" progId="">
                  <p:embed/>
                </p:oleObj>
              </mc:Choice>
              <mc:Fallback>
                <p:oleObj r:id="rId17" imgW="711208" imgH="393846" progId="">
                  <p:embed/>
                  <p:pic>
                    <p:nvPicPr>
                      <p:cNvPr id="22571" name="Object 43"/>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4427538" y="4868863"/>
                        <a:ext cx="1524000"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548989338"/>
              </p:ext>
            </p:extLst>
          </p:nvPr>
        </p:nvGraphicFramePr>
        <p:xfrm>
          <a:off x="8153400" y="5013325"/>
          <a:ext cx="990600" cy="522288"/>
        </p:xfrm>
        <a:graphic>
          <a:graphicData uri="http://schemas.openxmlformats.org/presentationml/2006/ole">
            <mc:AlternateContent xmlns:mc="http://schemas.openxmlformats.org/markup-compatibility/2006">
              <mc:Choice xmlns:v="urn:schemas-microsoft-com:vml" Requires="v">
                <p:oleObj spid="_x0000_s240695" r:id="rId19" imgW="457319" imgH="241512" progId="">
                  <p:embed/>
                </p:oleObj>
              </mc:Choice>
              <mc:Fallback>
                <p:oleObj r:id="rId19" imgW="457319" imgH="241512" progId="">
                  <p:embed/>
                  <p:pic>
                    <p:nvPicPr>
                      <p:cNvPr id="22572" name="Object 44"/>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8153400" y="5013325"/>
                        <a:ext cx="9906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AutoShape 45"/>
          <p:cNvSpPr>
            <a:spLocks/>
          </p:cNvSpPr>
          <p:nvPr/>
        </p:nvSpPr>
        <p:spPr bwMode="auto">
          <a:xfrm rot="16200000">
            <a:off x="6819900" y="4741863"/>
            <a:ext cx="76200" cy="2590800"/>
          </a:xfrm>
          <a:prstGeom prst="leftBrace">
            <a:avLst>
              <a:gd name="adj1" fmla="val 28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Text Box 46"/>
          <p:cNvSpPr txBox="1">
            <a:spLocks noChangeArrowheads="1"/>
          </p:cNvSpPr>
          <p:nvPr/>
        </p:nvSpPr>
        <p:spPr bwMode="auto">
          <a:xfrm>
            <a:off x="8610600" y="5770563"/>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400" b="1">
                <a:latin typeface="Times New Roman" panose="02020603050405020304" pitchFamily="18" charset="0"/>
                <a:ea typeface="楷体_GB2312" pitchFamily="1" charset="-122"/>
              </a:rPr>
              <a:t>(b)</a:t>
            </a:r>
          </a:p>
        </p:txBody>
      </p:sp>
      <p:sp>
        <p:nvSpPr>
          <p:cNvPr id="48" name="AutoShape 47"/>
          <p:cNvSpPr>
            <a:spLocks/>
          </p:cNvSpPr>
          <p:nvPr/>
        </p:nvSpPr>
        <p:spPr bwMode="auto">
          <a:xfrm>
            <a:off x="685800" y="4724400"/>
            <a:ext cx="152400" cy="1524000"/>
          </a:xfrm>
          <a:prstGeom prst="leftBrace">
            <a:avLst>
              <a:gd name="adj1" fmla="val 83333"/>
              <a:gd name="adj2" fmla="val 50000"/>
            </a:avLst>
          </a:prstGeom>
          <a:noFill/>
          <a:ln w="12700" cap="sq"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Line 48"/>
          <p:cNvSpPr>
            <a:spLocks noChangeShapeType="1"/>
          </p:cNvSpPr>
          <p:nvPr/>
        </p:nvSpPr>
        <p:spPr bwMode="auto">
          <a:xfrm>
            <a:off x="4419600" y="2895600"/>
            <a:ext cx="0" cy="3657600"/>
          </a:xfrm>
          <a:prstGeom prst="line">
            <a:avLst/>
          </a:prstGeom>
          <a:noFill/>
          <a:ln w="12700" cmpd="sng">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95041690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FF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fontScheme name="默认设计模板">
      <a:majorFont>
        <a:latin typeface="Impact"/>
        <a:ea typeface="宋体"/>
        <a:cs typeface=""/>
      </a:majorFont>
      <a:minorFont>
        <a:latin typeface="Impact"/>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6600CC"/>
        </a:dk2>
        <a:lt2>
          <a:srgbClr val="CCECFF"/>
        </a:lt2>
        <a:accent1>
          <a:srgbClr val="00FFCC"/>
        </a:accent1>
        <a:accent2>
          <a:srgbClr val="9933FF"/>
        </a:accent2>
        <a:accent3>
          <a:srgbClr val="B8AAE2"/>
        </a:accent3>
        <a:accent4>
          <a:srgbClr val="DADADA"/>
        </a:accent4>
        <a:accent5>
          <a:srgbClr val="AAFFE2"/>
        </a:accent5>
        <a:accent6>
          <a:srgbClr val="8A2DE7"/>
        </a:accent6>
        <a:hlink>
          <a:srgbClr val="660066"/>
        </a:hlink>
        <a:folHlink>
          <a:srgbClr val="006699"/>
        </a:folHlink>
      </a:clrScheme>
      <a:clrMap bg1="dk2" tx1="lt1" bg2="dk1" tx2="lt2" accent1="accent1" accent2="accent2" accent3="accent3" accent4="accent4" accent5="accent5" accent6="accent6" hlink="hlink" folHlink="folHlink"/>
    </a:extraClrScheme>
    <a:extraClrScheme>
      <a:clrScheme name="默认设计模板 2">
        <a:dk1>
          <a:srgbClr val="660066"/>
        </a:dk1>
        <a:lt1>
          <a:srgbClr val="FFFFFF"/>
        </a:lt1>
        <a:dk2>
          <a:srgbClr val="FF00FF"/>
        </a:dk2>
        <a:lt2>
          <a:srgbClr val="FFCC99"/>
        </a:lt2>
        <a:accent1>
          <a:srgbClr val="99FF99"/>
        </a:accent1>
        <a:accent2>
          <a:srgbClr val="CC66FF"/>
        </a:accent2>
        <a:accent3>
          <a:srgbClr val="FFFFFF"/>
        </a:accent3>
        <a:accent4>
          <a:srgbClr val="560056"/>
        </a:accent4>
        <a:accent5>
          <a:srgbClr val="CAFFCA"/>
        </a:accent5>
        <a:accent6>
          <a:srgbClr val="B95CE7"/>
        </a:accent6>
        <a:hlink>
          <a:srgbClr val="FF99CC"/>
        </a:hlink>
        <a:folHlink>
          <a:srgbClr val="00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CC0099"/>
        </a:dk2>
        <a:lt2>
          <a:srgbClr val="FFCCFF"/>
        </a:lt2>
        <a:accent1>
          <a:srgbClr val="00FF00"/>
        </a:accent1>
        <a:accent2>
          <a:srgbClr val="9933FF"/>
        </a:accent2>
        <a:accent3>
          <a:srgbClr val="E2AACA"/>
        </a:accent3>
        <a:accent4>
          <a:srgbClr val="DADADA"/>
        </a:accent4>
        <a:accent5>
          <a:srgbClr val="AAFFAA"/>
        </a:accent5>
        <a:accent6>
          <a:srgbClr val="8A2DE7"/>
        </a:accent6>
        <a:hlink>
          <a:srgbClr val="660066"/>
        </a:hlink>
        <a:folHlink>
          <a:srgbClr val="00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个人主页 (标准)">
  <a:themeElements>
    <a:clrScheme name="个人主页 (标准)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fontScheme name="个人主页 (标准)">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个人主页 (标准)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clrMap bg1="dk2" tx1="lt1" bg2="dk1" tx2="lt2" accent1="accent1" accent2="accent2" accent3="accent3" accent4="accent4" accent5="accent5" accent6="accent6" hlink="hlink" folHlink="folHlink"/>
    </a:extraClrScheme>
    <a:extraClrScheme>
      <a:clrScheme name="个人主页 (标准) 2">
        <a:dk1>
          <a:srgbClr val="663300"/>
        </a:dk1>
        <a:lt1>
          <a:srgbClr val="FFFFFF"/>
        </a:lt1>
        <a:dk2>
          <a:srgbClr val="996633"/>
        </a:dk2>
        <a:lt2>
          <a:srgbClr val="868686"/>
        </a:lt2>
        <a:accent1>
          <a:srgbClr val="FF9900"/>
        </a:accent1>
        <a:accent2>
          <a:srgbClr val="CC6600"/>
        </a:accent2>
        <a:accent3>
          <a:srgbClr val="FFFFFF"/>
        </a:accent3>
        <a:accent4>
          <a:srgbClr val="562A00"/>
        </a:accent4>
        <a:accent5>
          <a:srgbClr val="FFCAAA"/>
        </a:accent5>
        <a:accent6>
          <a:srgbClr val="B95C00"/>
        </a:accent6>
        <a:hlink>
          <a:srgbClr val="FFCC00"/>
        </a:hlink>
        <a:folHlink>
          <a:srgbClr val="CCCCCC"/>
        </a:folHlink>
      </a:clrScheme>
      <a:clrMap bg1="lt1" tx1="dk1" bg2="lt2" tx2="dk2" accent1="accent1" accent2="accent2" accent3="accent3" accent4="accent4" accent5="accent5" accent6="accent6" hlink="hlink" folHlink="folHlink"/>
    </a:extraClrScheme>
    <a:extraClrScheme>
      <a:clrScheme name="个人主页 (标准)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345</TotalTime>
  <Words>10531</Words>
  <Application>Microsoft Office PowerPoint</Application>
  <PresentationFormat>全屏显示(4:3)</PresentationFormat>
  <Paragraphs>1339</Paragraphs>
  <Slides>177</Slides>
  <Notes>1</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3</vt:i4>
      </vt:variant>
      <vt:variant>
        <vt:lpstr>幻灯片标题</vt:lpstr>
      </vt:variant>
      <vt:variant>
        <vt:i4>177</vt:i4>
      </vt:variant>
    </vt:vector>
  </HeadingPairs>
  <TitlesOfParts>
    <vt:vector size="198" baseType="lpstr">
      <vt:lpstr>Arial Unicode MS</vt:lpstr>
      <vt:lpstr>等线</vt:lpstr>
      <vt:lpstr>等线 Light</vt:lpstr>
      <vt:lpstr>黑体</vt:lpstr>
      <vt:lpstr>楷体</vt:lpstr>
      <vt:lpstr>楷体_GB2312</vt:lpstr>
      <vt:lpstr>隶书</vt:lpstr>
      <vt:lpstr>宋体</vt:lpstr>
      <vt:lpstr>Arial</vt:lpstr>
      <vt:lpstr>Calibri</vt:lpstr>
      <vt:lpstr>Calibri Light</vt:lpstr>
      <vt:lpstr>Impact</vt:lpstr>
      <vt:lpstr>Symbol</vt:lpstr>
      <vt:lpstr>Times New Roman</vt:lpstr>
      <vt:lpstr>Wingdings</vt:lpstr>
      <vt:lpstr>Office 主题​​</vt:lpstr>
      <vt:lpstr>默认设计模板</vt:lpstr>
      <vt:lpstr>个人主页 (标准)</vt:lpstr>
      <vt:lpstr>Equation</vt:lpstr>
      <vt:lpstr>Photo Editor 照片</vt:lpstr>
      <vt:lpstr>公式</vt:lpstr>
      <vt:lpstr>PowerPoint 演示文稿</vt:lpstr>
      <vt:lpstr>PowerPoint 演示文稿</vt:lpstr>
      <vt:lpstr>PowerPoint 演示文稿</vt:lpstr>
      <vt:lpstr>PowerPoint 演示文稿</vt:lpstr>
      <vt:lpstr>1、平面应力问题</vt:lpstr>
      <vt:lpstr>PowerPoint 演示文稿</vt:lpstr>
      <vt:lpstr>2、平面应变问题</vt:lpstr>
      <vt:lpstr>PowerPoint 演示文稿</vt:lpstr>
      <vt:lpstr>平面问题的总结</vt:lpstr>
      <vt:lpstr>平面问题的总结</vt:lpstr>
      <vt:lpstr>例   题</vt:lpstr>
      <vt:lpstr>PowerPoint 演示文稿</vt:lpstr>
      <vt:lpstr>PowerPoint 演示文稿</vt:lpstr>
      <vt:lpstr>PowerPoint 演示文稿</vt:lpstr>
      <vt:lpstr>PowerPoint 演示文稿</vt:lpstr>
      <vt:lpstr>PowerPoint 演示文稿</vt:lpstr>
      <vt:lpstr>注：平面应力问题的解为近似解！</vt:lpstr>
      <vt:lpstr>PowerPoint 演示文稿</vt:lpstr>
      <vt:lpstr>PowerPoint 演示文稿</vt:lpstr>
      <vt:lpstr>PowerPoint 演示文稿</vt:lpstr>
      <vt:lpstr>PowerPoint 演示文稿</vt:lpstr>
      <vt:lpstr>PowerPoint 演示文稿</vt:lpstr>
      <vt:lpstr>§平面问题的边界条件</vt:lpstr>
      <vt:lpstr>平面问题的边界条件</vt:lpstr>
      <vt:lpstr>平面问题的边界条件</vt:lpstr>
      <vt:lpstr>平面问题的边界条件</vt:lpstr>
      <vt:lpstr>平面问题的边界条件</vt:lpstr>
      <vt:lpstr>平面问题的边界条件</vt:lpstr>
      <vt:lpstr>PowerPoint 演示文稿</vt:lpstr>
      <vt:lpstr>PowerPoint 演示文稿</vt:lpstr>
      <vt:lpstr>PowerPoint 演示文稿</vt:lpstr>
      <vt:lpstr>例　题</vt:lpstr>
      <vt:lpstr>§圣维南原理及应用</vt:lpstr>
      <vt:lpstr>圣维南原理及应用</vt:lpstr>
      <vt:lpstr>圣维南原理及应用</vt:lpstr>
      <vt:lpstr>圣维南原理及应用</vt:lpstr>
      <vt:lpstr>圣维南原理及应用</vt:lpstr>
      <vt:lpstr>圣维南原理及应用</vt:lpstr>
      <vt:lpstr>圣维南原理及应用</vt:lpstr>
      <vt:lpstr>平面问题的应力边界条件 处理方法</vt:lpstr>
      <vt:lpstr>平面问题的应力边界条件</vt:lpstr>
      <vt:lpstr>平面问题的应力边界条件</vt:lpstr>
      <vt:lpstr>平面问题的应力边界条件</vt:lpstr>
      <vt:lpstr>平面问题的应力边界条件</vt:lpstr>
      <vt:lpstr>平面问题的应力边界条件</vt:lpstr>
      <vt:lpstr>平面问题的应力边界条件</vt:lpstr>
      <vt:lpstr>例　题</vt:lpstr>
      <vt:lpstr>平面问题的应力边界条件</vt:lpstr>
      <vt:lpstr>§平面问题的求解方法-位移法</vt:lpstr>
      <vt:lpstr>平面问题的求解方法</vt:lpstr>
      <vt:lpstr>按位移求解平面问题＿具体过程</vt:lpstr>
      <vt:lpstr>按位移求解平面问题</vt:lpstr>
      <vt:lpstr>按位移求解平面问题＿总结</vt:lpstr>
      <vt:lpstr>按位移求解平面问题＿总结</vt:lpstr>
      <vt:lpstr>例　题</vt:lpstr>
      <vt:lpstr>例　题</vt:lpstr>
      <vt:lpstr>例　题</vt:lpstr>
      <vt:lpstr>§按应力求解平面问题</vt:lpstr>
      <vt:lpstr>按应力求解平面问题</vt:lpstr>
      <vt:lpstr>按应力求解平面问题</vt:lpstr>
      <vt:lpstr>按应力求解平面问题_总结</vt:lpstr>
      <vt:lpstr>按应力求解平面问题_总结</vt:lpstr>
      <vt:lpstr>例　题</vt:lpstr>
      <vt:lpstr>例　题</vt:lpstr>
      <vt:lpstr>PowerPoint 演示文稿</vt:lpstr>
      <vt:lpstr>PowerPoint 演示文稿</vt:lpstr>
      <vt:lpstr>PowerPoint 演示文稿</vt:lpstr>
      <vt:lpstr>PowerPoint 演示文稿</vt:lpstr>
      <vt:lpstr>PowerPoint 演示文稿</vt:lpstr>
      <vt:lpstr>§常体力情况下的简化及应力函数</vt:lpstr>
      <vt:lpstr>常体力情况下的简化及应力函数</vt:lpstr>
      <vt:lpstr>应力函数</vt:lpstr>
      <vt:lpstr>应力函数</vt:lpstr>
      <vt:lpstr>应力函数</vt:lpstr>
      <vt:lpstr>应力函数</vt:lpstr>
      <vt:lpstr>应力函数</vt:lpstr>
      <vt:lpstr>常体力情况下的应力函数_总结</vt:lpstr>
      <vt:lpstr>常体力情况下的应力函数_总结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冯 冯露</dc:creator>
  <cp:lastModifiedBy>冯 冯露</cp:lastModifiedBy>
  <cp:revision>46</cp:revision>
  <dcterms:created xsi:type="dcterms:W3CDTF">2019-10-17T12:07:46Z</dcterms:created>
  <dcterms:modified xsi:type="dcterms:W3CDTF">2019-10-18T04:52:29Z</dcterms:modified>
</cp:coreProperties>
</file>